
<file path=[Content_Types].xml><?xml version="1.0" encoding="utf-8"?>
<Types xmlns="http://schemas.openxmlformats.org/package/2006/content-types">
  <Default Extension="fntdata" ContentType="application/x-fontdata"/>
  <Default Extension="jpeg" ContentType="image/jpeg"/>
  <Default Extension="jpg" ContentType="image/jp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notesMasterIdLst>
    <p:notesMasterId r:id="rId17"/>
  </p:notesMasterIdLst>
  <p:sldIdLst>
    <p:sldId id="2076136891" r:id="rId5"/>
    <p:sldId id="278" r:id="rId6"/>
    <p:sldId id="2076136892" r:id="rId7"/>
    <p:sldId id="259" r:id="rId8"/>
    <p:sldId id="2076136894" r:id="rId9"/>
    <p:sldId id="2076136895" r:id="rId10"/>
    <p:sldId id="269" r:id="rId11"/>
    <p:sldId id="2076136893" r:id="rId12"/>
    <p:sldId id="2076136898" r:id="rId13"/>
    <p:sldId id="273" r:id="rId14"/>
    <p:sldId id="2076136899" r:id="rId15"/>
    <p:sldId id="2076136897" r:id="rId16"/>
  </p:sldIdLst>
  <p:sldSz cx="20104100" cy="11309350"/>
  <p:notesSz cx="20104100" cy="11309350"/>
  <p:embeddedFontLst>
    <p:embeddedFont>
      <p:font typeface="Noto Sans" panose="020B0502040504020204" pitchFamily="34" charset="0"/>
      <p:regular r:id="rId18"/>
      <p:bold r:id="rId19"/>
      <p:italic r:id="rId20"/>
      <p:boldItalic r:id="rId21"/>
    </p:embeddedFont>
  </p:embeddedFontLst>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F2D563E-37E3-A7EA-06B7-B4A3F73D4DBF}" name="Ayala, Veronica L [EMR/FCTL/FCV/MCKI]" initials="AVL[" userId="S::Veronica.Ayala@Emerson.com::9efde81f-0077-45a7-95ec-49a36251f46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5B39"/>
    <a:srgbClr val="B81D47"/>
    <a:srgbClr val="941C3C"/>
    <a:srgbClr val="4B2161"/>
    <a:srgbClr val="F2F2F2"/>
    <a:srgbClr val="FFFFFF"/>
    <a:srgbClr val="00956E"/>
    <a:srgbClr val="004B8D"/>
    <a:srgbClr val="004A8D"/>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44" autoAdjust="0"/>
    <p:restoredTop sz="96652" autoAdjust="0"/>
  </p:normalViewPr>
  <p:slideViewPr>
    <p:cSldViewPr>
      <p:cViewPr varScale="1">
        <p:scale>
          <a:sx n="72" d="100"/>
          <a:sy n="72" d="100"/>
        </p:scale>
        <p:origin x="216" y="7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1.fntdata"/><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rez, Sandra [EMR/FCTL/MAND]" userId="0d18e6ef-ab94-4c33-b64c-a1da2b76ee8b" providerId="ADAL" clId="{FDDBD135-EB8E-4504-80E3-A35ADDC25AF7}"/>
    <pc:docChg chg="custSel modSld">
      <pc:chgData name="Perez, Sandra [EMR/FCTL/MAND]" userId="0d18e6ef-ab94-4c33-b64c-a1da2b76ee8b" providerId="ADAL" clId="{FDDBD135-EB8E-4504-80E3-A35ADDC25AF7}" dt="2025-04-04T09:14:58.204" v="3" actId="207"/>
      <pc:docMkLst>
        <pc:docMk/>
      </pc:docMkLst>
      <pc:sldChg chg="addSp delSp modSp mod">
        <pc:chgData name="Perez, Sandra [EMR/FCTL/MAND]" userId="0d18e6ef-ab94-4c33-b64c-a1da2b76ee8b" providerId="ADAL" clId="{FDDBD135-EB8E-4504-80E3-A35ADDC25AF7}" dt="2025-04-04T09:14:58.204" v="3" actId="207"/>
        <pc:sldMkLst>
          <pc:docMk/>
          <pc:sldMk cId="1194394834" sldId="2076136892"/>
        </pc:sldMkLst>
      </pc:sldChg>
    </pc:docChg>
  </pc:docChgLst>
  <pc:docChgLst>
    <pc:chgData name="Perez, Sandra [EMR/FCTL/MAND]" userId="0d18e6ef-ab94-4c33-b64c-a1da2b76ee8b" providerId="ADAL" clId="{0AC2C446-E6D0-4D08-8D50-4ABE40E09AC0}"/>
    <pc:docChg chg="undo redo custSel addSld delSld modSld sldOrd">
      <pc:chgData name="Perez, Sandra [EMR/FCTL/MAND]" userId="0d18e6ef-ab94-4c33-b64c-a1da2b76ee8b" providerId="ADAL" clId="{0AC2C446-E6D0-4D08-8D50-4ABE40E09AC0}" dt="2025-06-27T13:39:40.191" v="901" actId="207"/>
      <pc:docMkLst>
        <pc:docMk/>
      </pc:docMkLst>
      <pc:sldChg chg="modSp mod">
        <pc:chgData name="Perez, Sandra [EMR/FCTL/MAND]" userId="0d18e6ef-ab94-4c33-b64c-a1da2b76ee8b" providerId="ADAL" clId="{0AC2C446-E6D0-4D08-8D50-4ABE40E09AC0}" dt="2025-06-27T13:39:33.514" v="900" actId="207"/>
        <pc:sldMkLst>
          <pc:docMk/>
          <pc:sldMk cId="0" sldId="259"/>
        </pc:sldMkLst>
        <pc:spChg chg="mod">
          <ac:chgData name="Perez, Sandra [EMR/FCTL/MAND]" userId="0d18e6ef-ab94-4c33-b64c-a1da2b76ee8b" providerId="ADAL" clId="{0AC2C446-E6D0-4D08-8D50-4ABE40E09AC0}" dt="2025-06-27T13:39:33.514" v="900" actId="207"/>
          <ac:spMkLst>
            <pc:docMk/>
            <pc:sldMk cId="0" sldId="259"/>
            <ac:spMk id="22" creationId="{9B0B11B8-672B-D770-85D2-C45B1EEAD1C1}"/>
          </ac:spMkLst>
        </pc:spChg>
        <pc:spChg chg="mod">
          <ac:chgData name="Perez, Sandra [EMR/FCTL/MAND]" userId="0d18e6ef-ab94-4c33-b64c-a1da2b76ee8b" providerId="ADAL" clId="{0AC2C446-E6D0-4D08-8D50-4ABE40E09AC0}" dt="2025-06-27T13:29:19.231" v="859" actId="113"/>
          <ac:spMkLst>
            <pc:docMk/>
            <pc:sldMk cId="0" sldId="259"/>
            <ac:spMk id="26" creationId="{70344ED1-F973-8557-6FFD-17838DF4A8F0}"/>
          </ac:spMkLst>
        </pc:spChg>
        <pc:spChg chg="mod">
          <ac:chgData name="Perez, Sandra [EMR/FCTL/MAND]" userId="0d18e6ef-ab94-4c33-b64c-a1da2b76ee8b" providerId="ADAL" clId="{0AC2C446-E6D0-4D08-8D50-4ABE40E09AC0}" dt="2025-06-27T13:29:22.458" v="860" actId="113"/>
          <ac:spMkLst>
            <pc:docMk/>
            <pc:sldMk cId="0" sldId="259"/>
            <ac:spMk id="27" creationId="{A82FF860-46FE-510C-2A03-27E4F478EB4C}"/>
          </ac:spMkLst>
        </pc:spChg>
        <pc:spChg chg="mod">
          <ac:chgData name="Perez, Sandra [EMR/FCTL/MAND]" userId="0d18e6ef-ab94-4c33-b64c-a1da2b76ee8b" providerId="ADAL" clId="{0AC2C446-E6D0-4D08-8D50-4ABE40E09AC0}" dt="2025-06-27T13:29:25.106" v="861" actId="113"/>
          <ac:spMkLst>
            <pc:docMk/>
            <pc:sldMk cId="0" sldId="259"/>
            <ac:spMk id="36" creationId="{2B834DEB-5B37-1A3B-C27C-4EAA1390A4C0}"/>
          </ac:spMkLst>
        </pc:spChg>
        <pc:spChg chg="mod">
          <ac:chgData name="Perez, Sandra [EMR/FCTL/MAND]" userId="0d18e6ef-ab94-4c33-b64c-a1da2b76ee8b" providerId="ADAL" clId="{0AC2C446-E6D0-4D08-8D50-4ABE40E09AC0}" dt="2025-06-26T14:20:03.414" v="778" actId="20577"/>
          <ac:spMkLst>
            <pc:docMk/>
            <pc:sldMk cId="0" sldId="259"/>
            <ac:spMk id="43" creationId="{3C123682-6003-8756-5B47-71BC176A6311}"/>
          </ac:spMkLst>
        </pc:spChg>
      </pc:sldChg>
      <pc:sldChg chg="add del">
        <pc:chgData name="Perez, Sandra [EMR/FCTL/MAND]" userId="0d18e6ef-ab94-4c33-b64c-a1da2b76ee8b" providerId="ADAL" clId="{0AC2C446-E6D0-4D08-8D50-4ABE40E09AC0}" dt="2025-06-24T09:21:44.001" v="212"/>
        <pc:sldMkLst>
          <pc:docMk/>
          <pc:sldMk cId="873382142" sldId="268"/>
        </pc:sldMkLst>
      </pc:sldChg>
      <pc:sldChg chg="addSp modSp mod">
        <pc:chgData name="Perez, Sandra [EMR/FCTL/MAND]" userId="0d18e6ef-ab94-4c33-b64c-a1da2b76ee8b" providerId="ADAL" clId="{0AC2C446-E6D0-4D08-8D50-4ABE40E09AC0}" dt="2025-06-27T13:33:04.894" v="877" actId="20577"/>
        <pc:sldMkLst>
          <pc:docMk/>
          <pc:sldMk cId="0" sldId="269"/>
        </pc:sldMkLst>
        <pc:spChg chg="mod">
          <ac:chgData name="Perez, Sandra [EMR/FCTL/MAND]" userId="0d18e6ef-ab94-4c33-b64c-a1da2b76ee8b" providerId="ADAL" clId="{0AC2C446-E6D0-4D08-8D50-4ABE40E09AC0}" dt="2025-06-27T13:33:04.894" v="877" actId="20577"/>
          <ac:spMkLst>
            <pc:docMk/>
            <pc:sldMk cId="0" sldId="269"/>
            <ac:spMk id="6" creationId="{38540301-261E-5CE2-8133-3C51CE9DAB64}"/>
          </ac:spMkLst>
        </pc:spChg>
        <pc:spChg chg="mod">
          <ac:chgData name="Perez, Sandra [EMR/FCTL/MAND]" userId="0d18e6ef-ab94-4c33-b64c-a1da2b76ee8b" providerId="ADAL" clId="{0AC2C446-E6D0-4D08-8D50-4ABE40E09AC0}" dt="2025-06-26T14:13:51.552" v="712"/>
          <ac:spMkLst>
            <pc:docMk/>
            <pc:sldMk cId="0" sldId="269"/>
            <ac:spMk id="16" creationId="{69149AC9-7E65-EF26-83BD-036AB04B37B5}"/>
          </ac:spMkLst>
        </pc:spChg>
        <pc:spChg chg="mod">
          <ac:chgData name="Perez, Sandra [EMR/FCTL/MAND]" userId="0d18e6ef-ab94-4c33-b64c-a1da2b76ee8b" providerId="ADAL" clId="{0AC2C446-E6D0-4D08-8D50-4ABE40E09AC0}" dt="2025-06-26T14:22:12.608" v="796" actId="1076"/>
          <ac:spMkLst>
            <pc:docMk/>
            <pc:sldMk cId="0" sldId="269"/>
            <ac:spMk id="19" creationId="{B6C99BC8-83CC-F967-7447-E4C4E9F136CA}"/>
          </ac:spMkLst>
        </pc:spChg>
        <pc:spChg chg="mod">
          <ac:chgData name="Perez, Sandra [EMR/FCTL/MAND]" userId="0d18e6ef-ab94-4c33-b64c-a1da2b76ee8b" providerId="ADAL" clId="{0AC2C446-E6D0-4D08-8D50-4ABE40E09AC0}" dt="2025-06-26T14:29:09.840" v="836" actId="948"/>
          <ac:spMkLst>
            <pc:docMk/>
            <pc:sldMk cId="0" sldId="269"/>
            <ac:spMk id="27" creationId="{12CCEC59-2913-C10D-ECD0-465F764B4812}"/>
          </ac:spMkLst>
        </pc:spChg>
        <pc:spChg chg="mod">
          <ac:chgData name="Perez, Sandra [EMR/FCTL/MAND]" userId="0d18e6ef-ab94-4c33-b64c-a1da2b76ee8b" providerId="ADAL" clId="{0AC2C446-E6D0-4D08-8D50-4ABE40E09AC0}" dt="2025-06-26T14:14:02.241" v="718"/>
          <ac:spMkLst>
            <pc:docMk/>
            <pc:sldMk cId="0" sldId="269"/>
            <ac:spMk id="32" creationId="{2D4AD9F1-4D67-A071-7FBA-78D2F9FFE0D5}"/>
          </ac:spMkLst>
        </pc:spChg>
        <pc:picChg chg="add mod">
          <ac:chgData name="Perez, Sandra [EMR/FCTL/MAND]" userId="0d18e6ef-ab94-4c33-b64c-a1da2b76ee8b" providerId="ADAL" clId="{0AC2C446-E6D0-4D08-8D50-4ABE40E09AC0}" dt="2025-06-26T14:13:38.359" v="706"/>
          <ac:picMkLst>
            <pc:docMk/>
            <pc:sldMk cId="0" sldId="269"/>
            <ac:picMk id="7" creationId="{FCFFBC7C-FE29-2933-3D2D-9FAD560D20AA}"/>
          </ac:picMkLst>
        </pc:picChg>
      </pc:sldChg>
      <pc:sldChg chg="addSp delSp modSp mod">
        <pc:chgData name="Perez, Sandra [EMR/FCTL/MAND]" userId="0d18e6ef-ab94-4c33-b64c-a1da2b76ee8b" providerId="ADAL" clId="{0AC2C446-E6D0-4D08-8D50-4ABE40E09AC0}" dt="2025-06-27T13:30:38.587" v="862" actId="552"/>
        <pc:sldMkLst>
          <pc:docMk/>
          <pc:sldMk cId="0" sldId="273"/>
        </pc:sldMkLst>
        <pc:spChg chg="mod">
          <ac:chgData name="Perez, Sandra [EMR/FCTL/MAND]" userId="0d18e6ef-ab94-4c33-b64c-a1da2b76ee8b" providerId="ADAL" clId="{0AC2C446-E6D0-4D08-8D50-4ABE40E09AC0}" dt="2025-06-27T13:30:38.587" v="862" actId="552"/>
          <ac:spMkLst>
            <pc:docMk/>
            <pc:sldMk cId="0" sldId="273"/>
            <ac:spMk id="3" creationId="{EA219297-AEFA-2F6C-252D-3040FBC96F06}"/>
          </ac:spMkLst>
        </pc:spChg>
        <pc:spChg chg="add mod">
          <ac:chgData name="Perez, Sandra [EMR/FCTL/MAND]" userId="0d18e6ef-ab94-4c33-b64c-a1da2b76ee8b" providerId="ADAL" clId="{0AC2C446-E6D0-4D08-8D50-4ABE40E09AC0}" dt="2025-06-24T09:08:46.151" v="146" actId="14100"/>
          <ac:spMkLst>
            <pc:docMk/>
            <pc:sldMk cId="0" sldId="273"/>
            <ac:spMk id="5" creationId="{8867B4B3-CBB2-266B-9DC1-38E4634C883C}"/>
          </ac:spMkLst>
        </pc:spChg>
        <pc:spChg chg="mod">
          <ac:chgData name="Perez, Sandra [EMR/FCTL/MAND]" userId="0d18e6ef-ab94-4c33-b64c-a1da2b76ee8b" providerId="ADAL" clId="{0AC2C446-E6D0-4D08-8D50-4ABE40E09AC0}" dt="2025-06-24T09:10:57.590" v="155" actId="14100"/>
          <ac:spMkLst>
            <pc:docMk/>
            <pc:sldMk cId="0" sldId="273"/>
            <ac:spMk id="14" creationId="{B557540E-2C7F-F1C0-1F1A-248B77648D17}"/>
          </ac:spMkLst>
        </pc:spChg>
        <pc:spChg chg="mod">
          <ac:chgData name="Perez, Sandra [EMR/FCTL/MAND]" userId="0d18e6ef-ab94-4c33-b64c-a1da2b76ee8b" providerId="ADAL" clId="{0AC2C446-E6D0-4D08-8D50-4ABE40E09AC0}" dt="2025-06-27T13:29:09.648" v="857" actId="207"/>
          <ac:spMkLst>
            <pc:docMk/>
            <pc:sldMk cId="0" sldId="273"/>
            <ac:spMk id="18" creationId="{034B03A7-AEBC-74A6-E89E-537D19FBE93A}"/>
          </ac:spMkLst>
        </pc:spChg>
        <pc:spChg chg="mod">
          <ac:chgData name="Perez, Sandra [EMR/FCTL/MAND]" userId="0d18e6ef-ab94-4c33-b64c-a1da2b76ee8b" providerId="ADAL" clId="{0AC2C446-E6D0-4D08-8D50-4ABE40E09AC0}" dt="2025-06-24T08:57:31.957" v="66" actId="207"/>
          <ac:spMkLst>
            <pc:docMk/>
            <pc:sldMk cId="0" sldId="273"/>
            <ac:spMk id="22" creationId="{6B347FCD-72F8-971A-99A8-03382D911134}"/>
          </ac:spMkLst>
        </pc:spChg>
        <pc:spChg chg="mod">
          <ac:chgData name="Perez, Sandra [EMR/FCTL/MAND]" userId="0d18e6ef-ab94-4c33-b64c-a1da2b76ee8b" providerId="ADAL" clId="{0AC2C446-E6D0-4D08-8D50-4ABE40E09AC0}" dt="2025-06-24T08:57:39.555" v="67" actId="207"/>
          <ac:spMkLst>
            <pc:docMk/>
            <pc:sldMk cId="0" sldId="273"/>
            <ac:spMk id="26" creationId="{05800E4E-61F2-9F12-112A-4A22E7534B33}"/>
          </ac:spMkLst>
        </pc:spChg>
        <pc:spChg chg="mod">
          <ac:chgData name="Perez, Sandra [EMR/FCTL/MAND]" userId="0d18e6ef-ab94-4c33-b64c-a1da2b76ee8b" providerId="ADAL" clId="{0AC2C446-E6D0-4D08-8D50-4ABE40E09AC0}" dt="2025-06-24T08:57:39.555" v="67" actId="207"/>
          <ac:spMkLst>
            <pc:docMk/>
            <pc:sldMk cId="0" sldId="273"/>
            <ac:spMk id="29" creationId="{E9C54A43-584B-7409-3689-A2F462F88D19}"/>
          </ac:spMkLst>
        </pc:spChg>
        <pc:grpChg chg="mod">
          <ac:chgData name="Perez, Sandra [EMR/FCTL/MAND]" userId="0d18e6ef-ab94-4c33-b64c-a1da2b76ee8b" providerId="ADAL" clId="{0AC2C446-E6D0-4D08-8D50-4ABE40E09AC0}" dt="2025-06-24T09:10:54.097" v="154" actId="14100"/>
          <ac:grpSpMkLst>
            <pc:docMk/>
            <pc:sldMk cId="0" sldId="273"/>
            <ac:grpSpMk id="13" creationId="{5354A14C-5078-4B24-CEB8-80707E7829C4}"/>
          </ac:grpSpMkLst>
        </pc:grpChg>
        <pc:graphicFrameChg chg="mod">
          <ac:chgData name="Perez, Sandra [EMR/FCTL/MAND]" userId="0d18e6ef-ab94-4c33-b64c-a1da2b76ee8b" providerId="ADAL" clId="{0AC2C446-E6D0-4D08-8D50-4ABE40E09AC0}" dt="2025-06-27T13:30:38.587" v="862" actId="552"/>
          <ac:graphicFrameMkLst>
            <pc:docMk/>
            <pc:sldMk cId="0" sldId="273"/>
            <ac:graphicFrameMk id="23" creationId="{DCA55567-6B9F-48CB-A5D3-C7EE333AF29B}"/>
          </ac:graphicFrameMkLst>
        </pc:graphicFrameChg>
        <pc:graphicFrameChg chg="mod modGraphic">
          <ac:chgData name="Perez, Sandra [EMR/FCTL/MAND]" userId="0d18e6ef-ab94-4c33-b64c-a1da2b76ee8b" providerId="ADAL" clId="{0AC2C446-E6D0-4D08-8D50-4ABE40E09AC0}" dt="2025-06-24T09:09:50.435" v="148"/>
          <ac:graphicFrameMkLst>
            <pc:docMk/>
            <pc:sldMk cId="0" sldId="273"/>
            <ac:graphicFrameMk id="31" creationId="{D594B724-2F94-0DE1-4B60-75EF5CA8CA1C}"/>
          </ac:graphicFrameMkLst>
        </pc:graphicFrameChg>
        <pc:graphicFrameChg chg="mod modGraphic">
          <ac:chgData name="Perez, Sandra [EMR/FCTL/MAND]" userId="0d18e6ef-ab94-4c33-b64c-a1da2b76ee8b" providerId="ADAL" clId="{0AC2C446-E6D0-4D08-8D50-4ABE40E09AC0}" dt="2025-06-24T09:09:56.149" v="152"/>
          <ac:graphicFrameMkLst>
            <pc:docMk/>
            <pc:sldMk cId="0" sldId="273"/>
            <ac:graphicFrameMk id="32" creationId="{ECEACBE7-AA1C-9DA6-0D1D-C1D70354AFA0}"/>
          </ac:graphicFrameMkLst>
        </pc:graphicFrameChg>
        <pc:graphicFrameChg chg="mod modGraphic">
          <ac:chgData name="Perez, Sandra [EMR/FCTL/MAND]" userId="0d18e6ef-ab94-4c33-b64c-a1da2b76ee8b" providerId="ADAL" clId="{0AC2C446-E6D0-4D08-8D50-4ABE40E09AC0}" dt="2025-06-24T08:59:29.700" v="99" actId="1076"/>
          <ac:graphicFrameMkLst>
            <pc:docMk/>
            <pc:sldMk cId="0" sldId="273"/>
            <ac:graphicFrameMk id="37" creationId="{FCF56B16-5967-0888-C9C5-EDF36BFEE3D0}"/>
          </ac:graphicFrameMkLst>
        </pc:graphicFrameChg>
        <pc:graphicFrameChg chg="mod modGraphic">
          <ac:chgData name="Perez, Sandra [EMR/FCTL/MAND]" userId="0d18e6ef-ab94-4c33-b64c-a1da2b76ee8b" providerId="ADAL" clId="{0AC2C446-E6D0-4D08-8D50-4ABE40E09AC0}" dt="2025-06-24T09:09:53.423" v="150"/>
          <ac:graphicFrameMkLst>
            <pc:docMk/>
            <pc:sldMk cId="0" sldId="273"/>
            <ac:graphicFrameMk id="43" creationId="{F4AD7D00-7315-12F5-59C4-94EC436E1F53}"/>
          </ac:graphicFrameMkLst>
        </pc:graphicFrameChg>
        <pc:graphicFrameChg chg="mod modGraphic">
          <ac:chgData name="Perez, Sandra [EMR/FCTL/MAND]" userId="0d18e6ef-ab94-4c33-b64c-a1da2b76ee8b" providerId="ADAL" clId="{0AC2C446-E6D0-4D08-8D50-4ABE40E09AC0}" dt="2025-06-24T09:07:47.429" v="139" actId="1076"/>
          <ac:graphicFrameMkLst>
            <pc:docMk/>
            <pc:sldMk cId="0" sldId="273"/>
            <ac:graphicFrameMk id="58" creationId="{54E93765-D5C2-FEEE-322D-54B300720B6D}"/>
          </ac:graphicFrameMkLst>
        </pc:graphicFrameChg>
        <pc:graphicFrameChg chg="mod modGraphic">
          <ac:chgData name="Perez, Sandra [EMR/FCTL/MAND]" userId="0d18e6ef-ab94-4c33-b64c-a1da2b76ee8b" providerId="ADAL" clId="{0AC2C446-E6D0-4D08-8D50-4ABE40E09AC0}" dt="2025-06-24T09:08:05.489" v="144" actId="1076"/>
          <ac:graphicFrameMkLst>
            <pc:docMk/>
            <pc:sldMk cId="0" sldId="273"/>
            <ac:graphicFrameMk id="59" creationId="{E0919816-16EB-7D2F-D108-8F999A128AC0}"/>
          </ac:graphicFrameMkLst>
        </pc:graphicFrameChg>
        <pc:graphicFrameChg chg="mod modGraphic">
          <ac:chgData name="Perez, Sandra [EMR/FCTL/MAND]" userId="0d18e6ef-ab94-4c33-b64c-a1da2b76ee8b" providerId="ADAL" clId="{0AC2C446-E6D0-4D08-8D50-4ABE40E09AC0}" dt="2025-06-24T09:06:55.134" v="119" actId="1076"/>
          <ac:graphicFrameMkLst>
            <pc:docMk/>
            <pc:sldMk cId="0" sldId="273"/>
            <ac:graphicFrameMk id="65" creationId="{9AB2EE9B-742D-CC3C-BF6F-39AD031275B4}"/>
          </ac:graphicFrameMkLst>
        </pc:graphicFrameChg>
        <pc:graphicFrameChg chg="mod modGraphic">
          <ac:chgData name="Perez, Sandra [EMR/FCTL/MAND]" userId="0d18e6ef-ab94-4c33-b64c-a1da2b76ee8b" providerId="ADAL" clId="{0AC2C446-E6D0-4D08-8D50-4ABE40E09AC0}" dt="2025-06-24T09:07:09.565" v="127" actId="1035"/>
          <ac:graphicFrameMkLst>
            <pc:docMk/>
            <pc:sldMk cId="0" sldId="273"/>
            <ac:graphicFrameMk id="66" creationId="{C77E6EFF-B314-08C4-1333-D85C4CB612B6}"/>
          </ac:graphicFrameMkLst>
        </pc:graphicFrameChg>
        <pc:picChg chg="add mod">
          <ac:chgData name="Perez, Sandra [EMR/FCTL/MAND]" userId="0d18e6ef-ab94-4c33-b64c-a1da2b76ee8b" providerId="ADAL" clId="{0AC2C446-E6D0-4D08-8D50-4ABE40E09AC0}" dt="2025-06-24T09:00:28.146" v="112" actId="1076"/>
          <ac:picMkLst>
            <pc:docMk/>
            <pc:sldMk cId="0" sldId="273"/>
            <ac:picMk id="6" creationId="{9B514547-2E3E-433C-C0D6-B82A4DA3896E}"/>
          </ac:picMkLst>
        </pc:picChg>
      </pc:sldChg>
      <pc:sldChg chg="addSp delSp modSp mod">
        <pc:chgData name="Perez, Sandra [EMR/FCTL/MAND]" userId="0d18e6ef-ab94-4c33-b64c-a1da2b76ee8b" providerId="ADAL" clId="{0AC2C446-E6D0-4D08-8D50-4ABE40E09AC0}" dt="2025-06-26T14:23:48.632" v="808"/>
        <pc:sldMkLst>
          <pc:docMk/>
          <pc:sldMk cId="3697096514" sldId="278"/>
        </pc:sldMkLst>
        <pc:spChg chg="mod">
          <ac:chgData name="Perez, Sandra [EMR/FCTL/MAND]" userId="0d18e6ef-ab94-4c33-b64c-a1da2b76ee8b" providerId="ADAL" clId="{0AC2C446-E6D0-4D08-8D50-4ABE40E09AC0}" dt="2025-06-24T12:39:41.636" v="395" actId="1076"/>
          <ac:spMkLst>
            <pc:docMk/>
            <pc:sldMk cId="3697096514" sldId="278"/>
            <ac:spMk id="3" creationId="{20C46AD6-1CEC-710C-5CE1-454961C0537C}"/>
          </ac:spMkLst>
        </pc:spChg>
        <pc:spChg chg="mod">
          <ac:chgData name="Perez, Sandra [EMR/FCTL/MAND]" userId="0d18e6ef-ab94-4c33-b64c-a1da2b76ee8b" providerId="ADAL" clId="{0AC2C446-E6D0-4D08-8D50-4ABE40E09AC0}" dt="2025-06-24T12:39:41.636" v="395" actId="1076"/>
          <ac:spMkLst>
            <pc:docMk/>
            <pc:sldMk cId="3697096514" sldId="278"/>
            <ac:spMk id="4" creationId="{97681AAB-5184-BC54-4744-27A99AA7C1E1}"/>
          </ac:spMkLst>
        </pc:spChg>
        <pc:spChg chg="mod">
          <ac:chgData name="Perez, Sandra [EMR/FCTL/MAND]" userId="0d18e6ef-ab94-4c33-b64c-a1da2b76ee8b" providerId="ADAL" clId="{0AC2C446-E6D0-4D08-8D50-4ABE40E09AC0}" dt="2025-06-26T14:18:59.800" v="752" actId="14100"/>
          <ac:spMkLst>
            <pc:docMk/>
            <pc:sldMk cId="3697096514" sldId="278"/>
            <ac:spMk id="5" creationId="{00000000-0000-0000-0000-000000000000}"/>
          </ac:spMkLst>
        </pc:spChg>
        <pc:spChg chg="mod">
          <ac:chgData name="Perez, Sandra [EMR/FCTL/MAND]" userId="0d18e6ef-ab94-4c33-b64c-a1da2b76ee8b" providerId="ADAL" clId="{0AC2C446-E6D0-4D08-8D50-4ABE40E09AC0}" dt="2025-06-26T14:23:48.632" v="808"/>
          <ac:spMkLst>
            <pc:docMk/>
            <pc:sldMk cId="3697096514" sldId="278"/>
            <ac:spMk id="6" creationId="{00000000-0000-0000-0000-000000000000}"/>
          </ac:spMkLst>
        </pc:spChg>
        <pc:spChg chg="mod">
          <ac:chgData name="Perez, Sandra [EMR/FCTL/MAND]" userId="0d18e6ef-ab94-4c33-b64c-a1da2b76ee8b" providerId="ADAL" clId="{0AC2C446-E6D0-4D08-8D50-4ABE40E09AC0}" dt="2025-06-26T14:19:10.990" v="755" actId="1076"/>
          <ac:spMkLst>
            <pc:docMk/>
            <pc:sldMk cId="3697096514" sldId="278"/>
            <ac:spMk id="11" creationId="{00000000-0000-0000-0000-000000000000}"/>
          </ac:spMkLst>
        </pc:spChg>
        <pc:spChg chg="mod">
          <ac:chgData name="Perez, Sandra [EMR/FCTL/MAND]" userId="0d18e6ef-ab94-4c33-b64c-a1da2b76ee8b" providerId="ADAL" clId="{0AC2C446-E6D0-4D08-8D50-4ABE40E09AC0}" dt="2025-06-24T12:39:41.636" v="395" actId="1076"/>
          <ac:spMkLst>
            <pc:docMk/>
            <pc:sldMk cId="3697096514" sldId="278"/>
            <ac:spMk id="12" creationId="{9EB6E04D-E3DB-4E84-63E3-32AE346DD06A}"/>
          </ac:spMkLst>
        </pc:spChg>
        <pc:spChg chg="mod">
          <ac:chgData name="Perez, Sandra [EMR/FCTL/MAND]" userId="0d18e6ef-ab94-4c33-b64c-a1da2b76ee8b" providerId="ADAL" clId="{0AC2C446-E6D0-4D08-8D50-4ABE40E09AC0}" dt="2025-06-24T12:39:41.636" v="395" actId="1076"/>
          <ac:spMkLst>
            <pc:docMk/>
            <pc:sldMk cId="3697096514" sldId="278"/>
            <ac:spMk id="14" creationId="{96565F13-E169-CC90-27BB-7753561C563C}"/>
          </ac:spMkLst>
        </pc:spChg>
        <pc:spChg chg="mod">
          <ac:chgData name="Perez, Sandra [EMR/FCTL/MAND]" userId="0d18e6ef-ab94-4c33-b64c-a1da2b76ee8b" providerId="ADAL" clId="{0AC2C446-E6D0-4D08-8D50-4ABE40E09AC0}" dt="2025-06-24T12:39:41.636" v="395" actId="1076"/>
          <ac:spMkLst>
            <pc:docMk/>
            <pc:sldMk cId="3697096514" sldId="278"/>
            <ac:spMk id="15" creationId="{5CB820E8-7759-C666-FB5A-773D7B9E794A}"/>
          </ac:spMkLst>
        </pc:spChg>
        <pc:spChg chg="mod topLvl">
          <ac:chgData name="Perez, Sandra [EMR/FCTL/MAND]" userId="0d18e6ef-ab94-4c33-b64c-a1da2b76ee8b" providerId="ADAL" clId="{0AC2C446-E6D0-4D08-8D50-4ABE40E09AC0}" dt="2025-06-24T12:56:45.654" v="497" actId="165"/>
          <ac:spMkLst>
            <pc:docMk/>
            <pc:sldMk cId="3697096514" sldId="278"/>
            <ac:spMk id="19" creationId="{6979C0A0-5091-C03F-45BB-A8AB0F3F7B82}"/>
          </ac:spMkLst>
        </pc:spChg>
        <pc:spChg chg="mod">
          <ac:chgData name="Perez, Sandra [EMR/FCTL/MAND]" userId="0d18e6ef-ab94-4c33-b64c-a1da2b76ee8b" providerId="ADAL" clId="{0AC2C446-E6D0-4D08-8D50-4ABE40E09AC0}" dt="2025-06-24T12:39:41.636" v="395" actId="1076"/>
          <ac:spMkLst>
            <pc:docMk/>
            <pc:sldMk cId="3697096514" sldId="278"/>
            <ac:spMk id="20" creationId="{7884ACDF-C30B-E56E-5B64-69114C334B9C}"/>
          </ac:spMkLst>
        </pc:spChg>
        <pc:spChg chg="mod">
          <ac:chgData name="Perez, Sandra [EMR/FCTL/MAND]" userId="0d18e6ef-ab94-4c33-b64c-a1da2b76ee8b" providerId="ADAL" clId="{0AC2C446-E6D0-4D08-8D50-4ABE40E09AC0}" dt="2025-06-24T12:41:05.283" v="403" actId="207"/>
          <ac:spMkLst>
            <pc:docMk/>
            <pc:sldMk cId="3697096514" sldId="278"/>
            <ac:spMk id="26" creationId="{00000000-0000-0000-0000-000000000000}"/>
          </ac:spMkLst>
        </pc:spChg>
        <pc:spChg chg="mod topLvl">
          <ac:chgData name="Perez, Sandra [EMR/FCTL/MAND]" userId="0d18e6ef-ab94-4c33-b64c-a1da2b76ee8b" providerId="ADAL" clId="{0AC2C446-E6D0-4D08-8D50-4ABE40E09AC0}" dt="2025-06-24T12:56:45.654" v="497" actId="165"/>
          <ac:spMkLst>
            <pc:docMk/>
            <pc:sldMk cId="3697096514" sldId="278"/>
            <ac:spMk id="35" creationId="{16EAA02C-8784-59BC-83D3-481E37831AB7}"/>
          </ac:spMkLst>
        </pc:spChg>
        <pc:spChg chg="mod">
          <ac:chgData name="Perez, Sandra [EMR/FCTL/MAND]" userId="0d18e6ef-ab94-4c33-b64c-a1da2b76ee8b" providerId="ADAL" clId="{0AC2C446-E6D0-4D08-8D50-4ABE40E09AC0}" dt="2025-06-24T12:39:41.636" v="395" actId="1076"/>
          <ac:spMkLst>
            <pc:docMk/>
            <pc:sldMk cId="3697096514" sldId="278"/>
            <ac:spMk id="36" creationId="{89A16EA8-E66A-4267-089E-1CD7D365A120}"/>
          </ac:spMkLst>
        </pc:spChg>
        <pc:spChg chg="mod topLvl">
          <ac:chgData name="Perez, Sandra [EMR/FCTL/MAND]" userId="0d18e6ef-ab94-4c33-b64c-a1da2b76ee8b" providerId="ADAL" clId="{0AC2C446-E6D0-4D08-8D50-4ABE40E09AC0}" dt="2025-06-24T12:56:45.654" v="497" actId="165"/>
          <ac:spMkLst>
            <pc:docMk/>
            <pc:sldMk cId="3697096514" sldId="278"/>
            <ac:spMk id="39" creationId="{6EB2EA75-60AD-9F9C-6568-F1D3F801304D}"/>
          </ac:spMkLst>
        </pc:spChg>
        <pc:spChg chg="mod">
          <ac:chgData name="Perez, Sandra [EMR/FCTL/MAND]" userId="0d18e6ef-ab94-4c33-b64c-a1da2b76ee8b" providerId="ADAL" clId="{0AC2C446-E6D0-4D08-8D50-4ABE40E09AC0}" dt="2025-06-24T12:39:41.636" v="395" actId="1076"/>
          <ac:spMkLst>
            <pc:docMk/>
            <pc:sldMk cId="3697096514" sldId="278"/>
            <ac:spMk id="40" creationId="{7C9C4191-2651-AD0D-EC0B-A715162846B2}"/>
          </ac:spMkLst>
        </pc:spChg>
        <pc:spChg chg="mod">
          <ac:chgData name="Perez, Sandra [EMR/FCTL/MAND]" userId="0d18e6ef-ab94-4c33-b64c-a1da2b76ee8b" providerId="ADAL" clId="{0AC2C446-E6D0-4D08-8D50-4ABE40E09AC0}" dt="2025-06-24T12:39:41.636" v="395" actId="1076"/>
          <ac:spMkLst>
            <pc:docMk/>
            <pc:sldMk cId="3697096514" sldId="278"/>
            <ac:spMk id="45" creationId="{65EEA939-E797-23C7-D79A-FE8B7ADBA960}"/>
          </ac:spMkLst>
        </pc:spChg>
        <pc:spChg chg="mod">
          <ac:chgData name="Perez, Sandra [EMR/FCTL/MAND]" userId="0d18e6ef-ab94-4c33-b64c-a1da2b76ee8b" providerId="ADAL" clId="{0AC2C446-E6D0-4D08-8D50-4ABE40E09AC0}" dt="2025-06-24T12:39:41.636" v="395" actId="1076"/>
          <ac:spMkLst>
            <pc:docMk/>
            <pc:sldMk cId="3697096514" sldId="278"/>
            <ac:spMk id="47" creationId="{B992CBD3-A72B-C6EC-A6A6-811B2E41BDA0}"/>
          </ac:spMkLst>
        </pc:spChg>
        <pc:spChg chg="mod">
          <ac:chgData name="Perez, Sandra [EMR/FCTL/MAND]" userId="0d18e6ef-ab94-4c33-b64c-a1da2b76ee8b" providerId="ADAL" clId="{0AC2C446-E6D0-4D08-8D50-4ABE40E09AC0}" dt="2025-06-24T12:35:38.579" v="348" actId="14100"/>
          <ac:spMkLst>
            <pc:docMk/>
            <pc:sldMk cId="3697096514" sldId="278"/>
            <ac:spMk id="1035" creationId="{E5ECE8A1-9BBC-6358-74AC-5F5F3F2D50AC}"/>
          </ac:spMkLst>
        </pc:spChg>
        <pc:picChg chg="mod">
          <ac:chgData name="Perez, Sandra [EMR/FCTL/MAND]" userId="0d18e6ef-ab94-4c33-b64c-a1da2b76ee8b" providerId="ADAL" clId="{0AC2C446-E6D0-4D08-8D50-4ABE40E09AC0}" dt="2025-06-24T12:35:07.744" v="338" actId="1076"/>
          <ac:picMkLst>
            <pc:docMk/>
            <pc:sldMk cId="3697096514" sldId="278"/>
            <ac:picMk id="1026" creationId="{36A2C134-490E-5F3D-DF06-5E798E31A8A5}"/>
          </ac:picMkLst>
        </pc:picChg>
      </pc:sldChg>
      <pc:sldChg chg="modSp mod">
        <pc:chgData name="Perez, Sandra [EMR/FCTL/MAND]" userId="0d18e6ef-ab94-4c33-b64c-a1da2b76ee8b" providerId="ADAL" clId="{0AC2C446-E6D0-4D08-8D50-4ABE40E09AC0}" dt="2025-06-26T14:27:41.172" v="832" actId="1076"/>
        <pc:sldMkLst>
          <pc:docMk/>
          <pc:sldMk cId="2380506026" sldId="2076136891"/>
        </pc:sldMkLst>
        <pc:spChg chg="mod">
          <ac:chgData name="Perez, Sandra [EMR/FCTL/MAND]" userId="0d18e6ef-ab94-4c33-b64c-a1da2b76ee8b" providerId="ADAL" clId="{0AC2C446-E6D0-4D08-8D50-4ABE40E09AC0}" dt="2025-06-26T14:26:35.306" v="821" actId="14100"/>
          <ac:spMkLst>
            <pc:docMk/>
            <pc:sldMk cId="2380506026" sldId="2076136891"/>
            <ac:spMk id="10" creationId="{619339BB-0B0D-6943-9D25-7346E4FA103C}"/>
          </ac:spMkLst>
        </pc:spChg>
        <pc:spChg chg="mod">
          <ac:chgData name="Perez, Sandra [EMR/FCTL/MAND]" userId="0d18e6ef-ab94-4c33-b64c-a1da2b76ee8b" providerId="ADAL" clId="{0AC2C446-E6D0-4D08-8D50-4ABE40E09AC0}" dt="2025-06-26T14:27:41.172" v="832" actId="1076"/>
          <ac:spMkLst>
            <pc:docMk/>
            <pc:sldMk cId="2380506026" sldId="2076136891"/>
            <ac:spMk id="20" creationId="{5E30C4F4-EA29-41AD-8FA1-5A1BF528A22E}"/>
          </ac:spMkLst>
        </pc:spChg>
        <pc:spChg chg="mod">
          <ac:chgData name="Perez, Sandra [EMR/FCTL/MAND]" userId="0d18e6ef-ab94-4c33-b64c-a1da2b76ee8b" providerId="ADAL" clId="{0AC2C446-E6D0-4D08-8D50-4ABE40E09AC0}" dt="2025-06-26T14:27:36.400" v="831" actId="207"/>
          <ac:spMkLst>
            <pc:docMk/>
            <pc:sldMk cId="2380506026" sldId="2076136891"/>
            <ac:spMk id="22" creationId="{3AD8A172-89E2-4F22-B23B-46C680A19077}"/>
          </ac:spMkLst>
        </pc:spChg>
        <pc:picChg chg="mod">
          <ac:chgData name="Perez, Sandra [EMR/FCTL/MAND]" userId="0d18e6ef-ab94-4c33-b64c-a1da2b76ee8b" providerId="ADAL" clId="{0AC2C446-E6D0-4D08-8D50-4ABE40E09AC0}" dt="2025-06-26T14:26:16.388" v="818" actId="14100"/>
          <ac:picMkLst>
            <pc:docMk/>
            <pc:sldMk cId="2380506026" sldId="2076136891"/>
            <ac:picMk id="5" creationId="{4ED753FA-D20C-C41C-9F40-AE7508012761}"/>
          </ac:picMkLst>
        </pc:picChg>
        <pc:picChg chg="mod modCrop">
          <ac:chgData name="Perez, Sandra [EMR/FCTL/MAND]" userId="0d18e6ef-ab94-4c33-b64c-a1da2b76ee8b" providerId="ADAL" clId="{0AC2C446-E6D0-4D08-8D50-4ABE40E09AC0}" dt="2025-06-26T14:27:06.825" v="825" actId="732"/>
          <ac:picMkLst>
            <pc:docMk/>
            <pc:sldMk cId="2380506026" sldId="2076136891"/>
            <ac:picMk id="12" creationId="{696B674C-05AE-159A-66E3-06956398303F}"/>
          </ac:picMkLst>
        </pc:picChg>
      </pc:sldChg>
      <pc:sldChg chg="addSp delSp modSp mod">
        <pc:chgData name="Perez, Sandra [EMR/FCTL/MAND]" userId="0d18e6ef-ab94-4c33-b64c-a1da2b76ee8b" providerId="ADAL" clId="{0AC2C446-E6D0-4D08-8D50-4ABE40E09AC0}" dt="2025-06-26T14:19:39.366" v="777" actId="1076"/>
        <pc:sldMkLst>
          <pc:docMk/>
          <pc:sldMk cId="1194394834" sldId="2076136892"/>
        </pc:sldMkLst>
        <pc:spChg chg="add mod">
          <ac:chgData name="Perez, Sandra [EMR/FCTL/MAND]" userId="0d18e6ef-ab94-4c33-b64c-a1da2b76ee8b" providerId="ADAL" clId="{0AC2C446-E6D0-4D08-8D50-4ABE40E09AC0}" dt="2025-06-26T14:19:32.492" v="775" actId="207"/>
          <ac:spMkLst>
            <pc:docMk/>
            <pc:sldMk cId="1194394834" sldId="2076136892"/>
            <ac:spMk id="2" creationId="{4CFE04C9-4E0B-BCCB-8685-6033448553F8}"/>
          </ac:spMkLst>
        </pc:spChg>
        <pc:spChg chg="add mod">
          <ac:chgData name="Perez, Sandra [EMR/FCTL/MAND]" userId="0d18e6ef-ab94-4c33-b64c-a1da2b76ee8b" providerId="ADAL" clId="{0AC2C446-E6D0-4D08-8D50-4ABE40E09AC0}" dt="2025-06-26T14:19:28.910" v="774" actId="14100"/>
          <ac:spMkLst>
            <pc:docMk/>
            <pc:sldMk cId="1194394834" sldId="2076136892"/>
            <ac:spMk id="3" creationId="{E9C591B5-69C8-4AB9-5148-8667B4313690}"/>
          </ac:spMkLst>
        </pc:spChg>
        <pc:spChg chg="mod">
          <ac:chgData name="Perez, Sandra [EMR/FCTL/MAND]" userId="0d18e6ef-ab94-4c33-b64c-a1da2b76ee8b" providerId="ADAL" clId="{0AC2C446-E6D0-4D08-8D50-4ABE40E09AC0}" dt="2025-06-26T14:19:39.366" v="777" actId="1076"/>
          <ac:spMkLst>
            <pc:docMk/>
            <pc:sldMk cId="1194394834" sldId="2076136892"/>
            <ac:spMk id="6" creationId="{00000000-0000-0000-0000-000000000000}"/>
          </ac:spMkLst>
        </pc:spChg>
        <pc:spChg chg="add mod ord">
          <ac:chgData name="Perez, Sandra [EMR/FCTL/MAND]" userId="0d18e6ef-ab94-4c33-b64c-a1da2b76ee8b" providerId="ADAL" clId="{0AC2C446-E6D0-4D08-8D50-4ABE40E09AC0}" dt="2025-06-24T12:36:24.292" v="359" actId="207"/>
          <ac:spMkLst>
            <pc:docMk/>
            <pc:sldMk cId="1194394834" sldId="2076136892"/>
            <ac:spMk id="9" creationId="{2749B1DB-6A6B-DDBA-CA6C-E988B5BEFCBA}"/>
          </ac:spMkLst>
        </pc:spChg>
        <pc:spChg chg="mod">
          <ac:chgData name="Perez, Sandra [EMR/FCTL/MAND]" userId="0d18e6ef-ab94-4c33-b64c-a1da2b76ee8b" providerId="ADAL" clId="{0AC2C446-E6D0-4D08-8D50-4ABE40E09AC0}" dt="2025-06-24T12:41:30.207" v="407" actId="208"/>
          <ac:spMkLst>
            <pc:docMk/>
            <pc:sldMk cId="1194394834" sldId="2076136892"/>
            <ac:spMk id="14" creationId="{63880FA7-E817-BBA8-0ABF-237012CAA725}"/>
          </ac:spMkLst>
        </pc:spChg>
        <pc:spChg chg="mod">
          <ac:chgData name="Perez, Sandra [EMR/FCTL/MAND]" userId="0d18e6ef-ab94-4c33-b64c-a1da2b76ee8b" providerId="ADAL" clId="{0AC2C446-E6D0-4D08-8D50-4ABE40E09AC0}" dt="2025-06-24T12:41:43.916" v="408" actId="207"/>
          <ac:spMkLst>
            <pc:docMk/>
            <pc:sldMk cId="1194394834" sldId="2076136892"/>
            <ac:spMk id="15" creationId="{1E06046B-9696-1CDB-C902-8A61D6AD3E7E}"/>
          </ac:spMkLst>
        </pc:spChg>
        <pc:spChg chg="mod">
          <ac:chgData name="Perez, Sandra [EMR/FCTL/MAND]" userId="0d18e6ef-ab94-4c33-b64c-a1da2b76ee8b" providerId="ADAL" clId="{0AC2C446-E6D0-4D08-8D50-4ABE40E09AC0}" dt="2025-06-24T12:41:30.207" v="407" actId="208"/>
          <ac:spMkLst>
            <pc:docMk/>
            <pc:sldMk cId="1194394834" sldId="2076136892"/>
            <ac:spMk id="16" creationId="{726F490A-52D9-C007-1125-64A31BFB08BE}"/>
          </ac:spMkLst>
        </pc:spChg>
        <pc:spChg chg="mod">
          <ac:chgData name="Perez, Sandra [EMR/FCTL/MAND]" userId="0d18e6ef-ab94-4c33-b64c-a1da2b76ee8b" providerId="ADAL" clId="{0AC2C446-E6D0-4D08-8D50-4ABE40E09AC0}" dt="2025-06-24T12:41:43.916" v="408" actId="207"/>
          <ac:spMkLst>
            <pc:docMk/>
            <pc:sldMk cId="1194394834" sldId="2076136892"/>
            <ac:spMk id="17" creationId="{84CB26A5-EEDA-E471-EC69-BD3B68FDAB3B}"/>
          </ac:spMkLst>
        </pc:spChg>
        <pc:spChg chg="add mod">
          <ac:chgData name="Perez, Sandra [EMR/FCTL/MAND]" userId="0d18e6ef-ab94-4c33-b64c-a1da2b76ee8b" providerId="ADAL" clId="{0AC2C446-E6D0-4D08-8D50-4ABE40E09AC0}" dt="2025-06-24T12:41:30.207" v="407" actId="208"/>
          <ac:spMkLst>
            <pc:docMk/>
            <pc:sldMk cId="1194394834" sldId="2076136892"/>
            <ac:spMk id="20" creationId="{F8B79E50-3751-1A38-9C65-91ACFD617740}"/>
          </ac:spMkLst>
        </pc:spChg>
        <pc:spChg chg="mod">
          <ac:chgData name="Perez, Sandra [EMR/FCTL/MAND]" userId="0d18e6ef-ab94-4c33-b64c-a1da2b76ee8b" providerId="ADAL" clId="{0AC2C446-E6D0-4D08-8D50-4ABE40E09AC0}" dt="2025-06-24T12:48:07.392" v="483" actId="1076"/>
          <ac:spMkLst>
            <pc:docMk/>
            <pc:sldMk cId="1194394834" sldId="2076136892"/>
            <ac:spMk id="22" creationId="{4C6A6728-9FCA-D748-C1A7-0D3259EA7AD9}"/>
          </ac:spMkLst>
        </pc:spChg>
        <pc:spChg chg="mod">
          <ac:chgData name="Perez, Sandra [EMR/FCTL/MAND]" userId="0d18e6ef-ab94-4c33-b64c-a1da2b76ee8b" providerId="ADAL" clId="{0AC2C446-E6D0-4D08-8D50-4ABE40E09AC0}" dt="2025-06-24T12:47:59.862" v="482" actId="1076"/>
          <ac:spMkLst>
            <pc:docMk/>
            <pc:sldMk cId="1194394834" sldId="2076136892"/>
            <ac:spMk id="24" creationId="{E9B469D1-3BF7-B5AF-E9AC-975AE114B84B}"/>
          </ac:spMkLst>
        </pc:spChg>
        <pc:spChg chg="mod">
          <ac:chgData name="Perez, Sandra [EMR/FCTL/MAND]" userId="0d18e6ef-ab94-4c33-b64c-a1da2b76ee8b" providerId="ADAL" clId="{0AC2C446-E6D0-4D08-8D50-4ABE40E09AC0}" dt="2025-06-24T12:47:38.326" v="480" actId="1076"/>
          <ac:spMkLst>
            <pc:docMk/>
            <pc:sldMk cId="1194394834" sldId="2076136892"/>
            <ac:spMk id="25" creationId="{4F906A20-CB41-08D6-89D4-74C8457FB344}"/>
          </ac:spMkLst>
        </pc:spChg>
        <pc:spChg chg="add mod">
          <ac:chgData name="Perez, Sandra [EMR/FCTL/MAND]" userId="0d18e6ef-ab94-4c33-b64c-a1da2b76ee8b" providerId="ADAL" clId="{0AC2C446-E6D0-4D08-8D50-4ABE40E09AC0}" dt="2025-06-24T12:41:43.916" v="408" actId="207"/>
          <ac:spMkLst>
            <pc:docMk/>
            <pc:sldMk cId="1194394834" sldId="2076136892"/>
            <ac:spMk id="28" creationId="{D941F1FD-D0A2-58DD-158D-C90F9E0F0F01}"/>
          </ac:spMkLst>
        </pc:spChg>
        <pc:spChg chg="add mod">
          <ac:chgData name="Perez, Sandra [EMR/FCTL/MAND]" userId="0d18e6ef-ab94-4c33-b64c-a1da2b76ee8b" providerId="ADAL" clId="{0AC2C446-E6D0-4D08-8D50-4ABE40E09AC0}" dt="2025-06-24T12:41:20.087" v="405" actId="208"/>
          <ac:spMkLst>
            <pc:docMk/>
            <pc:sldMk cId="1194394834" sldId="2076136892"/>
            <ac:spMk id="29" creationId="{831EE23D-6030-8171-E649-7619C8EF5C3D}"/>
          </ac:spMkLst>
        </pc:spChg>
        <pc:spChg chg="mod">
          <ac:chgData name="Perez, Sandra [EMR/FCTL/MAND]" userId="0d18e6ef-ab94-4c33-b64c-a1da2b76ee8b" providerId="ADAL" clId="{0AC2C446-E6D0-4D08-8D50-4ABE40E09AC0}" dt="2025-06-24T12:41:15.789" v="404" actId="208"/>
          <ac:spMkLst>
            <pc:docMk/>
            <pc:sldMk cId="1194394834" sldId="2076136892"/>
            <ac:spMk id="37" creationId="{F6A2CFB4-468A-5B99-40AD-49E719200904}"/>
          </ac:spMkLst>
        </pc:spChg>
        <pc:spChg chg="mod">
          <ac:chgData name="Perez, Sandra [EMR/FCTL/MAND]" userId="0d18e6ef-ab94-4c33-b64c-a1da2b76ee8b" providerId="ADAL" clId="{0AC2C446-E6D0-4D08-8D50-4ABE40E09AC0}" dt="2025-06-24T12:40:35.694" v="400" actId="207"/>
          <ac:spMkLst>
            <pc:docMk/>
            <pc:sldMk cId="1194394834" sldId="2076136892"/>
            <ac:spMk id="41" creationId="{6D8110CD-BF8C-7406-CDE8-787C42FC7E36}"/>
          </ac:spMkLst>
        </pc:spChg>
        <pc:spChg chg="mod">
          <ac:chgData name="Perez, Sandra [EMR/FCTL/MAND]" userId="0d18e6ef-ab94-4c33-b64c-a1da2b76ee8b" providerId="ADAL" clId="{0AC2C446-E6D0-4D08-8D50-4ABE40E09AC0}" dt="2025-06-24T12:40:35.694" v="400" actId="207"/>
          <ac:spMkLst>
            <pc:docMk/>
            <pc:sldMk cId="1194394834" sldId="2076136892"/>
            <ac:spMk id="45" creationId="{8089A96A-A50C-BBEF-7D94-F64CF4FE37AF}"/>
          </ac:spMkLst>
        </pc:spChg>
        <pc:spChg chg="mod">
          <ac:chgData name="Perez, Sandra [EMR/FCTL/MAND]" userId="0d18e6ef-ab94-4c33-b64c-a1da2b76ee8b" providerId="ADAL" clId="{0AC2C446-E6D0-4D08-8D50-4ABE40E09AC0}" dt="2025-06-24T12:40:55.996" v="402" actId="207"/>
          <ac:spMkLst>
            <pc:docMk/>
            <pc:sldMk cId="1194394834" sldId="2076136892"/>
            <ac:spMk id="47" creationId="{DFB05937-76B4-C41B-C982-A6657007E061}"/>
          </ac:spMkLst>
        </pc:spChg>
        <pc:spChg chg="mod">
          <ac:chgData name="Perez, Sandra [EMR/FCTL/MAND]" userId="0d18e6ef-ab94-4c33-b64c-a1da2b76ee8b" providerId="ADAL" clId="{0AC2C446-E6D0-4D08-8D50-4ABE40E09AC0}" dt="2025-06-24T12:40:29.252" v="399" actId="207"/>
          <ac:spMkLst>
            <pc:docMk/>
            <pc:sldMk cId="1194394834" sldId="2076136892"/>
            <ac:spMk id="52" creationId="{4C4E2B60-920C-2286-C5A5-C0DAF0F5C313}"/>
          </ac:spMkLst>
        </pc:spChg>
        <pc:spChg chg="mod">
          <ac:chgData name="Perez, Sandra [EMR/FCTL/MAND]" userId="0d18e6ef-ab94-4c33-b64c-a1da2b76ee8b" providerId="ADAL" clId="{0AC2C446-E6D0-4D08-8D50-4ABE40E09AC0}" dt="2025-06-24T12:41:24.662" v="406" actId="208"/>
          <ac:spMkLst>
            <pc:docMk/>
            <pc:sldMk cId="1194394834" sldId="2076136892"/>
            <ac:spMk id="53" creationId="{BB3F33F4-1A60-C359-3287-87E44A88E12C}"/>
          </ac:spMkLst>
        </pc:spChg>
        <pc:spChg chg="add mod">
          <ac:chgData name="Perez, Sandra [EMR/FCTL/MAND]" userId="0d18e6ef-ab94-4c33-b64c-a1da2b76ee8b" providerId="ADAL" clId="{0AC2C446-E6D0-4D08-8D50-4ABE40E09AC0}" dt="2025-06-24T12:40:41.058" v="401" actId="207"/>
          <ac:spMkLst>
            <pc:docMk/>
            <pc:sldMk cId="1194394834" sldId="2076136892"/>
            <ac:spMk id="54" creationId="{82CDBF5D-DAEF-AA60-50C0-693C77E77DAB}"/>
          </ac:spMkLst>
        </pc:spChg>
        <pc:spChg chg="mod">
          <ac:chgData name="Perez, Sandra [EMR/FCTL/MAND]" userId="0d18e6ef-ab94-4c33-b64c-a1da2b76ee8b" providerId="ADAL" clId="{0AC2C446-E6D0-4D08-8D50-4ABE40E09AC0}" dt="2025-06-24T12:40:41.058" v="401" actId="207"/>
          <ac:spMkLst>
            <pc:docMk/>
            <pc:sldMk cId="1194394834" sldId="2076136892"/>
            <ac:spMk id="59" creationId="{3F8EFF8C-9D64-95A5-0E28-7C10106823F1}"/>
          </ac:spMkLst>
        </pc:spChg>
        <pc:spChg chg="add mod">
          <ac:chgData name="Perez, Sandra [EMR/FCTL/MAND]" userId="0d18e6ef-ab94-4c33-b64c-a1da2b76ee8b" providerId="ADAL" clId="{0AC2C446-E6D0-4D08-8D50-4ABE40E09AC0}" dt="2025-06-24T12:40:41.058" v="401" actId="207"/>
          <ac:spMkLst>
            <pc:docMk/>
            <pc:sldMk cId="1194394834" sldId="2076136892"/>
            <ac:spMk id="63" creationId="{AB8CA086-3A76-E82E-6F23-F7F420042930}"/>
          </ac:spMkLst>
        </pc:spChg>
        <pc:picChg chg="mod modCrop">
          <ac:chgData name="Perez, Sandra [EMR/FCTL/MAND]" userId="0d18e6ef-ab94-4c33-b64c-a1da2b76ee8b" providerId="ADAL" clId="{0AC2C446-E6D0-4D08-8D50-4ABE40E09AC0}" dt="2025-06-24T12:37:37.790" v="379" actId="732"/>
          <ac:picMkLst>
            <pc:docMk/>
            <pc:sldMk cId="1194394834" sldId="2076136892"/>
            <ac:picMk id="32" creationId="{3E454579-7AD2-CFDE-072A-2788CCDEC3D1}"/>
          </ac:picMkLst>
        </pc:picChg>
        <pc:picChg chg="mod">
          <ac:chgData name="Perez, Sandra [EMR/FCTL/MAND]" userId="0d18e6ef-ab94-4c33-b64c-a1da2b76ee8b" providerId="ADAL" clId="{0AC2C446-E6D0-4D08-8D50-4ABE40E09AC0}" dt="2025-06-24T12:40:08.239" v="398" actId="207"/>
          <ac:picMkLst>
            <pc:docMk/>
            <pc:sldMk cId="1194394834" sldId="2076136892"/>
            <ac:picMk id="36" creationId="{F470DE4A-6A27-D3B3-F4DA-4143176F1311}"/>
          </ac:picMkLst>
        </pc:picChg>
        <pc:picChg chg="mod">
          <ac:chgData name="Perez, Sandra [EMR/FCTL/MAND]" userId="0d18e6ef-ab94-4c33-b64c-a1da2b76ee8b" providerId="ADAL" clId="{0AC2C446-E6D0-4D08-8D50-4ABE40E09AC0}" dt="2025-06-24T12:40:08.239" v="398" actId="207"/>
          <ac:picMkLst>
            <pc:docMk/>
            <pc:sldMk cId="1194394834" sldId="2076136892"/>
            <ac:picMk id="64" creationId="{ED27A43F-908E-4A20-E272-C6BC2AEC7DEE}"/>
          </ac:picMkLst>
        </pc:picChg>
      </pc:sldChg>
      <pc:sldChg chg="addSp delSp modSp mod">
        <pc:chgData name="Perez, Sandra [EMR/FCTL/MAND]" userId="0d18e6ef-ab94-4c33-b64c-a1da2b76ee8b" providerId="ADAL" clId="{0AC2C446-E6D0-4D08-8D50-4ABE40E09AC0}" dt="2025-06-27T13:33:16.662" v="879" actId="20577"/>
        <pc:sldMkLst>
          <pc:docMk/>
          <pc:sldMk cId="3108147041" sldId="2076136893"/>
        </pc:sldMkLst>
        <pc:spChg chg="mod">
          <ac:chgData name="Perez, Sandra [EMR/FCTL/MAND]" userId="0d18e6ef-ab94-4c33-b64c-a1da2b76ee8b" providerId="ADAL" clId="{0AC2C446-E6D0-4D08-8D50-4ABE40E09AC0}" dt="2025-06-26T14:21:58.868" v="794" actId="1076"/>
          <ac:spMkLst>
            <pc:docMk/>
            <pc:sldMk cId="3108147041" sldId="2076136893"/>
            <ac:spMk id="6" creationId="{5A7D340E-9C91-7AB5-CF13-F79689093E25}"/>
          </ac:spMkLst>
        </pc:spChg>
        <pc:spChg chg="mod">
          <ac:chgData name="Perez, Sandra [EMR/FCTL/MAND]" userId="0d18e6ef-ab94-4c33-b64c-a1da2b76ee8b" providerId="ADAL" clId="{0AC2C446-E6D0-4D08-8D50-4ABE40E09AC0}" dt="2025-06-26T14:21:54.659" v="793" actId="1076"/>
          <ac:spMkLst>
            <pc:docMk/>
            <pc:sldMk cId="3108147041" sldId="2076136893"/>
            <ac:spMk id="10" creationId="{A2D32E25-4FFF-9B20-E6CD-7647A691A4FF}"/>
          </ac:spMkLst>
        </pc:spChg>
        <pc:spChg chg="add mod">
          <ac:chgData name="Perez, Sandra [EMR/FCTL/MAND]" userId="0d18e6ef-ab94-4c33-b64c-a1da2b76ee8b" providerId="ADAL" clId="{0AC2C446-E6D0-4D08-8D50-4ABE40E09AC0}" dt="2025-06-27T13:28:11.566" v="856"/>
          <ac:spMkLst>
            <pc:docMk/>
            <pc:sldMk cId="3108147041" sldId="2076136893"/>
            <ac:spMk id="11" creationId="{13505A64-AF4E-F563-F603-F9851599C072}"/>
          </ac:spMkLst>
        </pc:spChg>
        <pc:spChg chg="mod">
          <ac:chgData name="Perez, Sandra [EMR/FCTL/MAND]" userId="0d18e6ef-ab94-4c33-b64c-a1da2b76ee8b" providerId="ADAL" clId="{0AC2C446-E6D0-4D08-8D50-4ABE40E09AC0}" dt="2025-06-26T14:29:35.323" v="839" actId="948"/>
          <ac:spMkLst>
            <pc:docMk/>
            <pc:sldMk cId="3108147041" sldId="2076136893"/>
            <ac:spMk id="16" creationId="{69149AC9-7E65-EF26-83BD-036AB04B37B5}"/>
          </ac:spMkLst>
        </pc:spChg>
        <pc:spChg chg="mod">
          <ac:chgData name="Perez, Sandra [EMR/FCTL/MAND]" userId="0d18e6ef-ab94-4c33-b64c-a1da2b76ee8b" providerId="ADAL" clId="{0AC2C446-E6D0-4D08-8D50-4ABE40E09AC0}" dt="2025-06-27T13:33:16.662" v="879" actId="20577"/>
          <ac:spMkLst>
            <pc:docMk/>
            <pc:sldMk cId="3108147041" sldId="2076136893"/>
            <ac:spMk id="33" creationId="{943E05A4-12A5-542B-7E9B-6EAAC20A8D66}"/>
          </ac:spMkLst>
        </pc:spChg>
        <pc:spChg chg="mod">
          <ac:chgData name="Perez, Sandra [EMR/FCTL/MAND]" userId="0d18e6ef-ab94-4c33-b64c-a1da2b76ee8b" providerId="ADAL" clId="{0AC2C446-E6D0-4D08-8D50-4ABE40E09AC0}" dt="2025-06-26T14:14:17.043" v="721"/>
          <ac:spMkLst>
            <pc:docMk/>
            <pc:sldMk cId="3108147041" sldId="2076136893"/>
            <ac:spMk id="47" creationId="{2296D516-284B-5575-FCEA-63B8AF8B8332}"/>
          </ac:spMkLst>
        </pc:spChg>
      </pc:sldChg>
      <pc:sldChg chg="addSp modSp mod">
        <pc:chgData name="Perez, Sandra [EMR/FCTL/MAND]" userId="0d18e6ef-ab94-4c33-b64c-a1da2b76ee8b" providerId="ADAL" clId="{0AC2C446-E6D0-4D08-8D50-4ABE40E09AC0}" dt="2025-06-27T13:39:40.191" v="901" actId="207"/>
        <pc:sldMkLst>
          <pc:docMk/>
          <pc:sldMk cId="3619607587" sldId="2076136894"/>
        </pc:sldMkLst>
        <pc:spChg chg="mod">
          <ac:chgData name="Perez, Sandra [EMR/FCTL/MAND]" userId="0d18e6ef-ab94-4c33-b64c-a1da2b76ee8b" providerId="ADAL" clId="{0AC2C446-E6D0-4D08-8D50-4ABE40E09AC0}" dt="2025-06-26T14:12:37.313" v="691"/>
          <ac:spMkLst>
            <pc:docMk/>
            <pc:sldMk cId="3619607587" sldId="2076136894"/>
            <ac:spMk id="6" creationId="{38540301-261E-5CE2-8133-3C51CE9DAB64}"/>
          </ac:spMkLst>
        </pc:spChg>
        <pc:spChg chg="mod">
          <ac:chgData name="Perez, Sandra [EMR/FCTL/MAND]" userId="0d18e6ef-ab94-4c33-b64c-a1da2b76ee8b" providerId="ADAL" clId="{0AC2C446-E6D0-4D08-8D50-4ABE40E09AC0}" dt="2025-06-27T13:32:16.919" v="866" actId="6549"/>
          <ac:spMkLst>
            <pc:docMk/>
            <pc:sldMk cId="3619607587" sldId="2076136894"/>
            <ac:spMk id="16" creationId="{69149AC9-7E65-EF26-83BD-036AB04B37B5}"/>
          </ac:spMkLst>
        </pc:spChg>
        <pc:spChg chg="mod">
          <ac:chgData name="Perez, Sandra [EMR/FCTL/MAND]" userId="0d18e6ef-ab94-4c33-b64c-a1da2b76ee8b" providerId="ADAL" clId="{0AC2C446-E6D0-4D08-8D50-4ABE40E09AC0}" dt="2025-06-26T14:20:24.613" v="782" actId="1076"/>
          <ac:spMkLst>
            <pc:docMk/>
            <pc:sldMk cId="3619607587" sldId="2076136894"/>
            <ac:spMk id="19" creationId="{B6C99BC8-83CC-F967-7447-E4C4E9F136CA}"/>
          </ac:spMkLst>
        </pc:spChg>
        <pc:spChg chg="mod">
          <ac:chgData name="Perez, Sandra [EMR/FCTL/MAND]" userId="0d18e6ef-ab94-4c33-b64c-a1da2b76ee8b" providerId="ADAL" clId="{0AC2C446-E6D0-4D08-8D50-4ABE40E09AC0}" dt="2025-06-27T13:39:40.191" v="901" actId="207"/>
          <ac:spMkLst>
            <pc:docMk/>
            <pc:sldMk cId="3619607587" sldId="2076136894"/>
            <ac:spMk id="20" creationId="{D23D842B-73E9-AA9A-5991-C7CDE426F649}"/>
          </ac:spMkLst>
        </pc:spChg>
        <pc:spChg chg="mod">
          <ac:chgData name="Perez, Sandra [EMR/FCTL/MAND]" userId="0d18e6ef-ab94-4c33-b64c-a1da2b76ee8b" providerId="ADAL" clId="{0AC2C446-E6D0-4D08-8D50-4ABE40E09AC0}" dt="2025-06-27T13:36:39.930" v="888"/>
          <ac:spMkLst>
            <pc:docMk/>
            <pc:sldMk cId="3619607587" sldId="2076136894"/>
            <ac:spMk id="22" creationId="{23F756FE-E367-4509-8581-159DF023FCA9}"/>
          </ac:spMkLst>
        </pc:spChg>
        <pc:spChg chg="mod">
          <ac:chgData name="Perez, Sandra [EMR/FCTL/MAND]" userId="0d18e6ef-ab94-4c33-b64c-a1da2b76ee8b" providerId="ADAL" clId="{0AC2C446-E6D0-4D08-8D50-4ABE40E09AC0}" dt="2025-06-24T13:18:40.956" v="560" actId="20577"/>
          <ac:spMkLst>
            <pc:docMk/>
            <pc:sldMk cId="3619607587" sldId="2076136894"/>
            <ac:spMk id="24" creationId="{10FB994F-F217-4ECA-91FF-14891CB592FA}"/>
          </ac:spMkLst>
        </pc:spChg>
        <pc:spChg chg="mod">
          <ac:chgData name="Perez, Sandra [EMR/FCTL/MAND]" userId="0d18e6ef-ab94-4c33-b64c-a1da2b76ee8b" providerId="ADAL" clId="{0AC2C446-E6D0-4D08-8D50-4ABE40E09AC0}" dt="2025-06-26T14:12:24.249" v="685"/>
          <ac:spMkLst>
            <pc:docMk/>
            <pc:sldMk cId="3619607587" sldId="2076136894"/>
            <ac:spMk id="27" creationId="{12CCEC59-2913-C10D-ECD0-465F764B4812}"/>
          </ac:spMkLst>
        </pc:spChg>
        <pc:spChg chg="mod">
          <ac:chgData name="Perez, Sandra [EMR/FCTL/MAND]" userId="0d18e6ef-ab94-4c33-b64c-a1da2b76ee8b" providerId="ADAL" clId="{0AC2C446-E6D0-4D08-8D50-4ABE40E09AC0}" dt="2025-06-26T14:12:47.493" v="694"/>
          <ac:spMkLst>
            <pc:docMk/>
            <pc:sldMk cId="3619607587" sldId="2076136894"/>
            <ac:spMk id="32" creationId="{2D4AD9F1-4D67-A071-7FBA-78D2F9FFE0D5}"/>
          </ac:spMkLst>
        </pc:spChg>
        <pc:picChg chg="add mod modCrop">
          <ac:chgData name="Perez, Sandra [EMR/FCTL/MAND]" userId="0d18e6ef-ab94-4c33-b64c-a1da2b76ee8b" providerId="ADAL" clId="{0AC2C446-E6D0-4D08-8D50-4ABE40E09AC0}" dt="2025-06-26T14:11:43.004" v="682" actId="1076"/>
          <ac:picMkLst>
            <pc:docMk/>
            <pc:sldMk cId="3619607587" sldId="2076136894"/>
            <ac:picMk id="3" creationId="{D3771B38-354C-D4AC-AC96-F5F4E3935525}"/>
          </ac:picMkLst>
        </pc:picChg>
      </pc:sldChg>
      <pc:sldChg chg="addSp delSp modSp mod modNotesTx">
        <pc:chgData name="Perez, Sandra [EMR/FCTL/MAND]" userId="0d18e6ef-ab94-4c33-b64c-a1da2b76ee8b" providerId="ADAL" clId="{0AC2C446-E6D0-4D08-8D50-4ABE40E09AC0}" dt="2025-06-27T13:36:48.333" v="890"/>
        <pc:sldMkLst>
          <pc:docMk/>
          <pc:sldMk cId="3870546381" sldId="2076136895"/>
        </pc:sldMkLst>
        <pc:spChg chg="add mod">
          <ac:chgData name="Perez, Sandra [EMR/FCTL/MAND]" userId="0d18e6ef-ab94-4c33-b64c-a1da2b76ee8b" providerId="ADAL" clId="{0AC2C446-E6D0-4D08-8D50-4ABE40E09AC0}" dt="2025-06-27T13:36:48.333" v="890"/>
          <ac:spMkLst>
            <pc:docMk/>
            <pc:sldMk cId="3870546381" sldId="2076136895"/>
            <ac:spMk id="5" creationId="{B3E824CF-4825-496F-89E4-11794E8C5DAD}"/>
          </ac:spMkLst>
        </pc:spChg>
        <pc:spChg chg="mod">
          <ac:chgData name="Perez, Sandra [EMR/FCTL/MAND]" userId="0d18e6ef-ab94-4c33-b64c-a1da2b76ee8b" providerId="ADAL" clId="{0AC2C446-E6D0-4D08-8D50-4ABE40E09AC0}" dt="2025-06-27T13:32:47.729" v="875" actId="20577"/>
          <ac:spMkLst>
            <pc:docMk/>
            <pc:sldMk cId="3870546381" sldId="2076136895"/>
            <ac:spMk id="16" creationId="{69149AC9-7E65-EF26-83BD-036AB04B37B5}"/>
          </ac:spMkLst>
        </pc:spChg>
        <pc:spChg chg="mod">
          <ac:chgData name="Perez, Sandra [EMR/FCTL/MAND]" userId="0d18e6ef-ab94-4c33-b64c-a1da2b76ee8b" providerId="ADAL" clId="{0AC2C446-E6D0-4D08-8D50-4ABE40E09AC0}" dt="2025-06-24T13:18:06.927" v="537" actId="20577"/>
          <ac:spMkLst>
            <pc:docMk/>
            <pc:sldMk cId="3870546381" sldId="2076136895"/>
            <ac:spMk id="24" creationId="{10FB994F-F217-4ECA-91FF-14891CB592FA}"/>
          </ac:spMkLst>
        </pc:spChg>
        <pc:spChg chg="mod">
          <ac:chgData name="Perez, Sandra [EMR/FCTL/MAND]" userId="0d18e6ef-ab94-4c33-b64c-a1da2b76ee8b" providerId="ADAL" clId="{0AC2C446-E6D0-4D08-8D50-4ABE40E09AC0}" dt="2025-06-27T13:32:41.038" v="873" actId="20577"/>
          <ac:spMkLst>
            <pc:docMk/>
            <pc:sldMk cId="3870546381" sldId="2076136895"/>
            <ac:spMk id="33" creationId="{943E05A4-12A5-542B-7E9B-6EAAC20A8D66}"/>
          </ac:spMkLst>
        </pc:spChg>
        <pc:spChg chg="mod">
          <ac:chgData name="Perez, Sandra [EMR/FCTL/MAND]" userId="0d18e6ef-ab94-4c33-b64c-a1da2b76ee8b" providerId="ADAL" clId="{0AC2C446-E6D0-4D08-8D50-4ABE40E09AC0}" dt="2025-06-26T14:21:13.018" v="787" actId="1036"/>
          <ac:spMkLst>
            <pc:docMk/>
            <pc:sldMk cId="3870546381" sldId="2076136895"/>
            <ac:spMk id="46" creationId="{6BF19986-074B-EDF7-E4A9-1728EC602AC1}"/>
          </ac:spMkLst>
        </pc:spChg>
        <pc:spChg chg="mod">
          <ac:chgData name="Perez, Sandra [EMR/FCTL/MAND]" userId="0d18e6ef-ab94-4c33-b64c-a1da2b76ee8b" providerId="ADAL" clId="{0AC2C446-E6D0-4D08-8D50-4ABE40E09AC0}" dt="2025-06-26T14:13:14.433" v="698" actId="20577"/>
          <ac:spMkLst>
            <pc:docMk/>
            <pc:sldMk cId="3870546381" sldId="2076136895"/>
            <ac:spMk id="47" creationId="{2296D516-284B-5575-FCEA-63B8AF8B8332}"/>
          </ac:spMkLst>
        </pc:spChg>
      </pc:sldChg>
      <pc:sldChg chg="addSp modSp mod">
        <pc:chgData name="Perez, Sandra [EMR/FCTL/MAND]" userId="0d18e6ef-ab94-4c33-b64c-a1da2b76ee8b" providerId="ADAL" clId="{0AC2C446-E6D0-4D08-8D50-4ABE40E09AC0}" dt="2025-06-27T13:33:49.709" v="887" actId="20577"/>
        <pc:sldMkLst>
          <pc:docMk/>
          <pc:sldMk cId="2698461259" sldId="2076136897"/>
        </pc:sldMkLst>
        <pc:spChg chg="mod">
          <ac:chgData name="Perez, Sandra [EMR/FCTL/MAND]" userId="0d18e6ef-ab94-4c33-b64c-a1da2b76ee8b" providerId="ADAL" clId="{0AC2C446-E6D0-4D08-8D50-4ABE40E09AC0}" dt="2025-06-24T08:30:56.801" v="31" actId="1076"/>
          <ac:spMkLst>
            <pc:docMk/>
            <pc:sldMk cId="2698461259" sldId="2076136897"/>
            <ac:spMk id="2" creationId="{7F9E734B-B5DF-74D0-BFF7-417893734281}"/>
          </ac:spMkLst>
        </pc:spChg>
        <pc:spChg chg="mod">
          <ac:chgData name="Perez, Sandra [EMR/FCTL/MAND]" userId="0d18e6ef-ab94-4c33-b64c-a1da2b76ee8b" providerId="ADAL" clId="{0AC2C446-E6D0-4D08-8D50-4ABE40E09AC0}" dt="2025-06-24T08:29:49.491" v="25" actId="20577"/>
          <ac:spMkLst>
            <pc:docMk/>
            <pc:sldMk cId="2698461259" sldId="2076136897"/>
            <ac:spMk id="7" creationId="{E0E8B914-3E9C-BA30-3CF6-966B270096EB}"/>
          </ac:spMkLst>
        </pc:spChg>
        <pc:spChg chg="mod">
          <ac:chgData name="Perez, Sandra [EMR/FCTL/MAND]" userId="0d18e6ef-ab94-4c33-b64c-a1da2b76ee8b" providerId="ADAL" clId="{0AC2C446-E6D0-4D08-8D50-4ABE40E09AC0}" dt="2025-06-26T14:23:33.442" v="804" actId="947"/>
          <ac:spMkLst>
            <pc:docMk/>
            <pc:sldMk cId="2698461259" sldId="2076136897"/>
            <ac:spMk id="9" creationId="{F13326A3-6D80-9AB8-35CB-06F374E8FDC8}"/>
          </ac:spMkLst>
        </pc:spChg>
        <pc:spChg chg="mod">
          <ac:chgData name="Perez, Sandra [EMR/FCTL/MAND]" userId="0d18e6ef-ab94-4c33-b64c-a1da2b76ee8b" providerId="ADAL" clId="{0AC2C446-E6D0-4D08-8D50-4ABE40E09AC0}" dt="2025-06-24T08:31:12.527" v="36" actId="1076"/>
          <ac:spMkLst>
            <pc:docMk/>
            <pc:sldMk cId="2698461259" sldId="2076136897"/>
            <ac:spMk id="10" creationId="{E8C00A00-A2AC-A016-43B2-3F33D9FF9572}"/>
          </ac:spMkLst>
        </pc:spChg>
        <pc:spChg chg="mod">
          <ac:chgData name="Perez, Sandra [EMR/FCTL/MAND]" userId="0d18e6ef-ab94-4c33-b64c-a1da2b76ee8b" providerId="ADAL" clId="{0AC2C446-E6D0-4D08-8D50-4ABE40E09AC0}" dt="2025-06-24T08:53:01.185" v="39"/>
          <ac:spMkLst>
            <pc:docMk/>
            <pc:sldMk cId="2698461259" sldId="2076136897"/>
            <ac:spMk id="11" creationId="{1DFD7996-A6AB-13A8-76DF-BA60E273EF5F}"/>
          </ac:spMkLst>
        </pc:spChg>
        <pc:spChg chg="mod">
          <ac:chgData name="Perez, Sandra [EMR/FCTL/MAND]" userId="0d18e6ef-ab94-4c33-b64c-a1da2b76ee8b" providerId="ADAL" clId="{0AC2C446-E6D0-4D08-8D50-4ABE40E09AC0}" dt="2025-06-24T08:29:17.725" v="23" actId="1035"/>
          <ac:spMkLst>
            <pc:docMk/>
            <pc:sldMk cId="2698461259" sldId="2076136897"/>
            <ac:spMk id="50" creationId="{7535CB36-27A7-F764-6F80-F8B79ABBEB87}"/>
          </ac:spMkLst>
        </pc:spChg>
        <pc:spChg chg="mod">
          <ac:chgData name="Perez, Sandra [EMR/FCTL/MAND]" userId="0d18e6ef-ab94-4c33-b64c-a1da2b76ee8b" providerId="ADAL" clId="{0AC2C446-E6D0-4D08-8D50-4ABE40E09AC0}" dt="2025-06-27T13:33:49.709" v="887" actId="20577"/>
          <ac:spMkLst>
            <pc:docMk/>
            <pc:sldMk cId="2698461259" sldId="2076136897"/>
            <ac:spMk id="56" creationId="{C86FF765-031E-5620-A7CF-8010F2FCAEFB}"/>
          </ac:spMkLst>
        </pc:spChg>
        <pc:spChg chg="mod">
          <ac:chgData name="Perez, Sandra [EMR/FCTL/MAND]" userId="0d18e6ef-ab94-4c33-b64c-a1da2b76ee8b" providerId="ADAL" clId="{0AC2C446-E6D0-4D08-8D50-4ABE40E09AC0}" dt="2025-06-24T08:31:45.787" v="38" actId="1036"/>
          <ac:spMkLst>
            <pc:docMk/>
            <pc:sldMk cId="2698461259" sldId="2076136897"/>
            <ac:spMk id="71" creationId="{2B4B5622-4B46-A04F-7DE3-83495A61DE14}"/>
          </ac:spMkLst>
        </pc:spChg>
      </pc:sldChg>
      <pc:sldChg chg="modSp mod">
        <pc:chgData name="Perez, Sandra [EMR/FCTL/MAND]" userId="0d18e6ef-ab94-4c33-b64c-a1da2b76ee8b" providerId="ADAL" clId="{0AC2C446-E6D0-4D08-8D50-4ABE40E09AC0}" dt="2025-06-26T14:22:31.199" v="800" actId="255"/>
        <pc:sldMkLst>
          <pc:docMk/>
          <pc:sldMk cId="1137812784" sldId="2076136898"/>
        </pc:sldMkLst>
        <pc:spChg chg="mod">
          <ac:chgData name="Perez, Sandra [EMR/FCTL/MAND]" userId="0d18e6ef-ab94-4c33-b64c-a1da2b76ee8b" providerId="ADAL" clId="{0AC2C446-E6D0-4D08-8D50-4ABE40E09AC0}" dt="2025-06-24T09:16:47.312" v="161" actId="207"/>
          <ac:spMkLst>
            <pc:docMk/>
            <pc:sldMk cId="1137812784" sldId="2076136898"/>
            <ac:spMk id="3" creationId="{D4E13A74-2F3D-70E9-DB37-0479040355D6}"/>
          </ac:spMkLst>
        </pc:spChg>
        <pc:spChg chg="mod">
          <ac:chgData name="Perez, Sandra [EMR/FCTL/MAND]" userId="0d18e6ef-ab94-4c33-b64c-a1da2b76ee8b" providerId="ADAL" clId="{0AC2C446-E6D0-4D08-8D50-4ABE40E09AC0}" dt="2025-06-24T09:16:47.312" v="161" actId="207"/>
          <ac:spMkLst>
            <pc:docMk/>
            <pc:sldMk cId="1137812784" sldId="2076136898"/>
            <ac:spMk id="4" creationId="{949A68F5-ECD6-CEBA-C3B2-EB4D5BAF55A1}"/>
          </ac:spMkLst>
        </pc:spChg>
        <pc:spChg chg="mod">
          <ac:chgData name="Perez, Sandra [EMR/FCTL/MAND]" userId="0d18e6ef-ab94-4c33-b64c-a1da2b76ee8b" providerId="ADAL" clId="{0AC2C446-E6D0-4D08-8D50-4ABE40E09AC0}" dt="2025-06-24T09:16:47.312" v="161" actId="207"/>
          <ac:spMkLst>
            <pc:docMk/>
            <pc:sldMk cId="1137812784" sldId="2076136898"/>
            <ac:spMk id="8" creationId="{AAD2C1EB-01BB-82E2-262A-88006B2E82C3}"/>
          </ac:spMkLst>
        </pc:spChg>
        <pc:spChg chg="mod">
          <ac:chgData name="Perez, Sandra [EMR/FCTL/MAND]" userId="0d18e6ef-ab94-4c33-b64c-a1da2b76ee8b" providerId="ADAL" clId="{0AC2C446-E6D0-4D08-8D50-4ABE40E09AC0}" dt="2025-06-24T09:16:47.312" v="161" actId="207"/>
          <ac:spMkLst>
            <pc:docMk/>
            <pc:sldMk cId="1137812784" sldId="2076136898"/>
            <ac:spMk id="12" creationId="{E2DC117C-D2C3-E088-48AE-EE22F18F1D98}"/>
          </ac:spMkLst>
        </pc:spChg>
        <pc:spChg chg="mod">
          <ac:chgData name="Perez, Sandra [EMR/FCTL/MAND]" userId="0d18e6ef-ab94-4c33-b64c-a1da2b76ee8b" providerId="ADAL" clId="{0AC2C446-E6D0-4D08-8D50-4ABE40E09AC0}" dt="2025-06-24T09:17:19.005" v="164" actId="207"/>
          <ac:spMkLst>
            <pc:docMk/>
            <pc:sldMk cId="1137812784" sldId="2076136898"/>
            <ac:spMk id="34" creationId="{54549380-12A6-15B3-FA45-DBD71CF9CE2F}"/>
          </ac:spMkLst>
        </pc:spChg>
        <pc:spChg chg="mod">
          <ac:chgData name="Perez, Sandra [EMR/FCTL/MAND]" userId="0d18e6ef-ab94-4c33-b64c-a1da2b76ee8b" providerId="ADAL" clId="{0AC2C446-E6D0-4D08-8D50-4ABE40E09AC0}" dt="2025-06-24T09:17:19.005" v="164" actId="207"/>
          <ac:spMkLst>
            <pc:docMk/>
            <pc:sldMk cId="1137812784" sldId="2076136898"/>
            <ac:spMk id="35" creationId="{B053F05B-97F6-D8A7-14E8-3E35588231C4}"/>
          </ac:spMkLst>
        </pc:spChg>
        <pc:spChg chg="mod">
          <ac:chgData name="Perez, Sandra [EMR/FCTL/MAND]" userId="0d18e6ef-ab94-4c33-b64c-a1da2b76ee8b" providerId="ADAL" clId="{0AC2C446-E6D0-4D08-8D50-4ABE40E09AC0}" dt="2025-06-24T09:17:10.671" v="163" actId="208"/>
          <ac:spMkLst>
            <pc:docMk/>
            <pc:sldMk cId="1137812784" sldId="2076136898"/>
            <ac:spMk id="39" creationId="{22608063-963C-7C16-E361-7FA675BE416F}"/>
          </ac:spMkLst>
        </pc:spChg>
        <pc:spChg chg="mod">
          <ac:chgData name="Perez, Sandra [EMR/FCTL/MAND]" userId="0d18e6ef-ab94-4c33-b64c-a1da2b76ee8b" providerId="ADAL" clId="{0AC2C446-E6D0-4D08-8D50-4ABE40E09AC0}" dt="2025-06-24T09:17:10.671" v="163" actId="208"/>
          <ac:spMkLst>
            <pc:docMk/>
            <pc:sldMk cId="1137812784" sldId="2076136898"/>
            <ac:spMk id="40" creationId="{78AF922E-311D-E614-87B5-6DE1605CB317}"/>
          </ac:spMkLst>
        </pc:spChg>
        <pc:spChg chg="mod">
          <ac:chgData name="Perez, Sandra [EMR/FCTL/MAND]" userId="0d18e6ef-ab94-4c33-b64c-a1da2b76ee8b" providerId="ADAL" clId="{0AC2C446-E6D0-4D08-8D50-4ABE40E09AC0}" dt="2025-06-26T14:22:25.185" v="799" actId="1076"/>
          <ac:spMkLst>
            <pc:docMk/>
            <pc:sldMk cId="1137812784" sldId="2076136898"/>
            <ac:spMk id="46" creationId="{5675558B-89EF-DCD8-845A-CB762A706C4C}"/>
          </ac:spMkLst>
        </pc:spChg>
        <pc:spChg chg="mod">
          <ac:chgData name="Perez, Sandra [EMR/FCTL/MAND]" userId="0d18e6ef-ab94-4c33-b64c-a1da2b76ee8b" providerId="ADAL" clId="{0AC2C446-E6D0-4D08-8D50-4ABE40E09AC0}" dt="2025-06-26T14:22:31.199" v="800" actId="255"/>
          <ac:spMkLst>
            <pc:docMk/>
            <pc:sldMk cId="1137812784" sldId="2076136898"/>
            <ac:spMk id="47" creationId="{5DD9F661-822A-5406-615A-8FD6F717F2E9}"/>
          </ac:spMkLst>
        </pc:spChg>
        <pc:grpChg chg="mod">
          <ac:chgData name="Perez, Sandra [EMR/FCTL/MAND]" userId="0d18e6ef-ab94-4c33-b64c-a1da2b76ee8b" providerId="ADAL" clId="{0AC2C446-E6D0-4D08-8D50-4ABE40E09AC0}" dt="2025-06-24T09:16:47.312" v="161" actId="207"/>
          <ac:grpSpMkLst>
            <pc:docMk/>
            <pc:sldMk cId="1137812784" sldId="2076136898"/>
            <ac:grpSpMk id="2" creationId="{8ACDFF27-4B60-9813-A866-A35BA571618C}"/>
          </ac:grpSpMkLst>
        </pc:grpChg>
      </pc:sldChg>
      <pc:sldChg chg="addSp delSp modSp add mod ord">
        <pc:chgData name="Perez, Sandra [EMR/FCTL/MAND]" userId="0d18e6ef-ab94-4c33-b64c-a1da2b76ee8b" providerId="ADAL" clId="{0AC2C446-E6D0-4D08-8D50-4ABE40E09AC0}" dt="2025-06-27T13:33:34.701" v="883" actId="20577"/>
        <pc:sldMkLst>
          <pc:docMk/>
          <pc:sldMk cId="2333385464" sldId="2076136899"/>
        </pc:sldMkLst>
        <pc:spChg chg="mod">
          <ac:chgData name="Perez, Sandra [EMR/FCTL/MAND]" userId="0d18e6ef-ab94-4c33-b64c-a1da2b76ee8b" providerId="ADAL" clId="{0AC2C446-E6D0-4D08-8D50-4ABE40E09AC0}" dt="2025-06-24T09:22:14.661" v="216" actId="207"/>
          <ac:spMkLst>
            <pc:docMk/>
            <pc:sldMk cId="2333385464" sldId="2076136899"/>
            <ac:spMk id="3" creationId="{16271154-1083-2E14-55B6-6CD60236E280}"/>
          </ac:spMkLst>
        </pc:spChg>
        <pc:spChg chg="mod">
          <ac:chgData name="Perez, Sandra [EMR/FCTL/MAND]" userId="0d18e6ef-ab94-4c33-b64c-a1da2b76ee8b" providerId="ADAL" clId="{0AC2C446-E6D0-4D08-8D50-4ABE40E09AC0}" dt="2025-06-24T09:22:14.661" v="216" actId="207"/>
          <ac:spMkLst>
            <pc:docMk/>
            <pc:sldMk cId="2333385464" sldId="2076136899"/>
            <ac:spMk id="4" creationId="{3CBF6A07-C4D1-5228-1933-75785A2125A0}"/>
          </ac:spMkLst>
        </pc:spChg>
        <pc:spChg chg="add mod">
          <ac:chgData name="Perez, Sandra [EMR/FCTL/MAND]" userId="0d18e6ef-ab94-4c33-b64c-a1da2b76ee8b" providerId="ADAL" clId="{0AC2C446-E6D0-4D08-8D50-4ABE40E09AC0}" dt="2025-06-24T09:37:23.911" v="301"/>
          <ac:spMkLst>
            <pc:docMk/>
            <pc:sldMk cId="2333385464" sldId="2076136899"/>
            <ac:spMk id="6" creationId="{031B960D-FD64-CC16-5F30-49A6CCF1B645}"/>
          </ac:spMkLst>
        </pc:spChg>
        <pc:spChg chg="mod">
          <ac:chgData name="Perez, Sandra [EMR/FCTL/MAND]" userId="0d18e6ef-ab94-4c33-b64c-a1da2b76ee8b" providerId="ADAL" clId="{0AC2C446-E6D0-4D08-8D50-4ABE40E09AC0}" dt="2025-06-24T09:23:55.249" v="240" actId="14100"/>
          <ac:spMkLst>
            <pc:docMk/>
            <pc:sldMk cId="2333385464" sldId="2076136899"/>
            <ac:spMk id="8" creationId="{20E32143-695A-4FCA-FA94-0A6FB7BB8AF9}"/>
          </ac:spMkLst>
        </pc:spChg>
        <pc:spChg chg="mod">
          <ac:chgData name="Perez, Sandra [EMR/FCTL/MAND]" userId="0d18e6ef-ab94-4c33-b64c-a1da2b76ee8b" providerId="ADAL" clId="{0AC2C446-E6D0-4D08-8D50-4ABE40E09AC0}" dt="2025-06-27T13:33:34.701" v="883" actId="20577"/>
          <ac:spMkLst>
            <pc:docMk/>
            <pc:sldMk cId="2333385464" sldId="2076136899"/>
            <ac:spMk id="20" creationId="{D57E7F8E-8863-00C4-F1C1-D1C00F7970EC}"/>
          </ac:spMkLst>
        </pc:spChg>
        <pc:spChg chg="mod">
          <ac:chgData name="Perez, Sandra [EMR/FCTL/MAND]" userId="0d18e6ef-ab94-4c33-b64c-a1da2b76ee8b" providerId="ADAL" clId="{0AC2C446-E6D0-4D08-8D50-4ABE40E09AC0}" dt="2025-06-24T09:26:56.155" v="261" actId="1035"/>
          <ac:spMkLst>
            <pc:docMk/>
            <pc:sldMk cId="2333385464" sldId="2076136899"/>
            <ac:spMk id="35" creationId="{0C5132AE-4946-E898-085F-2B06C4A03E1B}"/>
          </ac:spMkLst>
        </pc:spChg>
        <pc:spChg chg="mod">
          <ac:chgData name="Perez, Sandra [EMR/FCTL/MAND]" userId="0d18e6ef-ab94-4c33-b64c-a1da2b76ee8b" providerId="ADAL" clId="{0AC2C446-E6D0-4D08-8D50-4ABE40E09AC0}" dt="2025-06-24T09:26:14.145" v="254" actId="14100"/>
          <ac:spMkLst>
            <pc:docMk/>
            <pc:sldMk cId="2333385464" sldId="2076136899"/>
            <ac:spMk id="39" creationId="{4B67BB8A-2496-1F3B-0B36-DCCBE54CE109}"/>
          </ac:spMkLst>
        </pc:spChg>
        <pc:spChg chg="mod">
          <ac:chgData name="Perez, Sandra [EMR/FCTL/MAND]" userId="0d18e6ef-ab94-4c33-b64c-a1da2b76ee8b" providerId="ADAL" clId="{0AC2C446-E6D0-4D08-8D50-4ABE40E09AC0}" dt="2025-06-26T14:17:20.430" v="742" actId="947"/>
          <ac:spMkLst>
            <pc:docMk/>
            <pc:sldMk cId="2333385464" sldId="2076136899"/>
            <ac:spMk id="46" creationId="{F430FF80-AFB6-51F8-33B5-20FA8020C9D4}"/>
          </ac:spMkLst>
        </pc:spChg>
        <pc:grpChg chg="mod">
          <ac:chgData name="Perez, Sandra [EMR/FCTL/MAND]" userId="0d18e6ef-ab94-4c33-b64c-a1da2b76ee8b" providerId="ADAL" clId="{0AC2C446-E6D0-4D08-8D50-4ABE40E09AC0}" dt="2025-06-24T09:22:14.661" v="216" actId="207"/>
          <ac:grpSpMkLst>
            <pc:docMk/>
            <pc:sldMk cId="2333385464" sldId="2076136899"/>
            <ac:grpSpMk id="2" creationId="{44BF816C-EA0C-DCD1-02EB-F969A8190F8C}"/>
          </ac:grpSpMkLst>
        </pc:grpChg>
        <pc:picChg chg="add mod">
          <ac:chgData name="Perez, Sandra [EMR/FCTL/MAND]" userId="0d18e6ef-ab94-4c33-b64c-a1da2b76ee8b" providerId="ADAL" clId="{0AC2C446-E6D0-4D08-8D50-4ABE40E09AC0}" dt="2025-06-24T09:28:12.169" v="280" actId="1038"/>
          <ac:picMkLst>
            <pc:docMk/>
            <pc:sldMk cId="2333385464" sldId="2076136899"/>
            <ac:picMk id="5" creationId="{4F7C79E7-BCB8-C58A-0D68-C4404A00B757}"/>
          </ac:picMkLst>
        </pc:picChg>
      </pc:sldChg>
    </pc:docChg>
  </pc:docChgLst>
  <pc:docChgLst>
    <pc:chgData name="Perez, Sandra [EMR/FCTL/MAND]" userId="0d18e6ef-ab94-4c33-b64c-a1da2b76ee8b" providerId="ADAL" clId="{FD3CEC93-E316-473F-BB7C-6BE80E64E721}"/>
    <pc:docChg chg="undo redo custSel modSld sldOrd">
      <pc:chgData name="Perez, Sandra [EMR/FCTL/MAND]" userId="0d18e6ef-ab94-4c33-b64c-a1da2b76ee8b" providerId="ADAL" clId="{FD3CEC93-E316-473F-BB7C-6BE80E64E721}" dt="2025-04-24T09:13:06.064" v="436" actId="20577"/>
      <pc:docMkLst>
        <pc:docMk/>
      </pc:docMkLst>
      <pc:sldChg chg="addSp modSp mod">
        <pc:chgData name="Perez, Sandra [EMR/FCTL/MAND]" userId="0d18e6ef-ab94-4c33-b64c-a1da2b76ee8b" providerId="ADAL" clId="{FD3CEC93-E316-473F-BB7C-6BE80E64E721}" dt="2025-04-24T08:57:09.702" v="357" actId="20577"/>
        <pc:sldMkLst>
          <pc:docMk/>
          <pc:sldMk cId="0" sldId="259"/>
        </pc:sldMkLst>
        <pc:spChg chg="mod">
          <ac:chgData name="Perez, Sandra [EMR/FCTL/MAND]" userId="0d18e6ef-ab94-4c33-b64c-a1da2b76ee8b" providerId="ADAL" clId="{FD3CEC93-E316-473F-BB7C-6BE80E64E721}" dt="2025-04-24T08:57:09.702" v="357" actId="20577"/>
          <ac:spMkLst>
            <pc:docMk/>
            <pc:sldMk cId="0" sldId="259"/>
            <ac:spMk id="3" creationId="{00000000-0000-0000-0000-000000000000}"/>
          </ac:spMkLst>
        </pc:spChg>
        <pc:spChg chg="mod">
          <ac:chgData name="Perez, Sandra [EMR/FCTL/MAND]" userId="0d18e6ef-ab94-4c33-b64c-a1da2b76ee8b" providerId="ADAL" clId="{FD3CEC93-E316-473F-BB7C-6BE80E64E721}" dt="2025-04-24T08:09:43.902" v="46" actId="164"/>
          <ac:spMkLst>
            <pc:docMk/>
            <pc:sldMk cId="0" sldId="259"/>
            <ac:spMk id="13" creationId="{401D6B86-AE8F-A1A4-560E-9B27630CBA0C}"/>
          </ac:spMkLst>
        </pc:spChg>
        <pc:spChg chg="mod">
          <ac:chgData name="Perez, Sandra [EMR/FCTL/MAND]" userId="0d18e6ef-ab94-4c33-b64c-a1da2b76ee8b" providerId="ADAL" clId="{FD3CEC93-E316-473F-BB7C-6BE80E64E721}" dt="2025-04-24T08:25:34.035" v="120" actId="1076"/>
          <ac:spMkLst>
            <pc:docMk/>
            <pc:sldMk cId="0" sldId="259"/>
            <ac:spMk id="18" creationId="{6C8D7B08-1998-0FDA-720A-52DAB1C2971D}"/>
          </ac:spMkLst>
        </pc:spChg>
        <pc:spChg chg="mod">
          <ac:chgData name="Perez, Sandra [EMR/FCTL/MAND]" userId="0d18e6ef-ab94-4c33-b64c-a1da2b76ee8b" providerId="ADAL" clId="{FD3CEC93-E316-473F-BB7C-6BE80E64E721}" dt="2025-04-24T08:25:34.035" v="120" actId="1076"/>
          <ac:spMkLst>
            <pc:docMk/>
            <pc:sldMk cId="0" sldId="259"/>
            <ac:spMk id="19" creationId="{2ED85EBE-03AB-897E-4201-AC7FF4D56ABE}"/>
          </ac:spMkLst>
        </pc:spChg>
        <pc:spChg chg="mod">
          <ac:chgData name="Perez, Sandra [EMR/FCTL/MAND]" userId="0d18e6ef-ab94-4c33-b64c-a1da2b76ee8b" providerId="ADAL" clId="{FD3CEC93-E316-473F-BB7C-6BE80E64E721}" dt="2025-04-24T08:09:38.776" v="45" actId="1035"/>
          <ac:spMkLst>
            <pc:docMk/>
            <pc:sldMk cId="0" sldId="259"/>
            <ac:spMk id="20" creationId="{6B6F8F9C-EE21-ED8D-1FD6-4E3C3C428420}"/>
          </ac:spMkLst>
        </pc:spChg>
        <pc:spChg chg="mod">
          <ac:chgData name="Perez, Sandra [EMR/FCTL/MAND]" userId="0d18e6ef-ab94-4c33-b64c-a1da2b76ee8b" providerId="ADAL" clId="{FD3CEC93-E316-473F-BB7C-6BE80E64E721}" dt="2025-04-24T08:32:12.264" v="139"/>
          <ac:spMkLst>
            <pc:docMk/>
            <pc:sldMk cId="0" sldId="259"/>
            <ac:spMk id="22" creationId="{9B0B11B8-672B-D770-85D2-C45B1EEAD1C1}"/>
          </ac:spMkLst>
        </pc:spChg>
        <pc:spChg chg="mod">
          <ac:chgData name="Perez, Sandra [EMR/FCTL/MAND]" userId="0d18e6ef-ab94-4c33-b64c-a1da2b76ee8b" providerId="ADAL" clId="{FD3CEC93-E316-473F-BB7C-6BE80E64E721}" dt="2025-04-24T08:10:46.397" v="57" actId="14100"/>
          <ac:spMkLst>
            <pc:docMk/>
            <pc:sldMk cId="0" sldId="259"/>
            <ac:spMk id="23" creationId="{43F13EE3-9C5F-443C-8ABD-82359FE0529A}"/>
          </ac:spMkLst>
        </pc:spChg>
        <pc:spChg chg="mod">
          <ac:chgData name="Perez, Sandra [EMR/FCTL/MAND]" userId="0d18e6ef-ab94-4c33-b64c-a1da2b76ee8b" providerId="ADAL" clId="{FD3CEC93-E316-473F-BB7C-6BE80E64E721}" dt="2025-04-24T08:10:46.397" v="57" actId="14100"/>
          <ac:spMkLst>
            <pc:docMk/>
            <pc:sldMk cId="0" sldId="259"/>
            <ac:spMk id="24" creationId="{8D3FC451-F6FF-DCF7-14B0-0924B4B3CA73}"/>
          </ac:spMkLst>
        </pc:spChg>
        <pc:spChg chg="mod">
          <ac:chgData name="Perez, Sandra [EMR/FCTL/MAND]" userId="0d18e6ef-ab94-4c33-b64c-a1da2b76ee8b" providerId="ADAL" clId="{FD3CEC93-E316-473F-BB7C-6BE80E64E721}" dt="2025-04-24T08:25:34.035" v="120" actId="1076"/>
          <ac:spMkLst>
            <pc:docMk/>
            <pc:sldMk cId="0" sldId="259"/>
            <ac:spMk id="25" creationId="{500C34AE-AAE4-9BEC-26FA-BE524C38DADA}"/>
          </ac:spMkLst>
        </pc:spChg>
        <pc:spChg chg="mod">
          <ac:chgData name="Perez, Sandra [EMR/FCTL/MAND]" userId="0d18e6ef-ab94-4c33-b64c-a1da2b76ee8b" providerId="ADAL" clId="{FD3CEC93-E316-473F-BB7C-6BE80E64E721}" dt="2025-04-24T08:32:13.683" v="140"/>
          <ac:spMkLst>
            <pc:docMk/>
            <pc:sldMk cId="0" sldId="259"/>
            <ac:spMk id="26" creationId="{70344ED1-F973-8557-6FFD-17838DF4A8F0}"/>
          </ac:spMkLst>
        </pc:spChg>
        <pc:spChg chg="mod">
          <ac:chgData name="Perez, Sandra [EMR/FCTL/MAND]" userId="0d18e6ef-ab94-4c33-b64c-a1da2b76ee8b" providerId="ADAL" clId="{FD3CEC93-E316-473F-BB7C-6BE80E64E721}" dt="2025-04-24T08:32:18.447" v="141"/>
          <ac:spMkLst>
            <pc:docMk/>
            <pc:sldMk cId="0" sldId="259"/>
            <ac:spMk id="27" creationId="{A82FF860-46FE-510C-2A03-27E4F478EB4C}"/>
          </ac:spMkLst>
        </pc:spChg>
        <pc:spChg chg="mod">
          <ac:chgData name="Perez, Sandra [EMR/FCTL/MAND]" userId="0d18e6ef-ab94-4c33-b64c-a1da2b76ee8b" providerId="ADAL" clId="{FD3CEC93-E316-473F-BB7C-6BE80E64E721}" dt="2025-04-24T08:25:34.035" v="120" actId="1076"/>
          <ac:spMkLst>
            <pc:docMk/>
            <pc:sldMk cId="0" sldId="259"/>
            <ac:spMk id="31" creationId="{4C392052-E2EB-7364-D1D7-F5054E2A78BD}"/>
          </ac:spMkLst>
        </pc:spChg>
        <pc:spChg chg="mod">
          <ac:chgData name="Perez, Sandra [EMR/FCTL/MAND]" userId="0d18e6ef-ab94-4c33-b64c-a1da2b76ee8b" providerId="ADAL" clId="{FD3CEC93-E316-473F-BB7C-6BE80E64E721}" dt="2025-04-24T08:25:34.035" v="120" actId="1076"/>
          <ac:spMkLst>
            <pc:docMk/>
            <pc:sldMk cId="0" sldId="259"/>
            <ac:spMk id="33" creationId="{E26DE552-7A27-49EB-53E7-31ECA9791A0E}"/>
          </ac:spMkLst>
        </pc:spChg>
        <pc:spChg chg="mod">
          <ac:chgData name="Perez, Sandra [EMR/FCTL/MAND]" userId="0d18e6ef-ab94-4c33-b64c-a1da2b76ee8b" providerId="ADAL" clId="{FD3CEC93-E316-473F-BB7C-6BE80E64E721}" dt="2025-04-24T08:25:34.035" v="120" actId="1076"/>
          <ac:spMkLst>
            <pc:docMk/>
            <pc:sldMk cId="0" sldId="259"/>
            <ac:spMk id="34" creationId="{1A49431E-4576-F3A9-522A-774BDA527A2D}"/>
          </ac:spMkLst>
        </pc:spChg>
        <pc:spChg chg="mod">
          <ac:chgData name="Perez, Sandra [EMR/FCTL/MAND]" userId="0d18e6ef-ab94-4c33-b64c-a1da2b76ee8b" providerId="ADAL" clId="{FD3CEC93-E316-473F-BB7C-6BE80E64E721}" dt="2025-04-24T08:32:20.060" v="142"/>
          <ac:spMkLst>
            <pc:docMk/>
            <pc:sldMk cId="0" sldId="259"/>
            <ac:spMk id="36" creationId="{2B834DEB-5B37-1A3B-C27C-4EAA1390A4C0}"/>
          </ac:spMkLst>
        </pc:spChg>
        <pc:spChg chg="mod">
          <ac:chgData name="Perez, Sandra [EMR/FCTL/MAND]" userId="0d18e6ef-ab94-4c33-b64c-a1da2b76ee8b" providerId="ADAL" clId="{FD3CEC93-E316-473F-BB7C-6BE80E64E721}" dt="2025-04-24T08:09:47.810" v="48" actId="164"/>
          <ac:spMkLst>
            <pc:docMk/>
            <pc:sldMk cId="0" sldId="259"/>
            <ac:spMk id="38" creationId="{47186303-EB5C-19EF-1F51-666599056D94}"/>
          </ac:spMkLst>
        </pc:spChg>
        <pc:spChg chg="mod">
          <ac:chgData name="Perez, Sandra [EMR/FCTL/MAND]" userId="0d18e6ef-ab94-4c33-b64c-a1da2b76ee8b" providerId="ADAL" clId="{FD3CEC93-E316-473F-BB7C-6BE80E64E721}" dt="2025-04-24T08:09:45.731" v="47" actId="164"/>
          <ac:spMkLst>
            <pc:docMk/>
            <pc:sldMk cId="0" sldId="259"/>
            <ac:spMk id="39" creationId="{4966A453-5764-89C7-34ED-6C65D5313795}"/>
          </ac:spMkLst>
        </pc:spChg>
        <pc:spChg chg="mod">
          <ac:chgData name="Perez, Sandra [EMR/FCTL/MAND]" userId="0d18e6ef-ab94-4c33-b64c-a1da2b76ee8b" providerId="ADAL" clId="{FD3CEC93-E316-473F-BB7C-6BE80E64E721}" dt="2025-04-24T08:09:49.684" v="49" actId="164"/>
          <ac:spMkLst>
            <pc:docMk/>
            <pc:sldMk cId="0" sldId="259"/>
            <ac:spMk id="40" creationId="{AC2571D7-576C-0297-29B7-B2CD9C11CBB9}"/>
          </ac:spMkLst>
        </pc:spChg>
        <pc:spChg chg="mod">
          <ac:chgData name="Perez, Sandra [EMR/FCTL/MAND]" userId="0d18e6ef-ab94-4c33-b64c-a1da2b76ee8b" providerId="ADAL" clId="{FD3CEC93-E316-473F-BB7C-6BE80E64E721}" dt="2025-04-24T08:09:43.902" v="46" actId="164"/>
          <ac:spMkLst>
            <pc:docMk/>
            <pc:sldMk cId="0" sldId="259"/>
            <ac:spMk id="42" creationId="{C9DC4669-50FF-8191-5F5B-2DF4482C4918}"/>
          </ac:spMkLst>
        </pc:spChg>
        <pc:spChg chg="mod">
          <ac:chgData name="Perez, Sandra [EMR/FCTL/MAND]" userId="0d18e6ef-ab94-4c33-b64c-a1da2b76ee8b" providerId="ADAL" clId="{FD3CEC93-E316-473F-BB7C-6BE80E64E721}" dt="2025-04-24T08:10:36.933" v="55" actId="1076"/>
          <ac:spMkLst>
            <pc:docMk/>
            <pc:sldMk cId="0" sldId="259"/>
            <ac:spMk id="43" creationId="{3C123682-6003-8756-5B47-71BC176A6311}"/>
          </ac:spMkLst>
        </pc:spChg>
        <pc:grpChg chg="add mod">
          <ac:chgData name="Perez, Sandra [EMR/FCTL/MAND]" userId="0d18e6ef-ab94-4c33-b64c-a1da2b76ee8b" providerId="ADAL" clId="{FD3CEC93-E316-473F-BB7C-6BE80E64E721}" dt="2025-04-24T08:10:09.391" v="52" actId="1036"/>
          <ac:grpSpMkLst>
            <pc:docMk/>
            <pc:sldMk cId="0" sldId="259"/>
            <ac:grpSpMk id="21" creationId="{A4C31A76-4382-180E-912A-FB94E82EAEC1}"/>
          </ac:grpSpMkLst>
        </pc:grpChg>
        <pc:grpChg chg="add mod">
          <ac:chgData name="Perez, Sandra [EMR/FCTL/MAND]" userId="0d18e6ef-ab94-4c33-b64c-a1da2b76ee8b" providerId="ADAL" clId="{FD3CEC93-E316-473F-BB7C-6BE80E64E721}" dt="2025-04-24T08:10:09.391" v="52" actId="1036"/>
          <ac:grpSpMkLst>
            <pc:docMk/>
            <pc:sldMk cId="0" sldId="259"/>
            <ac:grpSpMk id="32" creationId="{5B69BCE1-E2C1-7336-FEE7-F7290A534D8D}"/>
          </ac:grpSpMkLst>
        </pc:grpChg>
        <pc:grpChg chg="add mod">
          <ac:chgData name="Perez, Sandra [EMR/FCTL/MAND]" userId="0d18e6ef-ab94-4c33-b64c-a1da2b76ee8b" providerId="ADAL" clId="{FD3CEC93-E316-473F-BB7C-6BE80E64E721}" dt="2025-04-24T08:10:09.391" v="52" actId="1036"/>
          <ac:grpSpMkLst>
            <pc:docMk/>
            <pc:sldMk cId="0" sldId="259"/>
            <ac:grpSpMk id="41" creationId="{91706E73-38BA-1C03-802D-E3BD90573852}"/>
          </ac:grpSpMkLst>
        </pc:grpChg>
        <pc:grpChg chg="add mod">
          <ac:chgData name="Perez, Sandra [EMR/FCTL/MAND]" userId="0d18e6ef-ab94-4c33-b64c-a1da2b76ee8b" providerId="ADAL" clId="{FD3CEC93-E316-473F-BB7C-6BE80E64E721}" dt="2025-04-24T08:10:09.391" v="52" actId="1036"/>
          <ac:grpSpMkLst>
            <pc:docMk/>
            <pc:sldMk cId="0" sldId="259"/>
            <ac:grpSpMk id="44" creationId="{7E8D3600-5E18-CB49-76A1-FE189DB8AC2C}"/>
          </ac:grpSpMkLst>
        </pc:grpChg>
        <pc:picChg chg="mod">
          <ac:chgData name="Perez, Sandra [EMR/FCTL/MAND]" userId="0d18e6ef-ab94-4c33-b64c-a1da2b76ee8b" providerId="ADAL" clId="{FD3CEC93-E316-473F-BB7C-6BE80E64E721}" dt="2025-04-24T08:09:43.902" v="46" actId="164"/>
          <ac:picMkLst>
            <pc:docMk/>
            <pc:sldMk cId="0" sldId="259"/>
            <ac:picMk id="9" creationId="{34063372-AA83-2964-5E9B-866F0265F132}"/>
          </ac:picMkLst>
        </pc:picChg>
        <pc:picChg chg="mod">
          <ac:chgData name="Perez, Sandra [EMR/FCTL/MAND]" userId="0d18e6ef-ab94-4c33-b64c-a1da2b76ee8b" providerId="ADAL" clId="{FD3CEC93-E316-473F-BB7C-6BE80E64E721}" dt="2025-04-24T08:09:49.684" v="49" actId="164"/>
          <ac:picMkLst>
            <pc:docMk/>
            <pc:sldMk cId="0" sldId="259"/>
            <ac:picMk id="35" creationId="{8A706B8E-F774-D417-9276-7C93FEE93428}"/>
          </ac:picMkLst>
        </pc:picChg>
        <pc:picChg chg="mod">
          <ac:chgData name="Perez, Sandra [EMR/FCTL/MAND]" userId="0d18e6ef-ab94-4c33-b64c-a1da2b76ee8b" providerId="ADAL" clId="{FD3CEC93-E316-473F-BB7C-6BE80E64E721}" dt="2025-04-24T08:09:47.810" v="48" actId="164"/>
          <ac:picMkLst>
            <pc:docMk/>
            <pc:sldMk cId="0" sldId="259"/>
            <ac:picMk id="37" creationId="{84AA5542-B1E5-3113-AB46-16A54D9C91C7}"/>
          </ac:picMkLst>
        </pc:picChg>
        <pc:picChg chg="mod">
          <ac:chgData name="Perez, Sandra [EMR/FCTL/MAND]" userId="0d18e6ef-ab94-4c33-b64c-a1da2b76ee8b" providerId="ADAL" clId="{FD3CEC93-E316-473F-BB7C-6BE80E64E721}" dt="2025-04-24T08:09:45.731" v="47" actId="164"/>
          <ac:picMkLst>
            <pc:docMk/>
            <pc:sldMk cId="0" sldId="259"/>
            <ac:picMk id="45" creationId="{1015ECB4-2730-E6D5-86D4-D7CC7C7D075A}"/>
          </ac:picMkLst>
        </pc:picChg>
      </pc:sldChg>
      <pc:sldChg chg="modSp mod ord">
        <pc:chgData name="Perez, Sandra [EMR/FCTL/MAND]" userId="0d18e6ef-ab94-4c33-b64c-a1da2b76ee8b" providerId="ADAL" clId="{FD3CEC93-E316-473F-BB7C-6BE80E64E721}" dt="2025-04-24T09:12:14.169" v="428" actId="948"/>
        <pc:sldMkLst>
          <pc:docMk/>
          <pc:sldMk cId="0" sldId="269"/>
        </pc:sldMkLst>
        <pc:spChg chg="mod">
          <ac:chgData name="Perez, Sandra [EMR/FCTL/MAND]" userId="0d18e6ef-ab94-4c33-b64c-a1da2b76ee8b" providerId="ADAL" clId="{FD3CEC93-E316-473F-BB7C-6BE80E64E721}" dt="2025-04-24T08:52:30.421" v="314" actId="207"/>
          <ac:spMkLst>
            <pc:docMk/>
            <pc:sldMk cId="0" sldId="269"/>
            <ac:spMk id="6" creationId="{38540301-261E-5CE2-8133-3C51CE9DAB64}"/>
          </ac:spMkLst>
        </pc:spChg>
        <pc:spChg chg="mod">
          <ac:chgData name="Perez, Sandra [EMR/FCTL/MAND]" userId="0d18e6ef-ab94-4c33-b64c-a1da2b76ee8b" providerId="ADAL" clId="{FD3CEC93-E316-473F-BB7C-6BE80E64E721}" dt="2025-04-24T08:41:04.841" v="193" actId="14100"/>
          <ac:spMkLst>
            <pc:docMk/>
            <pc:sldMk cId="0" sldId="269"/>
            <ac:spMk id="10" creationId="{1713AE8A-25E1-5B42-2B70-2DFC2D7F1DD8}"/>
          </ac:spMkLst>
        </pc:spChg>
        <pc:spChg chg="mod">
          <ac:chgData name="Perez, Sandra [EMR/FCTL/MAND]" userId="0d18e6ef-ab94-4c33-b64c-a1da2b76ee8b" providerId="ADAL" clId="{FD3CEC93-E316-473F-BB7C-6BE80E64E721}" dt="2025-04-24T08:52:30.421" v="314" actId="207"/>
          <ac:spMkLst>
            <pc:docMk/>
            <pc:sldMk cId="0" sldId="269"/>
            <ac:spMk id="11" creationId="{917558B8-68B0-FE29-373B-FA6E19EC227A}"/>
          </ac:spMkLst>
        </pc:spChg>
        <pc:spChg chg="mod">
          <ac:chgData name="Perez, Sandra [EMR/FCTL/MAND]" userId="0d18e6ef-ab94-4c33-b64c-a1da2b76ee8b" providerId="ADAL" clId="{FD3CEC93-E316-473F-BB7C-6BE80E64E721}" dt="2025-04-24T09:11:57.981" v="425" actId="948"/>
          <ac:spMkLst>
            <pc:docMk/>
            <pc:sldMk cId="0" sldId="269"/>
            <ac:spMk id="16" creationId="{69149AC9-7E65-EF26-83BD-036AB04B37B5}"/>
          </ac:spMkLst>
        </pc:spChg>
        <pc:spChg chg="mod">
          <ac:chgData name="Perez, Sandra [EMR/FCTL/MAND]" userId="0d18e6ef-ab94-4c33-b64c-a1da2b76ee8b" providerId="ADAL" clId="{FD3CEC93-E316-473F-BB7C-6BE80E64E721}" dt="2025-04-24T08:52:30.421" v="314" actId="207"/>
          <ac:spMkLst>
            <pc:docMk/>
            <pc:sldMk cId="0" sldId="269"/>
            <ac:spMk id="19" creationId="{B6C99BC8-83CC-F967-7447-E4C4E9F136CA}"/>
          </ac:spMkLst>
        </pc:spChg>
        <pc:spChg chg="mod">
          <ac:chgData name="Perez, Sandra [EMR/FCTL/MAND]" userId="0d18e6ef-ab94-4c33-b64c-a1da2b76ee8b" providerId="ADAL" clId="{FD3CEC93-E316-473F-BB7C-6BE80E64E721}" dt="2025-04-24T08:41:16.697" v="196"/>
          <ac:spMkLst>
            <pc:docMk/>
            <pc:sldMk cId="0" sldId="269"/>
            <ac:spMk id="20" creationId="{1AEB0288-09FE-05AE-586F-DECF01FAD87F}"/>
          </ac:spMkLst>
        </pc:spChg>
        <pc:spChg chg="mod">
          <ac:chgData name="Perez, Sandra [EMR/FCTL/MAND]" userId="0d18e6ef-ab94-4c33-b64c-a1da2b76ee8b" providerId="ADAL" clId="{FD3CEC93-E316-473F-BB7C-6BE80E64E721}" dt="2025-04-24T08:52:30.421" v="314" actId="207"/>
          <ac:spMkLst>
            <pc:docMk/>
            <pc:sldMk cId="0" sldId="269"/>
            <ac:spMk id="27" creationId="{12CCEC59-2913-C10D-ECD0-465F764B4812}"/>
          </ac:spMkLst>
        </pc:spChg>
        <pc:spChg chg="mod">
          <ac:chgData name="Perez, Sandra [EMR/FCTL/MAND]" userId="0d18e6ef-ab94-4c33-b64c-a1da2b76ee8b" providerId="ADAL" clId="{FD3CEC93-E316-473F-BB7C-6BE80E64E721}" dt="2025-04-24T09:12:14.169" v="428" actId="948"/>
          <ac:spMkLst>
            <pc:docMk/>
            <pc:sldMk cId="0" sldId="269"/>
            <ac:spMk id="32" creationId="{2D4AD9F1-4D67-A071-7FBA-78D2F9FFE0D5}"/>
          </ac:spMkLst>
        </pc:spChg>
      </pc:sldChg>
      <pc:sldChg chg="modSp mod">
        <pc:chgData name="Perez, Sandra [EMR/FCTL/MAND]" userId="0d18e6ef-ab94-4c33-b64c-a1da2b76ee8b" providerId="ADAL" clId="{FD3CEC93-E316-473F-BB7C-6BE80E64E721}" dt="2025-04-24T09:12:57.787" v="434" actId="1076"/>
        <pc:sldMkLst>
          <pc:docMk/>
          <pc:sldMk cId="0" sldId="273"/>
        </pc:sldMkLst>
        <pc:spChg chg="mod">
          <ac:chgData name="Perez, Sandra [EMR/FCTL/MAND]" userId="0d18e6ef-ab94-4c33-b64c-a1da2b76ee8b" providerId="ADAL" clId="{FD3CEC93-E316-473F-BB7C-6BE80E64E721}" dt="2025-04-24T09:12:57.787" v="434" actId="1076"/>
          <ac:spMkLst>
            <pc:docMk/>
            <pc:sldMk cId="0" sldId="273"/>
            <ac:spMk id="3" creationId="{EA219297-AEFA-2F6C-252D-3040FBC96F06}"/>
          </ac:spMkLst>
        </pc:spChg>
        <pc:spChg chg="mod">
          <ac:chgData name="Perez, Sandra [EMR/FCTL/MAND]" userId="0d18e6ef-ab94-4c33-b64c-a1da2b76ee8b" providerId="ADAL" clId="{FD3CEC93-E316-473F-BB7C-6BE80E64E721}" dt="2025-04-24T09:12:57.787" v="434" actId="1076"/>
          <ac:spMkLst>
            <pc:docMk/>
            <pc:sldMk cId="0" sldId="273"/>
            <ac:spMk id="18" creationId="{034B03A7-AEBC-74A6-E89E-537D19FBE93A}"/>
          </ac:spMkLst>
        </pc:spChg>
        <pc:spChg chg="mod">
          <ac:chgData name="Perez, Sandra [EMR/FCTL/MAND]" userId="0d18e6ef-ab94-4c33-b64c-a1da2b76ee8b" providerId="ADAL" clId="{FD3CEC93-E316-473F-BB7C-6BE80E64E721}" dt="2025-04-24T09:12:57.787" v="434" actId="1076"/>
          <ac:spMkLst>
            <pc:docMk/>
            <pc:sldMk cId="0" sldId="273"/>
            <ac:spMk id="19" creationId="{52CDA35E-CCA9-CFCE-D312-C79013833DD6}"/>
          </ac:spMkLst>
        </pc:spChg>
        <pc:spChg chg="mod">
          <ac:chgData name="Perez, Sandra [EMR/FCTL/MAND]" userId="0d18e6ef-ab94-4c33-b64c-a1da2b76ee8b" providerId="ADAL" clId="{FD3CEC93-E316-473F-BB7C-6BE80E64E721}" dt="2025-04-24T09:12:57.787" v="434" actId="1076"/>
          <ac:spMkLst>
            <pc:docMk/>
            <pc:sldMk cId="0" sldId="273"/>
            <ac:spMk id="22" creationId="{6B347FCD-72F8-971A-99A8-03382D911134}"/>
          </ac:spMkLst>
        </pc:spChg>
        <pc:spChg chg="mod">
          <ac:chgData name="Perez, Sandra [EMR/FCTL/MAND]" userId="0d18e6ef-ab94-4c33-b64c-a1da2b76ee8b" providerId="ADAL" clId="{FD3CEC93-E316-473F-BB7C-6BE80E64E721}" dt="2025-04-24T09:12:57.787" v="434" actId="1076"/>
          <ac:spMkLst>
            <pc:docMk/>
            <pc:sldMk cId="0" sldId="273"/>
            <ac:spMk id="26" creationId="{05800E4E-61F2-9F12-112A-4A22E7534B33}"/>
          </ac:spMkLst>
        </pc:spChg>
        <pc:spChg chg="mod">
          <ac:chgData name="Perez, Sandra [EMR/FCTL/MAND]" userId="0d18e6ef-ab94-4c33-b64c-a1da2b76ee8b" providerId="ADAL" clId="{FD3CEC93-E316-473F-BB7C-6BE80E64E721}" dt="2025-04-24T09:12:57.787" v="434" actId="1076"/>
          <ac:spMkLst>
            <pc:docMk/>
            <pc:sldMk cId="0" sldId="273"/>
            <ac:spMk id="29" creationId="{E9C54A43-584B-7409-3689-A2F462F88D19}"/>
          </ac:spMkLst>
        </pc:spChg>
        <pc:spChg chg="mod">
          <ac:chgData name="Perez, Sandra [EMR/FCTL/MAND]" userId="0d18e6ef-ab94-4c33-b64c-a1da2b76ee8b" providerId="ADAL" clId="{FD3CEC93-E316-473F-BB7C-6BE80E64E721}" dt="2025-04-24T09:12:57.787" v="434" actId="1076"/>
          <ac:spMkLst>
            <pc:docMk/>
            <pc:sldMk cId="0" sldId="273"/>
            <ac:spMk id="38" creationId="{706A902B-84A8-75A2-AB40-BC4107256E09}"/>
          </ac:spMkLst>
        </pc:spChg>
        <pc:spChg chg="mod">
          <ac:chgData name="Perez, Sandra [EMR/FCTL/MAND]" userId="0d18e6ef-ab94-4c33-b64c-a1da2b76ee8b" providerId="ADAL" clId="{FD3CEC93-E316-473F-BB7C-6BE80E64E721}" dt="2025-04-24T09:12:57.787" v="434" actId="1076"/>
          <ac:spMkLst>
            <pc:docMk/>
            <pc:sldMk cId="0" sldId="273"/>
            <ac:spMk id="40" creationId="{5CADDB7C-42C5-7E36-E981-9638D9A6F8FA}"/>
          </ac:spMkLst>
        </pc:spChg>
        <pc:graphicFrameChg chg="mod modGraphic">
          <ac:chgData name="Perez, Sandra [EMR/FCTL/MAND]" userId="0d18e6ef-ab94-4c33-b64c-a1da2b76ee8b" providerId="ADAL" clId="{FD3CEC93-E316-473F-BB7C-6BE80E64E721}" dt="2025-04-24T08:53:06.120" v="322" actId="20577"/>
          <ac:graphicFrameMkLst>
            <pc:docMk/>
            <pc:sldMk cId="0" sldId="273"/>
            <ac:graphicFrameMk id="23" creationId="{DCA55567-6B9F-48CB-A5D3-C7EE333AF29B}"/>
          </ac:graphicFrameMkLst>
        </pc:graphicFrameChg>
        <pc:graphicFrameChg chg="mod modGraphic">
          <ac:chgData name="Perez, Sandra [EMR/FCTL/MAND]" userId="0d18e6ef-ab94-4c33-b64c-a1da2b76ee8b" providerId="ADAL" clId="{FD3CEC93-E316-473F-BB7C-6BE80E64E721}" dt="2025-04-24T08:54:47.682" v="340"/>
          <ac:graphicFrameMkLst>
            <pc:docMk/>
            <pc:sldMk cId="0" sldId="273"/>
            <ac:graphicFrameMk id="58" creationId="{54E93765-D5C2-FEEE-322D-54B300720B6D}"/>
          </ac:graphicFrameMkLst>
        </pc:graphicFrameChg>
        <pc:graphicFrameChg chg="mod modGraphic">
          <ac:chgData name="Perez, Sandra [EMR/FCTL/MAND]" userId="0d18e6ef-ab94-4c33-b64c-a1da2b76ee8b" providerId="ADAL" clId="{FD3CEC93-E316-473F-BB7C-6BE80E64E721}" dt="2025-04-24T08:56:35.676" v="353" actId="1035"/>
          <ac:graphicFrameMkLst>
            <pc:docMk/>
            <pc:sldMk cId="0" sldId="273"/>
            <ac:graphicFrameMk id="59" creationId="{E0919816-16EB-7D2F-D108-8F999A128AC0}"/>
          </ac:graphicFrameMkLst>
        </pc:graphicFrameChg>
        <pc:graphicFrameChg chg="mod modGraphic">
          <ac:chgData name="Perez, Sandra [EMR/FCTL/MAND]" userId="0d18e6ef-ab94-4c33-b64c-a1da2b76ee8b" providerId="ADAL" clId="{FD3CEC93-E316-473F-BB7C-6BE80E64E721}" dt="2025-04-24T08:56:31.165" v="351" actId="20577"/>
          <ac:graphicFrameMkLst>
            <pc:docMk/>
            <pc:sldMk cId="0" sldId="273"/>
            <ac:graphicFrameMk id="65" creationId="{9AB2EE9B-742D-CC3C-BF6F-39AD031275B4}"/>
          </ac:graphicFrameMkLst>
        </pc:graphicFrameChg>
        <pc:graphicFrameChg chg="mod modGraphic">
          <ac:chgData name="Perez, Sandra [EMR/FCTL/MAND]" userId="0d18e6ef-ab94-4c33-b64c-a1da2b76ee8b" providerId="ADAL" clId="{FD3CEC93-E316-473F-BB7C-6BE80E64E721}" dt="2025-04-24T08:54:31.564" v="338" actId="20577"/>
          <ac:graphicFrameMkLst>
            <pc:docMk/>
            <pc:sldMk cId="0" sldId="273"/>
            <ac:graphicFrameMk id="66" creationId="{C77E6EFF-B314-08C4-1333-D85C4CB612B6}"/>
          </ac:graphicFrameMkLst>
        </pc:graphicFrameChg>
      </pc:sldChg>
      <pc:sldChg chg="modSp mod">
        <pc:chgData name="Perez, Sandra [EMR/FCTL/MAND]" userId="0d18e6ef-ab94-4c33-b64c-a1da2b76ee8b" providerId="ADAL" clId="{FD3CEC93-E316-473F-BB7C-6BE80E64E721}" dt="2025-04-24T09:10:13.635" v="412" actId="1076"/>
        <pc:sldMkLst>
          <pc:docMk/>
          <pc:sldMk cId="3697096514" sldId="278"/>
        </pc:sldMkLst>
        <pc:spChg chg="mod">
          <ac:chgData name="Perez, Sandra [EMR/FCTL/MAND]" userId="0d18e6ef-ab94-4c33-b64c-a1da2b76ee8b" providerId="ADAL" clId="{FD3CEC93-E316-473F-BB7C-6BE80E64E721}" dt="2025-04-24T09:10:13.635" v="412" actId="1076"/>
          <ac:spMkLst>
            <pc:docMk/>
            <pc:sldMk cId="3697096514" sldId="278"/>
            <ac:spMk id="19" creationId="{6979C0A0-5091-C03F-45BB-A8AB0F3F7B82}"/>
          </ac:spMkLst>
        </pc:spChg>
        <pc:spChg chg="mod">
          <ac:chgData name="Perez, Sandra [EMR/FCTL/MAND]" userId="0d18e6ef-ab94-4c33-b64c-a1da2b76ee8b" providerId="ADAL" clId="{FD3CEC93-E316-473F-BB7C-6BE80E64E721}" dt="2025-04-24T09:10:09.464" v="411" actId="1076"/>
          <ac:spMkLst>
            <pc:docMk/>
            <pc:sldMk cId="3697096514" sldId="278"/>
            <ac:spMk id="35" creationId="{16EAA02C-8784-59BC-83D3-481E37831AB7}"/>
          </ac:spMkLst>
        </pc:spChg>
        <pc:spChg chg="mod">
          <ac:chgData name="Perez, Sandra [EMR/FCTL/MAND]" userId="0d18e6ef-ab94-4c33-b64c-a1da2b76ee8b" providerId="ADAL" clId="{FD3CEC93-E316-473F-BB7C-6BE80E64E721}" dt="2025-04-24T09:10:01.696" v="410" actId="1038"/>
          <ac:spMkLst>
            <pc:docMk/>
            <pc:sldMk cId="3697096514" sldId="278"/>
            <ac:spMk id="39" creationId="{6EB2EA75-60AD-9F9C-6568-F1D3F801304D}"/>
          </ac:spMkLst>
        </pc:spChg>
      </pc:sldChg>
      <pc:sldChg chg="modSp mod">
        <pc:chgData name="Perez, Sandra [EMR/FCTL/MAND]" userId="0d18e6ef-ab94-4c33-b64c-a1da2b76ee8b" providerId="ADAL" clId="{FD3CEC93-E316-473F-BB7C-6BE80E64E721}" dt="2025-04-24T09:10:52.469" v="423" actId="1037"/>
        <pc:sldMkLst>
          <pc:docMk/>
          <pc:sldMk cId="1194394834" sldId="2076136892"/>
        </pc:sldMkLst>
        <pc:spChg chg="mod">
          <ac:chgData name="Perez, Sandra [EMR/FCTL/MAND]" userId="0d18e6ef-ab94-4c33-b64c-a1da2b76ee8b" providerId="ADAL" clId="{FD3CEC93-E316-473F-BB7C-6BE80E64E721}" dt="2025-04-24T08:52:07.214" v="311" actId="207"/>
          <ac:spMkLst>
            <pc:docMk/>
            <pc:sldMk cId="1194394834" sldId="2076136892"/>
            <ac:spMk id="6" creationId="{00000000-0000-0000-0000-000000000000}"/>
          </ac:spMkLst>
        </pc:spChg>
      </pc:sldChg>
      <pc:sldChg chg="modSp mod ord">
        <pc:chgData name="Perez, Sandra [EMR/FCTL/MAND]" userId="0d18e6ef-ab94-4c33-b64c-a1da2b76ee8b" providerId="ADAL" clId="{FD3CEC93-E316-473F-BB7C-6BE80E64E721}" dt="2025-04-24T09:08:58.404" v="405" actId="1036"/>
        <pc:sldMkLst>
          <pc:docMk/>
          <pc:sldMk cId="3108147041" sldId="2076136893"/>
        </pc:sldMkLst>
        <pc:spChg chg="mod">
          <ac:chgData name="Perez, Sandra [EMR/FCTL/MAND]" userId="0d18e6ef-ab94-4c33-b64c-a1da2b76ee8b" providerId="ADAL" clId="{FD3CEC93-E316-473F-BB7C-6BE80E64E721}" dt="2025-04-24T08:35:09.703" v="145" actId="207"/>
          <ac:spMkLst>
            <pc:docMk/>
            <pc:sldMk cId="3108147041" sldId="2076136893"/>
            <ac:spMk id="3" creationId="{75438961-0976-89A0-484D-614D16EE5B9F}"/>
          </ac:spMkLst>
        </pc:spChg>
        <pc:spChg chg="mod">
          <ac:chgData name="Perez, Sandra [EMR/FCTL/MAND]" userId="0d18e6ef-ab94-4c33-b64c-a1da2b76ee8b" providerId="ADAL" clId="{FD3CEC93-E316-473F-BB7C-6BE80E64E721}" dt="2025-04-24T08:35:09.703" v="145" actId="207"/>
          <ac:spMkLst>
            <pc:docMk/>
            <pc:sldMk cId="3108147041" sldId="2076136893"/>
            <ac:spMk id="4" creationId="{96644377-A1D1-6A5D-0F69-27ECB8515B03}"/>
          </ac:spMkLst>
        </pc:spChg>
        <pc:spChg chg="mod">
          <ac:chgData name="Perez, Sandra [EMR/FCTL/MAND]" userId="0d18e6ef-ab94-4c33-b64c-a1da2b76ee8b" providerId="ADAL" clId="{FD3CEC93-E316-473F-BB7C-6BE80E64E721}" dt="2025-04-24T08:35:13.088" v="146" actId="207"/>
          <ac:spMkLst>
            <pc:docMk/>
            <pc:sldMk cId="3108147041" sldId="2076136893"/>
            <ac:spMk id="5" creationId="{70016F70-1A99-1CDA-459B-B0EA828766A9}"/>
          </ac:spMkLst>
        </pc:spChg>
        <pc:spChg chg="mod">
          <ac:chgData name="Perez, Sandra [EMR/FCTL/MAND]" userId="0d18e6ef-ab94-4c33-b64c-a1da2b76ee8b" providerId="ADAL" clId="{FD3CEC93-E316-473F-BB7C-6BE80E64E721}" dt="2025-04-24T08:52:40.342" v="316" actId="207"/>
          <ac:spMkLst>
            <pc:docMk/>
            <pc:sldMk cId="3108147041" sldId="2076136893"/>
            <ac:spMk id="6" creationId="{5A7D340E-9C91-7AB5-CF13-F79689093E25}"/>
          </ac:spMkLst>
        </pc:spChg>
        <pc:spChg chg="mod">
          <ac:chgData name="Perez, Sandra [EMR/FCTL/MAND]" userId="0d18e6ef-ab94-4c33-b64c-a1da2b76ee8b" providerId="ADAL" clId="{FD3CEC93-E316-473F-BB7C-6BE80E64E721}" dt="2025-04-24T08:35:13.088" v="146" actId="207"/>
          <ac:spMkLst>
            <pc:docMk/>
            <pc:sldMk cId="3108147041" sldId="2076136893"/>
            <ac:spMk id="8" creationId="{74DA590B-37E5-E3BC-0921-1E8829943CDA}"/>
          </ac:spMkLst>
        </pc:spChg>
        <pc:spChg chg="mod">
          <ac:chgData name="Perez, Sandra [EMR/FCTL/MAND]" userId="0d18e6ef-ab94-4c33-b64c-a1da2b76ee8b" providerId="ADAL" clId="{FD3CEC93-E316-473F-BB7C-6BE80E64E721}" dt="2025-04-24T09:08:08.559" v="396" actId="14100"/>
          <ac:spMkLst>
            <pc:docMk/>
            <pc:sldMk cId="3108147041" sldId="2076136893"/>
            <ac:spMk id="9" creationId="{456C0366-54D3-5A98-516D-CC2B35707028}"/>
          </ac:spMkLst>
        </pc:spChg>
        <pc:spChg chg="mod">
          <ac:chgData name="Perez, Sandra [EMR/FCTL/MAND]" userId="0d18e6ef-ab94-4c33-b64c-a1da2b76ee8b" providerId="ADAL" clId="{FD3CEC93-E316-473F-BB7C-6BE80E64E721}" dt="2025-04-24T09:08:38.754" v="401" actId="1076"/>
          <ac:spMkLst>
            <pc:docMk/>
            <pc:sldMk cId="3108147041" sldId="2076136893"/>
            <ac:spMk id="10" creationId="{A2D32E25-4FFF-9B20-E6CD-7647A691A4FF}"/>
          </ac:spMkLst>
        </pc:spChg>
        <pc:spChg chg="mod">
          <ac:chgData name="Perez, Sandra [EMR/FCTL/MAND]" userId="0d18e6ef-ab94-4c33-b64c-a1da2b76ee8b" providerId="ADAL" clId="{FD3CEC93-E316-473F-BB7C-6BE80E64E721}" dt="2025-04-24T09:08:08.559" v="396" actId="14100"/>
          <ac:spMkLst>
            <pc:docMk/>
            <pc:sldMk cId="3108147041" sldId="2076136893"/>
            <ac:spMk id="15" creationId="{679FE731-13F7-1516-89D8-56AB7051E8F5}"/>
          </ac:spMkLst>
        </pc:spChg>
        <pc:spChg chg="mod">
          <ac:chgData name="Perez, Sandra [EMR/FCTL/MAND]" userId="0d18e6ef-ab94-4c33-b64c-a1da2b76ee8b" providerId="ADAL" clId="{FD3CEC93-E316-473F-BB7C-6BE80E64E721}" dt="2025-04-24T09:08:58.404" v="405" actId="1036"/>
          <ac:spMkLst>
            <pc:docMk/>
            <pc:sldMk cId="3108147041" sldId="2076136893"/>
            <ac:spMk id="16" creationId="{69149AC9-7E65-EF26-83BD-036AB04B37B5}"/>
          </ac:spMkLst>
        </pc:spChg>
        <pc:spChg chg="mod">
          <ac:chgData name="Perez, Sandra [EMR/FCTL/MAND]" userId="0d18e6ef-ab94-4c33-b64c-a1da2b76ee8b" providerId="ADAL" clId="{FD3CEC93-E316-473F-BB7C-6BE80E64E721}" dt="2025-04-24T09:08:38.754" v="401" actId="1076"/>
          <ac:spMkLst>
            <pc:docMk/>
            <pc:sldMk cId="3108147041" sldId="2076136893"/>
            <ac:spMk id="17" creationId="{8B0FF744-F625-A2D1-4B75-189293118D5B}"/>
          </ac:spMkLst>
        </pc:spChg>
        <pc:spChg chg="mod">
          <ac:chgData name="Perez, Sandra [EMR/FCTL/MAND]" userId="0d18e6ef-ab94-4c33-b64c-a1da2b76ee8b" providerId="ADAL" clId="{FD3CEC93-E316-473F-BB7C-6BE80E64E721}" dt="2025-04-24T09:08:38.754" v="401" actId="1076"/>
          <ac:spMkLst>
            <pc:docMk/>
            <pc:sldMk cId="3108147041" sldId="2076136893"/>
            <ac:spMk id="18" creationId="{A91F7395-0D80-8AE3-E53E-5D9048EF35FC}"/>
          </ac:spMkLst>
        </pc:spChg>
        <pc:spChg chg="mod">
          <ac:chgData name="Perez, Sandra [EMR/FCTL/MAND]" userId="0d18e6ef-ab94-4c33-b64c-a1da2b76ee8b" providerId="ADAL" clId="{FD3CEC93-E316-473F-BB7C-6BE80E64E721}" dt="2025-04-24T08:43:25.204" v="218"/>
          <ac:spMkLst>
            <pc:docMk/>
            <pc:sldMk cId="3108147041" sldId="2076136893"/>
            <ac:spMk id="24" creationId="{10FB994F-F217-4ECA-91FF-14891CB592FA}"/>
          </ac:spMkLst>
        </pc:spChg>
        <pc:spChg chg="mod">
          <ac:chgData name="Perez, Sandra [EMR/FCTL/MAND]" userId="0d18e6ef-ab94-4c33-b64c-a1da2b76ee8b" providerId="ADAL" clId="{FD3CEC93-E316-473F-BB7C-6BE80E64E721}" dt="2025-04-24T09:08:43.245" v="403" actId="14100"/>
          <ac:spMkLst>
            <pc:docMk/>
            <pc:sldMk cId="3108147041" sldId="2076136893"/>
            <ac:spMk id="33" creationId="{943E05A4-12A5-542B-7E9B-6EAAC20A8D66}"/>
          </ac:spMkLst>
        </pc:spChg>
        <pc:spChg chg="mod">
          <ac:chgData name="Perez, Sandra [EMR/FCTL/MAND]" userId="0d18e6ef-ab94-4c33-b64c-a1da2b76ee8b" providerId="ADAL" clId="{FD3CEC93-E316-473F-BB7C-6BE80E64E721}" dt="2025-04-24T08:35:30.403" v="148" actId="207"/>
          <ac:spMkLst>
            <pc:docMk/>
            <pc:sldMk cId="3108147041" sldId="2076136893"/>
            <ac:spMk id="34" creationId="{BA552A4C-9A94-358B-7FD5-1AAE320E02BC}"/>
          </ac:spMkLst>
        </pc:spChg>
        <pc:spChg chg="mod">
          <ac:chgData name="Perez, Sandra [EMR/FCTL/MAND]" userId="0d18e6ef-ab94-4c33-b64c-a1da2b76ee8b" providerId="ADAL" clId="{FD3CEC93-E316-473F-BB7C-6BE80E64E721}" dt="2025-04-24T08:35:30.403" v="148" actId="207"/>
          <ac:spMkLst>
            <pc:docMk/>
            <pc:sldMk cId="3108147041" sldId="2076136893"/>
            <ac:spMk id="35" creationId="{28131D3D-CD9C-89C9-A3AF-43170C2F77B4}"/>
          </ac:spMkLst>
        </pc:spChg>
        <pc:spChg chg="mod">
          <ac:chgData name="Perez, Sandra [EMR/FCTL/MAND]" userId="0d18e6ef-ab94-4c33-b64c-a1da2b76ee8b" providerId="ADAL" clId="{FD3CEC93-E316-473F-BB7C-6BE80E64E721}" dt="2025-04-24T09:08:38.754" v="401" actId="1076"/>
          <ac:spMkLst>
            <pc:docMk/>
            <pc:sldMk cId="3108147041" sldId="2076136893"/>
            <ac:spMk id="36" creationId="{5FF76E20-AAAD-BC26-8276-92275340ACDD}"/>
          </ac:spMkLst>
        </pc:spChg>
        <pc:spChg chg="mod">
          <ac:chgData name="Perez, Sandra [EMR/FCTL/MAND]" userId="0d18e6ef-ab94-4c33-b64c-a1da2b76ee8b" providerId="ADAL" clId="{FD3CEC93-E316-473F-BB7C-6BE80E64E721}" dt="2025-04-24T09:08:08.559" v="396" actId="14100"/>
          <ac:spMkLst>
            <pc:docMk/>
            <pc:sldMk cId="3108147041" sldId="2076136893"/>
            <ac:spMk id="37" creationId="{223A47E1-03D8-3E9D-FA8D-814F6FB5FAA0}"/>
          </ac:spMkLst>
        </pc:spChg>
        <pc:spChg chg="mod">
          <ac:chgData name="Perez, Sandra [EMR/FCTL/MAND]" userId="0d18e6ef-ab94-4c33-b64c-a1da2b76ee8b" providerId="ADAL" clId="{FD3CEC93-E316-473F-BB7C-6BE80E64E721}" dt="2025-04-24T09:08:38.754" v="401" actId="1076"/>
          <ac:spMkLst>
            <pc:docMk/>
            <pc:sldMk cId="3108147041" sldId="2076136893"/>
            <ac:spMk id="38" creationId="{92BF5FCF-F9A7-6025-D724-134B8589999E}"/>
          </ac:spMkLst>
        </pc:spChg>
        <pc:spChg chg="mod">
          <ac:chgData name="Perez, Sandra [EMR/FCTL/MAND]" userId="0d18e6ef-ab94-4c33-b64c-a1da2b76ee8b" providerId="ADAL" clId="{FD3CEC93-E316-473F-BB7C-6BE80E64E721}" dt="2025-04-24T08:35:21.129" v="147" actId="208"/>
          <ac:spMkLst>
            <pc:docMk/>
            <pc:sldMk cId="3108147041" sldId="2076136893"/>
            <ac:spMk id="39" creationId="{882793D3-608A-F877-ACCE-BA397FFF6844}"/>
          </ac:spMkLst>
        </pc:spChg>
        <pc:spChg chg="mod">
          <ac:chgData name="Perez, Sandra [EMR/FCTL/MAND]" userId="0d18e6ef-ab94-4c33-b64c-a1da2b76ee8b" providerId="ADAL" clId="{FD3CEC93-E316-473F-BB7C-6BE80E64E721}" dt="2025-04-24T08:35:21.129" v="147" actId="208"/>
          <ac:spMkLst>
            <pc:docMk/>
            <pc:sldMk cId="3108147041" sldId="2076136893"/>
            <ac:spMk id="40" creationId="{D3E2DFB5-528A-3574-EDEE-7E6B7E5E5B34}"/>
          </ac:spMkLst>
        </pc:spChg>
        <pc:spChg chg="mod">
          <ac:chgData name="Perez, Sandra [EMR/FCTL/MAND]" userId="0d18e6ef-ab94-4c33-b64c-a1da2b76ee8b" providerId="ADAL" clId="{FD3CEC93-E316-473F-BB7C-6BE80E64E721}" dt="2025-04-24T09:08:08.559" v="396" actId="14100"/>
          <ac:spMkLst>
            <pc:docMk/>
            <pc:sldMk cId="3108147041" sldId="2076136893"/>
            <ac:spMk id="41" creationId="{54122804-8120-F533-0D31-7F96762D904A}"/>
          </ac:spMkLst>
        </pc:spChg>
        <pc:spChg chg="mod">
          <ac:chgData name="Perez, Sandra [EMR/FCTL/MAND]" userId="0d18e6ef-ab94-4c33-b64c-a1da2b76ee8b" providerId="ADAL" clId="{FD3CEC93-E316-473F-BB7C-6BE80E64E721}" dt="2025-04-24T08:52:40.342" v="316" actId="207"/>
          <ac:spMkLst>
            <pc:docMk/>
            <pc:sldMk cId="3108147041" sldId="2076136893"/>
            <ac:spMk id="46" creationId="{6BF19986-074B-EDF7-E4A9-1728EC602AC1}"/>
          </ac:spMkLst>
        </pc:spChg>
        <pc:spChg chg="mod">
          <ac:chgData name="Perez, Sandra [EMR/FCTL/MAND]" userId="0d18e6ef-ab94-4c33-b64c-a1da2b76ee8b" providerId="ADAL" clId="{FD3CEC93-E316-473F-BB7C-6BE80E64E721}" dt="2025-04-24T09:08:58.404" v="405" actId="1036"/>
          <ac:spMkLst>
            <pc:docMk/>
            <pc:sldMk cId="3108147041" sldId="2076136893"/>
            <ac:spMk id="47" creationId="{2296D516-284B-5575-FCEA-63B8AF8B8332}"/>
          </ac:spMkLst>
        </pc:spChg>
        <pc:grpChg chg="mod">
          <ac:chgData name="Perez, Sandra [EMR/FCTL/MAND]" userId="0d18e6ef-ab94-4c33-b64c-a1da2b76ee8b" providerId="ADAL" clId="{FD3CEC93-E316-473F-BB7C-6BE80E64E721}" dt="2025-04-24T08:35:09.703" v="145" actId="207"/>
          <ac:grpSpMkLst>
            <pc:docMk/>
            <pc:sldMk cId="3108147041" sldId="2076136893"/>
            <ac:grpSpMk id="2" creationId="{856BFF8B-8015-F46E-01EF-263F05152D21}"/>
          </ac:grpSpMkLst>
        </pc:grpChg>
      </pc:sldChg>
      <pc:sldChg chg="delSp modSp mod">
        <pc:chgData name="Perez, Sandra [EMR/FCTL/MAND]" userId="0d18e6ef-ab94-4c33-b64c-a1da2b76ee8b" providerId="ADAL" clId="{FD3CEC93-E316-473F-BB7C-6BE80E64E721}" dt="2025-04-24T08:52:17.643" v="312" actId="207"/>
        <pc:sldMkLst>
          <pc:docMk/>
          <pc:sldMk cId="3619607587" sldId="2076136894"/>
        </pc:sldMkLst>
        <pc:spChg chg="mod topLvl">
          <ac:chgData name="Perez, Sandra [EMR/FCTL/MAND]" userId="0d18e6ef-ab94-4c33-b64c-a1da2b76ee8b" providerId="ADAL" clId="{FD3CEC93-E316-473F-BB7C-6BE80E64E721}" dt="2025-04-24T08:36:50.406" v="156" actId="208"/>
          <ac:spMkLst>
            <pc:docMk/>
            <pc:sldMk cId="3619607587" sldId="2076136894"/>
            <ac:spMk id="5" creationId="{FE2BE148-C2CE-912B-5CA6-75B7D5F8E488}"/>
          </ac:spMkLst>
        </pc:spChg>
        <pc:spChg chg="mod topLvl">
          <ac:chgData name="Perez, Sandra [EMR/FCTL/MAND]" userId="0d18e6ef-ab94-4c33-b64c-a1da2b76ee8b" providerId="ADAL" clId="{FD3CEC93-E316-473F-BB7C-6BE80E64E721}" dt="2025-04-24T08:52:17.643" v="312" actId="207"/>
          <ac:spMkLst>
            <pc:docMk/>
            <pc:sldMk cId="3619607587" sldId="2076136894"/>
            <ac:spMk id="6" creationId="{38540301-261E-5CE2-8133-3C51CE9DAB64}"/>
          </ac:spMkLst>
        </pc:spChg>
        <pc:spChg chg="mod">
          <ac:chgData name="Perez, Sandra [EMR/FCTL/MAND]" userId="0d18e6ef-ab94-4c33-b64c-a1da2b76ee8b" providerId="ADAL" clId="{FD3CEC93-E316-473F-BB7C-6BE80E64E721}" dt="2025-04-24T08:36:12.734" v="149" actId="207"/>
          <ac:spMkLst>
            <pc:docMk/>
            <pc:sldMk cId="3619607587" sldId="2076136894"/>
            <ac:spMk id="8" creationId="{74DA590B-37E5-E3BC-0921-1E8829943CDA}"/>
          </ac:spMkLst>
        </pc:spChg>
        <pc:spChg chg="mod topLvl">
          <ac:chgData name="Perez, Sandra [EMR/FCTL/MAND]" userId="0d18e6ef-ab94-4c33-b64c-a1da2b76ee8b" providerId="ADAL" clId="{FD3CEC93-E316-473F-BB7C-6BE80E64E721}" dt="2025-04-24T08:36:50.406" v="156" actId="208"/>
          <ac:spMkLst>
            <pc:docMk/>
            <pc:sldMk cId="3619607587" sldId="2076136894"/>
            <ac:spMk id="9" creationId="{456C0366-54D3-5A98-516D-CC2B35707028}"/>
          </ac:spMkLst>
        </pc:spChg>
        <pc:spChg chg="mod topLvl">
          <ac:chgData name="Perez, Sandra [EMR/FCTL/MAND]" userId="0d18e6ef-ab94-4c33-b64c-a1da2b76ee8b" providerId="ADAL" clId="{FD3CEC93-E316-473F-BB7C-6BE80E64E721}" dt="2025-04-24T08:52:17.643" v="312" actId="207"/>
          <ac:spMkLst>
            <pc:docMk/>
            <pc:sldMk cId="3619607587" sldId="2076136894"/>
            <ac:spMk id="11" creationId="{917558B8-68B0-FE29-373B-FA6E19EC227A}"/>
          </ac:spMkLst>
        </pc:spChg>
        <pc:spChg chg="mod">
          <ac:chgData name="Perez, Sandra [EMR/FCTL/MAND]" userId="0d18e6ef-ab94-4c33-b64c-a1da2b76ee8b" providerId="ADAL" clId="{FD3CEC93-E316-473F-BB7C-6BE80E64E721}" dt="2025-04-24T08:36:12.734" v="149" actId="207"/>
          <ac:spMkLst>
            <pc:docMk/>
            <pc:sldMk cId="3619607587" sldId="2076136894"/>
            <ac:spMk id="12" creationId="{59F13EAE-3CED-DC04-82A7-016404F57649}"/>
          </ac:spMkLst>
        </pc:spChg>
        <pc:spChg chg="mod">
          <ac:chgData name="Perez, Sandra [EMR/FCTL/MAND]" userId="0d18e6ef-ab94-4c33-b64c-a1da2b76ee8b" providerId="ADAL" clId="{FD3CEC93-E316-473F-BB7C-6BE80E64E721}" dt="2025-04-24T08:36:12.734" v="149" actId="207"/>
          <ac:spMkLst>
            <pc:docMk/>
            <pc:sldMk cId="3619607587" sldId="2076136894"/>
            <ac:spMk id="13" creationId="{88DFF9BA-FE8A-04C8-72F2-B58B65BA5947}"/>
          </ac:spMkLst>
        </pc:spChg>
        <pc:spChg chg="mod topLvl">
          <ac:chgData name="Perez, Sandra [EMR/FCTL/MAND]" userId="0d18e6ef-ab94-4c33-b64c-a1da2b76ee8b" providerId="ADAL" clId="{FD3CEC93-E316-473F-BB7C-6BE80E64E721}" dt="2025-04-24T08:36:50.406" v="156" actId="208"/>
          <ac:spMkLst>
            <pc:docMk/>
            <pc:sldMk cId="3619607587" sldId="2076136894"/>
            <ac:spMk id="15" creationId="{679FE731-13F7-1516-89D8-56AB7051E8F5}"/>
          </ac:spMkLst>
        </pc:spChg>
        <pc:spChg chg="mod topLvl">
          <ac:chgData name="Perez, Sandra [EMR/FCTL/MAND]" userId="0d18e6ef-ab94-4c33-b64c-a1da2b76ee8b" providerId="ADAL" clId="{FD3CEC93-E316-473F-BB7C-6BE80E64E721}" dt="2025-04-24T08:52:17.643" v="312" actId="207"/>
          <ac:spMkLst>
            <pc:docMk/>
            <pc:sldMk cId="3619607587" sldId="2076136894"/>
            <ac:spMk id="16" creationId="{69149AC9-7E65-EF26-83BD-036AB04B37B5}"/>
          </ac:spMkLst>
        </pc:spChg>
        <pc:spChg chg="mod">
          <ac:chgData name="Perez, Sandra [EMR/FCTL/MAND]" userId="0d18e6ef-ab94-4c33-b64c-a1da2b76ee8b" providerId="ADAL" clId="{FD3CEC93-E316-473F-BB7C-6BE80E64E721}" dt="2025-04-24T08:36:50.406" v="156" actId="208"/>
          <ac:spMkLst>
            <pc:docMk/>
            <pc:sldMk cId="3619607587" sldId="2076136894"/>
            <ac:spMk id="17" creationId="{8B0FF744-F625-A2D1-4B75-189293118D5B}"/>
          </ac:spMkLst>
        </pc:spChg>
        <pc:spChg chg="mod">
          <ac:chgData name="Perez, Sandra [EMR/FCTL/MAND]" userId="0d18e6ef-ab94-4c33-b64c-a1da2b76ee8b" providerId="ADAL" clId="{FD3CEC93-E316-473F-BB7C-6BE80E64E721}" dt="2025-04-24T08:36:50.406" v="156" actId="208"/>
          <ac:spMkLst>
            <pc:docMk/>
            <pc:sldMk cId="3619607587" sldId="2076136894"/>
            <ac:spMk id="18" creationId="{A91F7395-0D80-8AE3-E53E-5D9048EF35FC}"/>
          </ac:spMkLst>
        </pc:spChg>
        <pc:spChg chg="mod">
          <ac:chgData name="Perez, Sandra [EMR/FCTL/MAND]" userId="0d18e6ef-ab94-4c33-b64c-a1da2b76ee8b" providerId="ADAL" clId="{FD3CEC93-E316-473F-BB7C-6BE80E64E721}" dt="2025-04-24T08:52:17.643" v="312" actId="207"/>
          <ac:spMkLst>
            <pc:docMk/>
            <pc:sldMk cId="3619607587" sldId="2076136894"/>
            <ac:spMk id="19" creationId="{B6C99BC8-83CC-F967-7447-E4C4E9F136CA}"/>
          </ac:spMkLst>
        </pc:spChg>
        <pc:spChg chg="mod">
          <ac:chgData name="Perez, Sandra [EMR/FCTL/MAND]" userId="0d18e6ef-ab94-4c33-b64c-a1da2b76ee8b" providerId="ADAL" clId="{FD3CEC93-E316-473F-BB7C-6BE80E64E721}" dt="2025-04-24T08:36:12.734" v="149" actId="207"/>
          <ac:spMkLst>
            <pc:docMk/>
            <pc:sldMk cId="3619607587" sldId="2076136894"/>
            <ac:spMk id="20" creationId="{D23D842B-73E9-AA9A-5991-C7CDE426F649}"/>
          </ac:spMkLst>
        </pc:spChg>
        <pc:spChg chg="mod">
          <ac:chgData name="Perez, Sandra [EMR/FCTL/MAND]" userId="0d18e6ef-ab94-4c33-b64c-a1da2b76ee8b" providerId="ADAL" clId="{FD3CEC93-E316-473F-BB7C-6BE80E64E721}" dt="2025-04-24T08:36:12.734" v="149" actId="207"/>
          <ac:spMkLst>
            <pc:docMk/>
            <pc:sldMk cId="3619607587" sldId="2076136894"/>
            <ac:spMk id="21" creationId="{85A8DC85-55EB-7C9D-AFE1-20C7DA366219}"/>
          </ac:spMkLst>
        </pc:spChg>
        <pc:spChg chg="mod">
          <ac:chgData name="Perez, Sandra [EMR/FCTL/MAND]" userId="0d18e6ef-ab94-4c33-b64c-a1da2b76ee8b" providerId="ADAL" clId="{FD3CEC93-E316-473F-BB7C-6BE80E64E721}" dt="2025-04-24T08:52:17.643" v="312" actId="207"/>
          <ac:spMkLst>
            <pc:docMk/>
            <pc:sldMk cId="3619607587" sldId="2076136894"/>
            <ac:spMk id="27" creationId="{12CCEC59-2913-C10D-ECD0-465F764B4812}"/>
          </ac:spMkLst>
        </pc:spChg>
        <pc:spChg chg="mod topLvl">
          <ac:chgData name="Perez, Sandra [EMR/FCTL/MAND]" userId="0d18e6ef-ab94-4c33-b64c-a1da2b76ee8b" providerId="ADAL" clId="{FD3CEC93-E316-473F-BB7C-6BE80E64E721}" dt="2025-04-24T08:36:50.406" v="156" actId="208"/>
          <ac:spMkLst>
            <pc:docMk/>
            <pc:sldMk cId="3619607587" sldId="2076136894"/>
            <ac:spMk id="31" creationId="{B851E4D4-4E67-E668-8242-36BDF850C028}"/>
          </ac:spMkLst>
        </pc:spChg>
        <pc:spChg chg="mod topLvl">
          <ac:chgData name="Perez, Sandra [EMR/FCTL/MAND]" userId="0d18e6ef-ab94-4c33-b64c-a1da2b76ee8b" providerId="ADAL" clId="{FD3CEC93-E316-473F-BB7C-6BE80E64E721}" dt="2025-04-24T08:52:17.643" v="312" actId="207"/>
          <ac:spMkLst>
            <pc:docMk/>
            <pc:sldMk cId="3619607587" sldId="2076136894"/>
            <ac:spMk id="32" creationId="{2D4AD9F1-4D67-A071-7FBA-78D2F9FFE0D5}"/>
          </ac:spMkLst>
        </pc:spChg>
        <pc:spChg chg="mod">
          <ac:chgData name="Perez, Sandra [EMR/FCTL/MAND]" userId="0d18e6ef-ab94-4c33-b64c-a1da2b76ee8b" providerId="ADAL" clId="{FD3CEC93-E316-473F-BB7C-6BE80E64E721}" dt="2025-04-24T08:37:03.195" v="157" actId="207"/>
          <ac:spMkLst>
            <pc:docMk/>
            <pc:sldMk cId="3619607587" sldId="2076136894"/>
            <ac:spMk id="36" creationId="{5FF76E20-AAAD-BC26-8276-92275340ACDD}"/>
          </ac:spMkLst>
        </pc:spChg>
        <pc:spChg chg="mod topLvl">
          <ac:chgData name="Perez, Sandra [EMR/FCTL/MAND]" userId="0d18e6ef-ab94-4c33-b64c-a1da2b76ee8b" providerId="ADAL" clId="{FD3CEC93-E316-473F-BB7C-6BE80E64E721}" dt="2025-04-24T08:37:12.174" v="158" actId="555"/>
          <ac:spMkLst>
            <pc:docMk/>
            <pc:sldMk cId="3619607587" sldId="2076136894"/>
            <ac:spMk id="37" creationId="{223A47E1-03D8-3E9D-FA8D-814F6FB5FAA0}"/>
          </ac:spMkLst>
        </pc:spChg>
        <pc:spChg chg="mod">
          <ac:chgData name="Perez, Sandra [EMR/FCTL/MAND]" userId="0d18e6ef-ab94-4c33-b64c-a1da2b76ee8b" providerId="ADAL" clId="{FD3CEC93-E316-473F-BB7C-6BE80E64E721}" dt="2025-04-24T08:37:03.195" v="157" actId="207"/>
          <ac:spMkLst>
            <pc:docMk/>
            <pc:sldMk cId="3619607587" sldId="2076136894"/>
            <ac:spMk id="38" creationId="{92BF5FCF-F9A7-6025-D724-134B8589999E}"/>
          </ac:spMkLst>
        </pc:spChg>
        <pc:spChg chg="mod topLvl">
          <ac:chgData name="Perez, Sandra [EMR/FCTL/MAND]" userId="0d18e6ef-ab94-4c33-b64c-a1da2b76ee8b" providerId="ADAL" clId="{FD3CEC93-E316-473F-BB7C-6BE80E64E721}" dt="2025-04-24T08:37:12.174" v="158" actId="555"/>
          <ac:spMkLst>
            <pc:docMk/>
            <pc:sldMk cId="3619607587" sldId="2076136894"/>
            <ac:spMk id="41" creationId="{54122804-8120-F533-0D31-7F96762D904A}"/>
          </ac:spMkLst>
        </pc:spChg>
        <pc:spChg chg="mod topLvl">
          <ac:chgData name="Perez, Sandra [EMR/FCTL/MAND]" userId="0d18e6ef-ab94-4c33-b64c-a1da2b76ee8b" providerId="ADAL" clId="{FD3CEC93-E316-473F-BB7C-6BE80E64E721}" dt="2025-04-24T08:37:12.174" v="158" actId="555"/>
          <ac:spMkLst>
            <pc:docMk/>
            <pc:sldMk cId="3619607587" sldId="2076136894"/>
            <ac:spMk id="42" creationId="{F3CD9161-BAD6-69F4-DD6D-007C2A7CC131}"/>
          </ac:spMkLst>
        </pc:spChg>
        <pc:spChg chg="mod topLvl">
          <ac:chgData name="Perez, Sandra [EMR/FCTL/MAND]" userId="0d18e6ef-ab94-4c33-b64c-a1da2b76ee8b" providerId="ADAL" clId="{FD3CEC93-E316-473F-BB7C-6BE80E64E721}" dt="2025-04-24T08:37:03.195" v="157" actId="207"/>
          <ac:spMkLst>
            <pc:docMk/>
            <pc:sldMk cId="3619607587" sldId="2076136894"/>
            <ac:spMk id="43" creationId="{F8E58E70-8D75-9970-78A4-5DB7A1CBCC35}"/>
          </ac:spMkLst>
        </pc:spChg>
        <pc:grpChg chg="mod">
          <ac:chgData name="Perez, Sandra [EMR/FCTL/MAND]" userId="0d18e6ef-ab94-4c33-b64c-a1da2b76ee8b" providerId="ADAL" clId="{FD3CEC93-E316-473F-BB7C-6BE80E64E721}" dt="2025-04-24T08:36:12.734" v="149" actId="207"/>
          <ac:grpSpMkLst>
            <pc:docMk/>
            <pc:sldMk cId="3619607587" sldId="2076136894"/>
            <ac:grpSpMk id="10" creationId="{429188FD-6771-80AA-AFB6-DB6983268C82}"/>
          </ac:grpSpMkLst>
        </pc:grpChg>
      </pc:sldChg>
      <pc:sldChg chg="modSp mod">
        <pc:chgData name="Perez, Sandra [EMR/FCTL/MAND]" userId="0d18e6ef-ab94-4c33-b64c-a1da2b76ee8b" providerId="ADAL" clId="{FD3CEC93-E316-473F-BB7C-6BE80E64E721}" dt="2025-04-24T09:00:27.121" v="391" actId="1076"/>
        <pc:sldMkLst>
          <pc:docMk/>
          <pc:sldMk cId="3870546381" sldId="2076136895"/>
        </pc:sldMkLst>
        <pc:spChg chg="mod">
          <ac:chgData name="Perez, Sandra [EMR/FCTL/MAND]" userId="0d18e6ef-ab94-4c33-b64c-a1da2b76ee8b" providerId="ADAL" clId="{FD3CEC93-E316-473F-BB7C-6BE80E64E721}" dt="2025-04-24T08:59:42.948" v="381" actId="14100"/>
          <ac:spMkLst>
            <pc:docMk/>
            <pc:sldMk cId="3870546381" sldId="2076136895"/>
            <ac:spMk id="9" creationId="{456C0366-54D3-5A98-516D-CC2B35707028}"/>
          </ac:spMkLst>
        </pc:spChg>
        <pc:spChg chg="mod">
          <ac:chgData name="Perez, Sandra [EMR/FCTL/MAND]" userId="0d18e6ef-ab94-4c33-b64c-a1da2b76ee8b" providerId="ADAL" clId="{FD3CEC93-E316-473F-BB7C-6BE80E64E721}" dt="2025-04-24T09:00:27.121" v="391" actId="1076"/>
          <ac:spMkLst>
            <pc:docMk/>
            <pc:sldMk cId="3870546381" sldId="2076136895"/>
            <ac:spMk id="11" creationId="{917558B8-68B0-FE29-373B-FA6E19EC227A}"/>
          </ac:spMkLst>
        </pc:spChg>
        <pc:spChg chg="mod">
          <ac:chgData name="Perez, Sandra [EMR/FCTL/MAND]" userId="0d18e6ef-ab94-4c33-b64c-a1da2b76ee8b" providerId="ADAL" clId="{FD3CEC93-E316-473F-BB7C-6BE80E64E721}" dt="2025-04-24T08:59:42.948" v="381" actId="14100"/>
          <ac:spMkLst>
            <pc:docMk/>
            <pc:sldMk cId="3870546381" sldId="2076136895"/>
            <ac:spMk id="15" creationId="{679FE731-13F7-1516-89D8-56AB7051E8F5}"/>
          </ac:spMkLst>
        </pc:spChg>
        <pc:spChg chg="mod">
          <ac:chgData name="Perez, Sandra [EMR/FCTL/MAND]" userId="0d18e6ef-ab94-4c33-b64c-a1da2b76ee8b" providerId="ADAL" clId="{FD3CEC93-E316-473F-BB7C-6BE80E64E721}" dt="2025-04-24T08:59:30.938" v="380" actId="1076"/>
          <ac:spMkLst>
            <pc:docMk/>
            <pc:sldMk cId="3870546381" sldId="2076136895"/>
            <ac:spMk id="16" creationId="{69149AC9-7E65-EF26-83BD-036AB04B37B5}"/>
          </ac:spMkLst>
        </pc:spChg>
        <pc:spChg chg="mod">
          <ac:chgData name="Perez, Sandra [EMR/FCTL/MAND]" userId="0d18e6ef-ab94-4c33-b64c-a1da2b76ee8b" providerId="ADAL" clId="{FD3CEC93-E316-473F-BB7C-6BE80E64E721}" dt="2025-04-24T09:00:12.051" v="385" actId="14100"/>
          <ac:spMkLst>
            <pc:docMk/>
            <pc:sldMk cId="3870546381" sldId="2076136895"/>
            <ac:spMk id="17" creationId="{8B0FF744-F625-A2D1-4B75-189293118D5B}"/>
          </ac:spMkLst>
        </pc:spChg>
        <pc:spChg chg="mod">
          <ac:chgData name="Perez, Sandra [EMR/FCTL/MAND]" userId="0d18e6ef-ab94-4c33-b64c-a1da2b76ee8b" providerId="ADAL" clId="{FD3CEC93-E316-473F-BB7C-6BE80E64E721}" dt="2025-04-24T09:00:12.051" v="385" actId="14100"/>
          <ac:spMkLst>
            <pc:docMk/>
            <pc:sldMk cId="3870546381" sldId="2076136895"/>
            <ac:spMk id="18" creationId="{A91F7395-0D80-8AE3-E53E-5D9048EF35FC}"/>
          </ac:spMkLst>
        </pc:spChg>
        <pc:spChg chg="mod">
          <ac:chgData name="Perez, Sandra [EMR/FCTL/MAND]" userId="0d18e6ef-ab94-4c33-b64c-a1da2b76ee8b" providerId="ADAL" clId="{FD3CEC93-E316-473F-BB7C-6BE80E64E721}" dt="2025-04-24T09:00:23.594" v="390" actId="1076"/>
          <ac:spMkLst>
            <pc:docMk/>
            <pc:sldMk cId="3870546381" sldId="2076136895"/>
            <ac:spMk id="19" creationId="{B6C99BC8-83CC-F967-7447-E4C4E9F136CA}"/>
          </ac:spMkLst>
        </pc:spChg>
        <pc:spChg chg="mod">
          <ac:chgData name="Perez, Sandra [EMR/FCTL/MAND]" userId="0d18e6ef-ab94-4c33-b64c-a1da2b76ee8b" providerId="ADAL" clId="{FD3CEC93-E316-473F-BB7C-6BE80E64E721}" dt="2025-04-24T09:00:00.262" v="384" actId="1036"/>
          <ac:spMkLst>
            <pc:docMk/>
            <pc:sldMk cId="3870546381" sldId="2076136895"/>
            <ac:spMk id="33" creationId="{943E05A4-12A5-542B-7E9B-6EAAC20A8D66}"/>
          </ac:spMkLst>
        </pc:spChg>
        <pc:spChg chg="mod">
          <ac:chgData name="Perez, Sandra [EMR/FCTL/MAND]" userId="0d18e6ef-ab94-4c33-b64c-a1da2b76ee8b" providerId="ADAL" clId="{FD3CEC93-E316-473F-BB7C-6BE80E64E721}" dt="2025-04-24T08:59:17.764" v="379" actId="14100"/>
          <ac:spMkLst>
            <pc:docMk/>
            <pc:sldMk cId="3870546381" sldId="2076136895"/>
            <ac:spMk id="34" creationId="{BA552A4C-9A94-358B-7FD5-1AAE320E02BC}"/>
          </ac:spMkLst>
        </pc:spChg>
        <pc:spChg chg="mod">
          <ac:chgData name="Perez, Sandra [EMR/FCTL/MAND]" userId="0d18e6ef-ab94-4c33-b64c-a1da2b76ee8b" providerId="ADAL" clId="{FD3CEC93-E316-473F-BB7C-6BE80E64E721}" dt="2025-04-24T08:59:17.764" v="379" actId="14100"/>
          <ac:spMkLst>
            <pc:docMk/>
            <pc:sldMk cId="3870546381" sldId="2076136895"/>
            <ac:spMk id="35" creationId="{28131D3D-CD9C-89C9-A3AF-43170C2F77B4}"/>
          </ac:spMkLst>
        </pc:spChg>
        <pc:spChg chg="mod">
          <ac:chgData name="Perez, Sandra [EMR/FCTL/MAND]" userId="0d18e6ef-ab94-4c33-b64c-a1da2b76ee8b" providerId="ADAL" clId="{FD3CEC93-E316-473F-BB7C-6BE80E64E721}" dt="2025-04-24T09:00:12.051" v="385" actId="14100"/>
          <ac:spMkLst>
            <pc:docMk/>
            <pc:sldMk cId="3870546381" sldId="2076136895"/>
            <ac:spMk id="36" creationId="{5FF76E20-AAAD-BC26-8276-92275340ACDD}"/>
          </ac:spMkLst>
        </pc:spChg>
        <pc:spChg chg="mod">
          <ac:chgData name="Perez, Sandra [EMR/FCTL/MAND]" userId="0d18e6ef-ab94-4c33-b64c-a1da2b76ee8b" providerId="ADAL" clId="{FD3CEC93-E316-473F-BB7C-6BE80E64E721}" dt="2025-04-24T08:59:42.948" v="381" actId="14100"/>
          <ac:spMkLst>
            <pc:docMk/>
            <pc:sldMk cId="3870546381" sldId="2076136895"/>
            <ac:spMk id="37" creationId="{223A47E1-03D8-3E9D-FA8D-814F6FB5FAA0}"/>
          </ac:spMkLst>
        </pc:spChg>
        <pc:spChg chg="mod">
          <ac:chgData name="Perez, Sandra [EMR/FCTL/MAND]" userId="0d18e6ef-ab94-4c33-b64c-a1da2b76ee8b" providerId="ADAL" clId="{FD3CEC93-E316-473F-BB7C-6BE80E64E721}" dt="2025-04-24T09:00:12.051" v="385" actId="14100"/>
          <ac:spMkLst>
            <pc:docMk/>
            <pc:sldMk cId="3870546381" sldId="2076136895"/>
            <ac:spMk id="38" creationId="{92BF5FCF-F9A7-6025-D724-134B8589999E}"/>
          </ac:spMkLst>
        </pc:spChg>
        <pc:spChg chg="mod">
          <ac:chgData name="Perez, Sandra [EMR/FCTL/MAND]" userId="0d18e6ef-ab94-4c33-b64c-a1da2b76ee8b" providerId="ADAL" clId="{FD3CEC93-E316-473F-BB7C-6BE80E64E721}" dt="2025-04-24T08:59:17.764" v="379" actId="14100"/>
          <ac:spMkLst>
            <pc:docMk/>
            <pc:sldMk cId="3870546381" sldId="2076136895"/>
            <ac:spMk id="39" creationId="{882793D3-608A-F877-ACCE-BA397FFF6844}"/>
          </ac:spMkLst>
        </pc:spChg>
        <pc:spChg chg="mod">
          <ac:chgData name="Perez, Sandra [EMR/FCTL/MAND]" userId="0d18e6ef-ab94-4c33-b64c-a1da2b76ee8b" providerId="ADAL" clId="{FD3CEC93-E316-473F-BB7C-6BE80E64E721}" dt="2025-04-24T08:59:17.764" v="379" actId="14100"/>
          <ac:spMkLst>
            <pc:docMk/>
            <pc:sldMk cId="3870546381" sldId="2076136895"/>
            <ac:spMk id="40" creationId="{D3E2DFB5-528A-3574-EDEE-7E6B7E5E5B34}"/>
          </ac:spMkLst>
        </pc:spChg>
        <pc:spChg chg="mod">
          <ac:chgData name="Perez, Sandra [EMR/FCTL/MAND]" userId="0d18e6ef-ab94-4c33-b64c-a1da2b76ee8b" providerId="ADAL" clId="{FD3CEC93-E316-473F-BB7C-6BE80E64E721}" dt="2025-04-24T08:59:42.948" v="381" actId="14100"/>
          <ac:spMkLst>
            <pc:docMk/>
            <pc:sldMk cId="3870546381" sldId="2076136895"/>
            <ac:spMk id="41" creationId="{54122804-8120-F533-0D31-7F96762D904A}"/>
          </ac:spMkLst>
        </pc:spChg>
        <pc:spChg chg="mod">
          <ac:chgData name="Perez, Sandra [EMR/FCTL/MAND]" userId="0d18e6ef-ab94-4c33-b64c-a1da2b76ee8b" providerId="ADAL" clId="{FD3CEC93-E316-473F-BB7C-6BE80E64E721}" dt="2025-04-24T08:52:24.493" v="313" actId="207"/>
          <ac:spMkLst>
            <pc:docMk/>
            <pc:sldMk cId="3870546381" sldId="2076136895"/>
            <ac:spMk id="46" creationId="{6BF19986-074B-EDF7-E4A9-1728EC602AC1}"/>
          </ac:spMkLst>
        </pc:spChg>
        <pc:spChg chg="mod">
          <ac:chgData name="Perez, Sandra [EMR/FCTL/MAND]" userId="0d18e6ef-ab94-4c33-b64c-a1da2b76ee8b" providerId="ADAL" clId="{FD3CEC93-E316-473F-BB7C-6BE80E64E721}" dt="2025-04-24T08:52:24.493" v="313" actId="207"/>
          <ac:spMkLst>
            <pc:docMk/>
            <pc:sldMk cId="3870546381" sldId="2076136895"/>
            <ac:spMk id="47" creationId="{2296D516-284B-5575-FCEA-63B8AF8B8332}"/>
          </ac:spMkLst>
        </pc:spChg>
      </pc:sldChg>
      <pc:sldChg chg="modSp mod">
        <pc:chgData name="Perez, Sandra [EMR/FCTL/MAND]" userId="0d18e6ef-ab94-4c33-b64c-a1da2b76ee8b" providerId="ADAL" clId="{FD3CEC93-E316-473F-BB7C-6BE80E64E721}" dt="2025-04-24T09:13:06.064" v="436" actId="20577"/>
        <pc:sldMkLst>
          <pc:docMk/>
          <pc:sldMk cId="2698461259" sldId="2076136897"/>
        </pc:sldMkLst>
        <pc:spChg chg="mod">
          <ac:chgData name="Perez, Sandra [EMR/FCTL/MAND]" userId="0d18e6ef-ab94-4c33-b64c-a1da2b76ee8b" providerId="ADAL" clId="{FD3CEC93-E316-473F-BB7C-6BE80E64E721}" dt="2025-04-24T09:13:06.064" v="436" actId="20577"/>
          <ac:spMkLst>
            <pc:docMk/>
            <pc:sldMk cId="2698461259" sldId="2076136897"/>
            <ac:spMk id="7" creationId="{E0E8B914-3E9C-BA30-3CF6-966B270096EB}"/>
          </ac:spMkLst>
        </pc:spChg>
      </pc:sldChg>
      <pc:sldChg chg="modSp mod">
        <pc:chgData name="Perez, Sandra [EMR/FCTL/MAND]" userId="0d18e6ef-ab94-4c33-b64c-a1da2b76ee8b" providerId="ADAL" clId="{FD3CEC93-E316-473F-BB7C-6BE80E64E721}" dt="2025-04-24T08:52:43.914" v="317" actId="207"/>
        <pc:sldMkLst>
          <pc:docMk/>
          <pc:sldMk cId="1137812784" sldId="2076136898"/>
        </pc:sldMkLst>
        <pc:spChg chg="mod">
          <ac:chgData name="Perez, Sandra [EMR/FCTL/MAND]" userId="0d18e6ef-ab94-4c33-b64c-a1da2b76ee8b" providerId="ADAL" clId="{FD3CEC93-E316-473F-BB7C-6BE80E64E721}" dt="2025-04-24T08:52:43.914" v="317" actId="207"/>
          <ac:spMkLst>
            <pc:docMk/>
            <pc:sldMk cId="1137812784" sldId="2076136898"/>
            <ac:spMk id="46" creationId="{5675558B-89EF-DCD8-845A-CB762A706C4C}"/>
          </ac:spMkLst>
        </pc:spChg>
        <pc:spChg chg="mod">
          <ac:chgData name="Perez, Sandra [EMR/FCTL/MAND]" userId="0d18e6ef-ab94-4c33-b64c-a1da2b76ee8b" providerId="ADAL" clId="{FD3CEC93-E316-473F-BB7C-6BE80E64E721}" dt="2025-04-24T08:52:43.914" v="317" actId="207"/>
          <ac:spMkLst>
            <pc:docMk/>
            <pc:sldMk cId="1137812784" sldId="2076136898"/>
            <ac:spMk id="47" creationId="{5DD9F661-822A-5406-615A-8FD6F717F2E9}"/>
          </ac:spMkLst>
        </pc:spChg>
      </pc:sldChg>
    </pc:docChg>
  </pc:docChgLst>
  <pc:docChgLst>
    <pc:chgData name="Perez, Sandra [EMR/FCTL/MAND]" userId="0d18e6ef-ab94-4c33-b64c-a1da2b76ee8b" providerId="ADAL" clId="{409FE344-0DCF-4ECE-AA05-0F077B01FDE9}"/>
    <pc:docChg chg="undo custSel modSld">
      <pc:chgData name="Perez, Sandra [EMR/FCTL/MAND]" userId="0d18e6ef-ab94-4c33-b64c-a1da2b76ee8b" providerId="ADAL" clId="{409FE344-0DCF-4ECE-AA05-0F077B01FDE9}" dt="2025-07-15T09:55:28.675" v="24" actId="1036"/>
      <pc:docMkLst>
        <pc:docMk/>
      </pc:docMkLst>
      <pc:sldChg chg="modSp mod">
        <pc:chgData name="Perez, Sandra [EMR/FCTL/MAND]" userId="0d18e6ef-ab94-4c33-b64c-a1da2b76ee8b" providerId="ADAL" clId="{409FE344-0DCF-4ECE-AA05-0F077B01FDE9}" dt="2025-07-11T06:59:32.326" v="5" actId="20577"/>
        <pc:sldMkLst>
          <pc:docMk/>
          <pc:sldMk cId="0" sldId="269"/>
        </pc:sldMkLst>
        <pc:spChg chg="mod">
          <ac:chgData name="Perez, Sandra [EMR/FCTL/MAND]" userId="0d18e6ef-ab94-4c33-b64c-a1da2b76ee8b" providerId="ADAL" clId="{409FE344-0DCF-4ECE-AA05-0F077B01FDE9}" dt="2025-07-11T06:59:30.013" v="4" actId="20577"/>
          <ac:spMkLst>
            <pc:docMk/>
            <pc:sldMk cId="0" sldId="269"/>
            <ac:spMk id="16" creationId="{69149AC9-7E65-EF26-83BD-036AB04B37B5}"/>
          </ac:spMkLst>
        </pc:spChg>
        <pc:spChg chg="mod">
          <ac:chgData name="Perez, Sandra [EMR/FCTL/MAND]" userId="0d18e6ef-ab94-4c33-b64c-a1da2b76ee8b" providerId="ADAL" clId="{409FE344-0DCF-4ECE-AA05-0F077B01FDE9}" dt="2025-07-11T06:59:32.326" v="5" actId="20577"/>
          <ac:spMkLst>
            <pc:docMk/>
            <pc:sldMk cId="0" sldId="269"/>
            <ac:spMk id="32" creationId="{2D4AD9F1-4D67-A071-7FBA-78D2F9FFE0D5}"/>
          </ac:spMkLst>
        </pc:spChg>
      </pc:sldChg>
      <pc:sldChg chg="modSp mod">
        <pc:chgData name="Perez, Sandra [EMR/FCTL/MAND]" userId="0d18e6ef-ab94-4c33-b64c-a1da2b76ee8b" providerId="ADAL" clId="{409FE344-0DCF-4ECE-AA05-0F077B01FDE9}" dt="2025-07-15T09:55:28.675" v="24" actId="1036"/>
        <pc:sldMkLst>
          <pc:docMk/>
          <pc:sldMk cId="0" sldId="273"/>
        </pc:sldMkLst>
        <pc:graphicFrameChg chg="mod modGraphic">
          <ac:chgData name="Perez, Sandra [EMR/FCTL/MAND]" userId="0d18e6ef-ab94-4c33-b64c-a1da2b76ee8b" providerId="ADAL" clId="{409FE344-0DCF-4ECE-AA05-0F077B01FDE9}" dt="2025-07-15T09:55:28.675" v="24" actId="1036"/>
          <ac:graphicFrameMkLst>
            <pc:docMk/>
            <pc:sldMk cId="0" sldId="273"/>
            <ac:graphicFrameMk id="65" creationId="{9AB2EE9B-742D-CC3C-BF6F-39AD031275B4}"/>
          </ac:graphicFrameMkLst>
        </pc:graphicFrameChg>
      </pc:sldChg>
      <pc:sldChg chg="modSp mod">
        <pc:chgData name="Perez, Sandra [EMR/FCTL/MAND]" userId="0d18e6ef-ab94-4c33-b64c-a1da2b76ee8b" providerId="ADAL" clId="{409FE344-0DCF-4ECE-AA05-0F077B01FDE9}" dt="2025-07-15T09:54:27.032" v="15" actId="20577"/>
        <pc:sldMkLst>
          <pc:docMk/>
          <pc:sldMk cId="3697096514" sldId="278"/>
        </pc:sldMkLst>
        <pc:spChg chg="mod">
          <ac:chgData name="Perez, Sandra [EMR/FCTL/MAND]" userId="0d18e6ef-ab94-4c33-b64c-a1da2b76ee8b" providerId="ADAL" clId="{409FE344-0DCF-4ECE-AA05-0F077B01FDE9}" dt="2025-07-15T09:54:27.032" v="15" actId="20577"/>
          <ac:spMkLst>
            <pc:docMk/>
            <pc:sldMk cId="3697096514" sldId="278"/>
            <ac:spMk id="6" creationId="{00000000-0000-0000-0000-000000000000}"/>
          </ac:spMkLst>
        </pc:spChg>
      </pc:sldChg>
      <pc:sldChg chg="addSp delSp modSp mod">
        <pc:chgData name="Perez, Sandra [EMR/FCTL/MAND]" userId="0d18e6ef-ab94-4c33-b64c-a1da2b76ee8b" providerId="ADAL" clId="{409FE344-0DCF-4ECE-AA05-0F077B01FDE9}" dt="2025-07-11T06:59:23.373" v="3" actId="20577"/>
        <pc:sldMkLst>
          <pc:docMk/>
          <pc:sldMk cId="3619607587" sldId="2076136894"/>
        </pc:sldMkLst>
        <pc:spChg chg="add del">
          <ac:chgData name="Perez, Sandra [EMR/FCTL/MAND]" userId="0d18e6ef-ab94-4c33-b64c-a1da2b76ee8b" providerId="ADAL" clId="{409FE344-0DCF-4ECE-AA05-0F077B01FDE9}" dt="2025-07-11T06:59:09.814" v="1" actId="478"/>
          <ac:spMkLst>
            <pc:docMk/>
            <pc:sldMk cId="3619607587" sldId="2076136894"/>
            <ac:spMk id="15" creationId="{679FE731-13F7-1516-89D8-56AB7051E8F5}"/>
          </ac:spMkLst>
        </pc:spChg>
        <pc:spChg chg="mod">
          <ac:chgData name="Perez, Sandra [EMR/FCTL/MAND]" userId="0d18e6ef-ab94-4c33-b64c-a1da2b76ee8b" providerId="ADAL" clId="{409FE344-0DCF-4ECE-AA05-0F077B01FDE9}" dt="2025-07-11T06:59:21.299" v="2" actId="20577"/>
          <ac:spMkLst>
            <pc:docMk/>
            <pc:sldMk cId="3619607587" sldId="2076136894"/>
            <ac:spMk id="16" creationId="{69149AC9-7E65-EF26-83BD-036AB04B37B5}"/>
          </ac:spMkLst>
        </pc:spChg>
        <pc:spChg chg="add del">
          <ac:chgData name="Perez, Sandra [EMR/FCTL/MAND]" userId="0d18e6ef-ab94-4c33-b64c-a1da2b76ee8b" providerId="ADAL" clId="{409FE344-0DCF-4ECE-AA05-0F077B01FDE9}" dt="2025-07-11T06:59:09.814" v="1" actId="478"/>
          <ac:spMkLst>
            <pc:docMk/>
            <pc:sldMk cId="3619607587" sldId="2076136894"/>
            <ac:spMk id="31" creationId="{B851E4D4-4E67-E668-8242-36BDF850C028}"/>
          </ac:spMkLst>
        </pc:spChg>
        <pc:spChg chg="mod">
          <ac:chgData name="Perez, Sandra [EMR/FCTL/MAND]" userId="0d18e6ef-ab94-4c33-b64c-a1da2b76ee8b" providerId="ADAL" clId="{409FE344-0DCF-4ECE-AA05-0F077B01FDE9}" dt="2025-07-11T06:59:23.373" v="3" actId="20577"/>
          <ac:spMkLst>
            <pc:docMk/>
            <pc:sldMk cId="3619607587" sldId="2076136894"/>
            <ac:spMk id="32" creationId="{2D4AD9F1-4D67-A071-7FBA-78D2F9FFE0D5}"/>
          </ac:spMkLst>
        </pc:spChg>
        <pc:spChg chg="add del">
          <ac:chgData name="Perez, Sandra [EMR/FCTL/MAND]" userId="0d18e6ef-ab94-4c33-b64c-a1da2b76ee8b" providerId="ADAL" clId="{409FE344-0DCF-4ECE-AA05-0F077B01FDE9}" dt="2025-07-11T06:59:09.814" v="1" actId="478"/>
          <ac:spMkLst>
            <pc:docMk/>
            <pc:sldMk cId="3619607587" sldId="2076136894"/>
            <ac:spMk id="41" creationId="{54122804-8120-F533-0D31-7F96762D904A}"/>
          </ac:spMkLst>
        </pc:spChg>
        <pc:spChg chg="add del">
          <ac:chgData name="Perez, Sandra [EMR/FCTL/MAND]" userId="0d18e6ef-ab94-4c33-b64c-a1da2b76ee8b" providerId="ADAL" clId="{409FE344-0DCF-4ECE-AA05-0F077B01FDE9}" dt="2025-07-11T06:59:09.814" v="1" actId="478"/>
          <ac:spMkLst>
            <pc:docMk/>
            <pc:sldMk cId="3619607587" sldId="2076136894"/>
            <ac:spMk id="42" creationId="{F3CD9161-BAD6-69F4-DD6D-007C2A7CC131}"/>
          </ac:spMkLst>
        </pc:spChg>
      </pc:sldChg>
      <pc:sldChg chg="modSp mod">
        <pc:chgData name="Perez, Sandra [EMR/FCTL/MAND]" userId="0d18e6ef-ab94-4c33-b64c-a1da2b76ee8b" providerId="ADAL" clId="{409FE344-0DCF-4ECE-AA05-0F077B01FDE9}" dt="2025-07-11T07:00:11.689" v="10" actId="20577"/>
        <pc:sldMkLst>
          <pc:docMk/>
          <pc:sldMk cId="2698461259" sldId="2076136897"/>
        </pc:sldMkLst>
        <pc:spChg chg="mod">
          <ac:chgData name="Perez, Sandra [EMR/FCTL/MAND]" userId="0d18e6ef-ab94-4c33-b64c-a1da2b76ee8b" providerId="ADAL" clId="{409FE344-0DCF-4ECE-AA05-0F077B01FDE9}" dt="2025-07-11T07:00:11.689" v="10" actId="20577"/>
          <ac:spMkLst>
            <pc:docMk/>
            <pc:sldMk cId="2698461259" sldId="2076136897"/>
            <ac:spMk id="7" creationId="{E0E8B914-3E9C-BA30-3CF6-966B270096EB}"/>
          </ac:spMkLst>
        </pc:spChg>
      </pc:sldChg>
      <pc:sldChg chg="modSp mod">
        <pc:chgData name="Perez, Sandra [EMR/FCTL/MAND]" userId="0d18e6ef-ab94-4c33-b64c-a1da2b76ee8b" providerId="ADAL" clId="{409FE344-0DCF-4ECE-AA05-0F077B01FDE9}" dt="2025-07-11T06:59:52.596" v="6" actId="12"/>
        <pc:sldMkLst>
          <pc:docMk/>
          <pc:sldMk cId="2333385464" sldId="2076136899"/>
        </pc:sldMkLst>
        <pc:spChg chg="mod">
          <ac:chgData name="Perez, Sandra [EMR/FCTL/MAND]" userId="0d18e6ef-ab94-4c33-b64c-a1da2b76ee8b" providerId="ADAL" clId="{409FE344-0DCF-4ECE-AA05-0F077B01FDE9}" dt="2025-07-11T06:59:52.596" v="6" actId="12"/>
          <ac:spMkLst>
            <pc:docMk/>
            <pc:sldMk cId="2333385464" sldId="2076136899"/>
            <ac:spMk id="46" creationId="{F430FF80-AFB6-51F8-33B5-20FA8020C9D4}"/>
          </ac:spMkLst>
        </pc:spChg>
      </pc:sldChg>
    </pc:docChg>
  </pc:docChgLst>
  <pc:docChgLst>
    <pc:chgData name="Perez, Sandra [EMR/FCTL/MAND]" userId="0d18e6ef-ab94-4c33-b64c-a1da2b76ee8b" providerId="ADAL" clId="{76426C50-BFBE-4138-BA0F-9BFAF36A97E2}"/>
    <pc:docChg chg="undo redo custSel modSld">
      <pc:chgData name="Perez, Sandra [EMR/FCTL/MAND]" userId="0d18e6ef-ab94-4c33-b64c-a1da2b76ee8b" providerId="ADAL" clId="{76426C50-BFBE-4138-BA0F-9BFAF36A97E2}" dt="2025-04-04T09:12:48.371" v="233" actId="20577"/>
      <pc:docMkLst>
        <pc:docMk/>
      </pc:docMkLst>
      <pc:sldChg chg="modSp mod">
        <pc:chgData name="Perez, Sandra [EMR/FCTL/MAND]" userId="0d18e6ef-ab94-4c33-b64c-a1da2b76ee8b" providerId="ADAL" clId="{76426C50-BFBE-4138-BA0F-9BFAF36A97E2}" dt="2025-04-04T08:57:14.850" v="93" actId="20577"/>
        <pc:sldMkLst>
          <pc:docMk/>
          <pc:sldMk cId="0" sldId="259"/>
        </pc:sldMkLst>
      </pc:sldChg>
      <pc:sldChg chg="modSp mod">
        <pc:chgData name="Perez, Sandra [EMR/FCTL/MAND]" userId="0d18e6ef-ab94-4c33-b64c-a1da2b76ee8b" providerId="ADAL" clId="{76426C50-BFBE-4138-BA0F-9BFAF36A97E2}" dt="2025-04-04T08:58:31.831" v="104" actId="255"/>
        <pc:sldMkLst>
          <pc:docMk/>
          <pc:sldMk cId="0" sldId="269"/>
        </pc:sldMkLst>
      </pc:sldChg>
      <pc:sldChg chg="addSp delSp modSp mod">
        <pc:chgData name="Perez, Sandra [EMR/FCTL/MAND]" userId="0d18e6ef-ab94-4c33-b64c-a1da2b76ee8b" providerId="ADAL" clId="{76426C50-BFBE-4138-BA0F-9BFAF36A97E2}" dt="2025-04-04T09:12:27.744" v="220" actId="14100"/>
        <pc:sldMkLst>
          <pc:docMk/>
          <pc:sldMk cId="0" sldId="273"/>
        </pc:sldMkLst>
      </pc:sldChg>
      <pc:sldChg chg="addSp modSp mod">
        <pc:chgData name="Perez, Sandra [EMR/FCTL/MAND]" userId="0d18e6ef-ab94-4c33-b64c-a1da2b76ee8b" providerId="ADAL" clId="{76426C50-BFBE-4138-BA0F-9BFAF36A97E2}" dt="2025-04-04T08:54:50.801" v="56" actId="164"/>
        <pc:sldMkLst>
          <pc:docMk/>
          <pc:sldMk cId="3697096514" sldId="278"/>
        </pc:sldMkLst>
      </pc:sldChg>
      <pc:sldChg chg="addSp delSp modSp mod">
        <pc:chgData name="Perez, Sandra [EMR/FCTL/MAND]" userId="0d18e6ef-ab94-4c33-b64c-a1da2b76ee8b" providerId="ADAL" clId="{76426C50-BFBE-4138-BA0F-9BFAF36A97E2}" dt="2025-04-04T08:55:23.969" v="66" actId="20577"/>
        <pc:sldMkLst>
          <pc:docMk/>
          <pc:sldMk cId="1194394834" sldId="2076136892"/>
        </pc:sldMkLst>
      </pc:sldChg>
      <pc:sldChg chg="modSp mod">
        <pc:chgData name="Perez, Sandra [EMR/FCTL/MAND]" userId="0d18e6ef-ab94-4c33-b64c-a1da2b76ee8b" providerId="ADAL" clId="{76426C50-BFBE-4138-BA0F-9BFAF36A97E2}" dt="2025-04-04T09:02:20.417" v="120" actId="20577"/>
        <pc:sldMkLst>
          <pc:docMk/>
          <pc:sldMk cId="3108147041" sldId="2076136893"/>
        </pc:sldMkLst>
      </pc:sldChg>
      <pc:sldChg chg="modSp mod">
        <pc:chgData name="Perez, Sandra [EMR/FCTL/MAND]" userId="0d18e6ef-ab94-4c33-b64c-a1da2b76ee8b" providerId="ADAL" clId="{76426C50-BFBE-4138-BA0F-9BFAF36A97E2}" dt="2025-04-04T09:04:29.178" v="153" actId="255"/>
        <pc:sldMkLst>
          <pc:docMk/>
          <pc:sldMk cId="3619607587" sldId="2076136894"/>
        </pc:sldMkLst>
      </pc:sldChg>
      <pc:sldChg chg="delSp modSp mod">
        <pc:chgData name="Perez, Sandra [EMR/FCTL/MAND]" userId="0d18e6ef-ab94-4c33-b64c-a1da2b76ee8b" providerId="ADAL" clId="{76426C50-BFBE-4138-BA0F-9BFAF36A97E2}" dt="2025-04-04T09:07:04.084" v="176" actId="20577"/>
        <pc:sldMkLst>
          <pc:docMk/>
          <pc:sldMk cId="3870546381" sldId="2076136895"/>
        </pc:sldMkLst>
      </pc:sldChg>
      <pc:sldChg chg="modSp mod">
        <pc:chgData name="Perez, Sandra [EMR/FCTL/MAND]" userId="0d18e6ef-ab94-4c33-b64c-a1da2b76ee8b" providerId="ADAL" clId="{76426C50-BFBE-4138-BA0F-9BFAF36A97E2}" dt="2025-04-04T09:12:48.371" v="233" actId="20577"/>
        <pc:sldMkLst>
          <pc:docMk/>
          <pc:sldMk cId="2698461259" sldId="2076136897"/>
        </pc:sldMkLst>
      </pc:sldChg>
      <pc:sldChg chg="modSp mod">
        <pc:chgData name="Perez, Sandra [EMR/FCTL/MAND]" userId="0d18e6ef-ab94-4c33-b64c-a1da2b76ee8b" providerId="ADAL" clId="{76426C50-BFBE-4138-BA0F-9BFAF36A97E2}" dt="2025-04-04T09:07:32.796" v="180"/>
        <pc:sldMkLst>
          <pc:docMk/>
          <pc:sldMk cId="1137812784" sldId="2076136898"/>
        </pc:sldMkLst>
      </pc:sldChg>
    </pc:docChg>
  </pc:docChgLst>
  <pc:docChgLst>
    <pc:chgData name="Perez, Sandra [EMR/FCTL/MAND]" userId="0d18e6ef-ab94-4c33-b64c-a1da2b76ee8b" providerId="ADAL" clId="{E6EDBCAE-5533-49F2-9648-70DF4EAB22BE}"/>
    <pc:docChg chg="undo redo custSel addSld modSld">
      <pc:chgData name="Perez, Sandra [EMR/FCTL/MAND]" userId="0d18e6ef-ab94-4c33-b64c-a1da2b76ee8b" providerId="ADAL" clId="{E6EDBCAE-5533-49F2-9648-70DF4EAB22BE}" dt="2025-02-24T13:17:14.614" v="248" actId="1076"/>
      <pc:docMkLst>
        <pc:docMk/>
      </pc:docMkLst>
      <pc:sldChg chg="addSp delSp modSp mod">
        <pc:chgData name="Perez, Sandra [EMR/FCTL/MAND]" userId="0d18e6ef-ab94-4c33-b64c-a1da2b76ee8b" providerId="ADAL" clId="{E6EDBCAE-5533-49F2-9648-70DF4EAB22BE}" dt="2025-02-24T13:10:34.737" v="222" actId="20577"/>
        <pc:sldMkLst>
          <pc:docMk/>
          <pc:sldMk cId="0" sldId="269"/>
        </pc:sldMkLst>
      </pc:sldChg>
      <pc:sldChg chg="addSp delSp modSp mod">
        <pc:chgData name="Perez, Sandra [EMR/FCTL/MAND]" userId="0d18e6ef-ab94-4c33-b64c-a1da2b76ee8b" providerId="ADAL" clId="{E6EDBCAE-5533-49F2-9648-70DF4EAB22BE}" dt="2025-02-20T09:06:31.488" v="119"/>
        <pc:sldMkLst>
          <pc:docMk/>
          <pc:sldMk cId="0" sldId="273"/>
        </pc:sldMkLst>
      </pc:sldChg>
      <pc:sldChg chg="addSp delSp modSp mod">
        <pc:chgData name="Perez, Sandra [EMR/FCTL/MAND]" userId="0d18e6ef-ab94-4c33-b64c-a1da2b76ee8b" providerId="ADAL" clId="{E6EDBCAE-5533-49F2-9648-70DF4EAB22BE}" dt="2025-02-24T13:10:55.578" v="224" actId="20577"/>
        <pc:sldMkLst>
          <pc:docMk/>
          <pc:sldMk cId="3108147041" sldId="2076136893"/>
        </pc:sldMkLst>
      </pc:sldChg>
      <pc:sldChg chg="modSp mod">
        <pc:chgData name="Perez, Sandra [EMR/FCTL/MAND]" userId="0d18e6ef-ab94-4c33-b64c-a1da2b76ee8b" providerId="ADAL" clId="{E6EDBCAE-5533-49F2-9648-70DF4EAB22BE}" dt="2025-02-24T13:11:35.610" v="226" actId="20577"/>
        <pc:sldMkLst>
          <pc:docMk/>
          <pc:sldMk cId="3619607587" sldId="2076136894"/>
        </pc:sldMkLst>
      </pc:sldChg>
      <pc:sldChg chg="addSp delSp modSp mod">
        <pc:chgData name="Perez, Sandra [EMR/FCTL/MAND]" userId="0d18e6ef-ab94-4c33-b64c-a1da2b76ee8b" providerId="ADAL" clId="{E6EDBCAE-5533-49F2-9648-70DF4EAB22BE}" dt="2025-02-24T13:12:54.998" v="230" actId="20577"/>
        <pc:sldMkLst>
          <pc:docMk/>
          <pc:sldMk cId="3870546381" sldId="2076136895"/>
        </pc:sldMkLst>
      </pc:sldChg>
      <pc:sldChg chg="addSp delSp modSp mod">
        <pc:chgData name="Perez, Sandra [EMR/FCTL/MAND]" userId="0d18e6ef-ab94-4c33-b64c-a1da2b76ee8b" providerId="ADAL" clId="{E6EDBCAE-5533-49F2-9648-70DF4EAB22BE}" dt="2025-02-20T09:18:14.927" v="220" actId="20577"/>
        <pc:sldMkLst>
          <pc:docMk/>
          <pc:sldMk cId="2698461259" sldId="2076136897"/>
        </pc:sldMkLst>
      </pc:sldChg>
      <pc:sldChg chg="addSp delSp modSp add mod">
        <pc:chgData name="Perez, Sandra [EMR/FCTL/MAND]" userId="0d18e6ef-ab94-4c33-b64c-a1da2b76ee8b" providerId="ADAL" clId="{E6EDBCAE-5533-49F2-9648-70DF4EAB22BE}" dt="2025-02-24T13:17:14.614" v="248" actId="1076"/>
        <pc:sldMkLst>
          <pc:docMk/>
          <pc:sldMk cId="1137812784" sldId="2076136898"/>
        </pc:sldMkLst>
      </pc:sldChg>
    </pc:docChg>
  </pc:docChgLst>
  <pc:docChgLst>
    <pc:chgData name="Perez, Sandra [EMR/FCTL/MAND]" userId="0d18e6ef-ab94-4c33-b64c-a1da2b76ee8b" providerId="ADAL" clId="{1C6146FB-B3D3-4DBF-84A6-FF9C3217A406}"/>
    <pc:docChg chg="undo custSel modSld">
      <pc:chgData name="Perez, Sandra [EMR/FCTL/MAND]" userId="0d18e6ef-ab94-4c33-b64c-a1da2b76ee8b" providerId="ADAL" clId="{1C6146FB-B3D3-4DBF-84A6-FF9C3217A406}" dt="2025-03-11T13:01:23.762" v="376" actId="1076"/>
      <pc:docMkLst>
        <pc:docMk/>
      </pc:docMkLst>
      <pc:sldChg chg="modSp mod">
        <pc:chgData name="Perez, Sandra [EMR/FCTL/MAND]" userId="0d18e6ef-ab94-4c33-b64c-a1da2b76ee8b" providerId="ADAL" clId="{1C6146FB-B3D3-4DBF-84A6-FF9C3217A406}" dt="2025-03-11T13:00:06.094" v="368" actId="368"/>
        <pc:sldMkLst>
          <pc:docMk/>
          <pc:sldMk cId="0" sldId="269"/>
        </pc:sldMkLst>
      </pc:sldChg>
      <pc:sldChg chg="delSp modSp mod">
        <pc:chgData name="Perez, Sandra [EMR/FCTL/MAND]" userId="0d18e6ef-ab94-4c33-b64c-a1da2b76ee8b" providerId="ADAL" clId="{1C6146FB-B3D3-4DBF-84A6-FF9C3217A406}" dt="2025-03-10T07:53:29.200" v="329" actId="554"/>
        <pc:sldMkLst>
          <pc:docMk/>
          <pc:sldMk cId="0" sldId="273"/>
        </pc:sldMkLst>
      </pc:sldChg>
      <pc:sldChg chg="modSp mod">
        <pc:chgData name="Perez, Sandra [EMR/FCTL/MAND]" userId="0d18e6ef-ab94-4c33-b64c-a1da2b76ee8b" providerId="ADAL" clId="{1C6146FB-B3D3-4DBF-84A6-FF9C3217A406}" dt="2025-03-11T13:01:23.762" v="376" actId="1076"/>
        <pc:sldMkLst>
          <pc:docMk/>
          <pc:sldMk cId="3108147041" sldId="2076136893"/>
        </pc:sldMkLst>
      </pc:sldChg>
      <pc:sldChg chg="modSp mod">
        <pc:chgData name="Perez, Sandra [EMR/FCTL/MAND]" userId="0d18e6ef-ab94-4c33-b64c-a1da2b76ee8b" providerId="ADAL" clId="{1C6146FB-B3D3-4DBF-84A6-FF9C3217A406}" dt="2025-03-11T12:55:36.955" v="354" actId="14100"/>
        <pc:sldMkLst>
          <pc:docMk/>
          <pc:sldMk cId="3619607587" sldId="2076136894"/>
        </pc:sldMkLst>
      </pc:sldChg>
      <pc:sldChg chg="modSp mod">
        <pc:chgData name="Perez, Sandra [EMR/FCTL/MAND]" userId="0d18e6ef-ab94-4c33-b64c-a1da2b76ee8b" providerId="ADAL" clId="{1C6146FB-B3D3-4DBF-84A6-FF9C3217A406}" dt="2025-03-11T13:00:02.510" v="364" actId="1076"/>
        <pc:sldMkLst>
          <pc:docMk/>
          <pc:sldMk cId="3870546381" sldId="2076136895"/>
        </pc:sldMkLst>
      </pc:sldChg>
      <pc:sldChg chg="modSp mod">
        <pc:chgData name="Perez, Sandra [EMR/FCTL/MAND]" userId="0d18e6ef-ab94-4c33-b64c-a1da2b76ee8b" providerId="ADAL" clId="{1C6146FB-B3D3-4DBF-84A6-FF9C3217A406}" dt="2025-03-10T08:03:37.694" v="342" actId="20577"/>
        <pc:sldMkLst>
          <pc:docMk/>
          <pc:sldMk cId="2698461259" sldId="2076136897"/>
        </pc:sldMkLst>
      </pc:sldChg>
      <pc:sldChg chg="modSp mod">
        <pc:chgData name="Perez, Sandra [EMR/FCTL/MAND]" userId="0d18e6ef-ab94-4c33-b64c-a1da2b76ee8b" providerId="ADAL" clId="{1C6146FB-B3D3-4DBF-84A6-FF9C3217A406}" dt="2025-03-10T07:47:33.949" v="314" actId="113"/>
        <pc:sldMkLst>
          <pc:docMk/>
          <pc:sldMk cId="1137812784" sldId="207613689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D8574D06-716B-439E-8C50-2D1172E475F6}" type="datetimeFigureOut">
              <a:rPr lang="en-US" smtClean="0"/>
              <a:t>7/15/2025</a:t>
            </a:fld>
            <a:endParaRPr lang="en-US"/>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6D21EFD1-FE56-4D88-82B9-E2DCFD8E08A7}" type="slidenum">
              <a:rPr lang="en-US" smtClean="0"/>
              <a:t>‹#›</a:t>
            </a:fld>
            <a:endParaRPr lang="en-US"/>
          </a:p>
        </p:txBody>
      </p:sp>
    </p:spTree>
    <p:extLst>
      <p:ext uri="{BB962C8B-B14F-4D97-AF65-F5344CB8AC3E}">
        <p14:creationId xmlns:p14="http://schemas.microsoft.com/office/powerpoint/2010/main" val="772818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6B116C-1CAD-49E2-B44E-AB4A995DEB2E}" type="slidenum">
              <a:rPr lang="en-US" smtClean="0"/>
              <a:t>1</a:t>
            </a:fld>
            <a:endParaRPr lang="en-US"/>
          </a:p>
        </p:txBody>
      </p:sp>
    </p:spTree>
    <p:extLst>
      <p:ext uri="{BB962C8B-B14F-4D97-AF65-F5344CB8AC3E}">
        <p14:creationId xmlns:p14="http://schemas.microsoft.com/office/powerpoint/2010/main" val="2535887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1EFD1-FE56-4D88-82B9-E2DCFD8E08A7}" type="slidenum">
              <a:rPr lang="en-US" smtClean="0"/>
              <a:t>2</a:t>
            </a:fld>
            <a:endParaRPr lang="en-US"/>
          </a:p>
        </p:txBody>
      </p:sp>
    </p:spTree>
    <p:extLst>
      <p:ext uri="{BB962C8B-B14F-4D97-AF65-F5344CB8AC3E}">
        <p14:creationId xmlns:p14="http://schemas.microsoft.com/office/powerpoint/2010/main" val="3485796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1EFD1-FE56-4D88-82B9-E2DCFD8E08A7}" type="slidenum">
              <a:rPr lang="en-US" smtClean="0"/>
              <a:t>3</a:t>
            </a:fld>
            <a:endParaRPr lang="en-US"/>
          </a:p>
        </p:txBody>
      </p:sp>
    </p:spTree>
    <p:extLst>
      <p:ext uri="{BB962C8B-B14F-4D97-AF65-F5344CB8AC3E}">
        <p14:creationId xmlns:p14="http://schemas.microsoft.com/office/powerpoint/2010/main" val="983581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1EFD1-FE56-4D88-82B9-E2DCFD8E08A7}" type="slidenum">
              <a:rPr lang="en-US" smtClean="0"/>
              <a:t>6</a:t>
            </a:fld>
            <a:endParaRPr lang="en-US"/>
          </a:p>
        </p:txBody>
      </p:sp>
    </p:spTree>
    <p:extLst>
      <p:ext uri="{BB962C8B-B14F-4D97-AF65-F5344CB8AC3E}">
        <p14:creationId xmlns:p14="http://schemas.microsoft.com/office/powerpoint/2010/main" val="1764469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1EFD1-FE56-4D88-82B9-E2DCFD8E08A7}" type="slidenum">
              <a:rPr lang="en-US" smtClean="0"/>
              <a:t>8</a:t>
            </a:fld>
            <a:endParaRPr lang="en-US"/>
          </a:p>
        </p:txBody>
      </p:sp>
    </p:spTree>
    <p:extLst>
      <p:ext uri="{BB962C8B-B14F-4D97-AF65-F5344CB8AC3E}">
        <p14:creationId xmlns:p14="http://schemas.microsoft.com/office/powerpoint/2010/main" val="540172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9150E-E835-D19F-57D1-B002F80B5B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EE4362-9057-CF97-5FC2-70DDA33281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892AD3-C74E-E9E1-1802-E6A29ACF04B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D7AE66F-0694-1BCD-C148-5A830EFDAB59}"/>
              </a:ext>
            </a:extLst>
          </p:cNvPr>
          <p:cNvSpPr>
            <a:spLocks noGrp="1"/>
          </p:cNvSpPr>
          <p:nvPr>
            <p:ph type="sldNum" sz="quarter" idx="5"/>
          </p:nvPr>
        </p:nvSpPr>
        <p:spPr/>
        <p:txBody>
          <a:bodyPr/>
          <a:lstStyle/>
          <a:p>
            <a:fld id="{6D21EFD1-FE56-4D88-82B9-E2DCFD8E08A7}" type="slidenum">
              <a:rPr lang="en-US" smtClean="0"/>
              <a:t>9</a:t>
            </a:fld>
            <a:endParaRPr lang="en-US"/>
          </a:p>
        </p:txBody>
      </p:sp>
    </p:spTree>
    <p:extLst>
      <p:ext uri="{BB962C8B-B14F-4D97-AF65-F5344CB8AC3E}">
        <p14:creationId xmlns:p14="http://schemas.microsoft.com/office/powerpoint/2010/main" val="2946470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1EFD1-FE56-4D88-82B9-E2DCFD8E08A7}" type="slidenum">
              <a:rPr lang="en-US" smtClean="0"/>
              <a:t>10</a:t>
            </a:fld>
            <a:endParaRPr lang="en-US"/>
          </a:p>
        </p:txBody>
      </p:sp>
    </p:spTree>
    <p:extLst>
      <p:ext uri="{BB962C8B-B14F-4D97-AF65-F5344CB8AC3E}">
        <p14:creationId xmlns:p14="http://schemas.microsoft.com/office/powerpoint/2010/main" val="5392185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B00A99-369F-80E6-3B7E-890777AA14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FFA5DB-9A47-CFAC-999D-B8A4DAC9C1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CF37FE-904D-A311-4D0C-D10A4AC5DDC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6585AC6-82B4-7CA9-4DB8-7F91680F929A}"/>
              </a:ext>
            </a:extLst>
          </p:cNvPr>
          <p:cNvSpPr>
            <a:spLocks noGrp="1"/>
          </p:cNvSpPr>
          <p:nvPr>
            <p:ph type="sldNum" sz="quarter" idx="5"/>
          </p:nvPr>
        </p:nvSpPr>
        <p:spPr/>
        <p:txBody>
          <a:bodyPr/>
          <a:lstStyle/>
          <a:p>
            <a:fld id="{6D21EFD1-FE56-4D88-82B9-E2DCFD8E08A7}" type="slidenum">
              <a:rPr lang="en-US" smtClean="0"/>
              <a:t>11</a:t>
            </a:fld>
            <a:endParaRPr lang="en-US"/>
          </a:p>
        </p:txBody>
      </p:sp>
    </p:spTree>
    <p:extLst>
      <p:ext uri="{BB962C8B-B14F-4D97-AF65-F5344CB8AC3E}">
        <p14:creationId xmlns:p14="http://schemas.microsoft.com/office/powerpoint/2010/main" val="2452730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1EFD1-FE56-4D88-82B9-E2DCFD8E08A7}" type="slidenum">
              <a:rPr lang="en-US" smtClean="0"/>
              <a:t>12</a:t>
            </a:fld>
            <a:endParaRPr lang="en-US"/>
          </a:p>
        </p:txBody>
      </p:sp>
    </p:spTree>
    <p:extLst>
      <p:ext uri="{BB962C8B-B14F-4D97-AF65-F5344CB8AC3E}">
        <p14:creationId xmlns:p14="http://schemas.microsoft.com/office/powerpoint/2010/main" val="671421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sz="3950" b="1" i="0">
                <a:solidFill>
                  <a:srgbClr val="004A8D"/>
                </a:solidFill>
                <a:latin typeface="Arial"/>
                <a:cs typeface="Arial"/>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sz="2300" b="0" i="0">
                <a:solidFill>
                  <a:srgbClr val="3E4040"/>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950" b="1" i="0">
                <a:solidFill>
                  <a:srgbClr val="004A8D"/>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300" b="0" i="0">
                <a:solidFill>
                  <a:srgbClr val="3E4040"/>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6893157" y="2868066"/>
            <a:ext cx="5883275" cy="8439785"/>
          </a:xfrm>
          <a:custGeom>
            <a:avLst/>
            <a:gdLst/>
            <a:ahLst/>
            <a:cxnLst/>
            <a:rect l="l" t="t" r="r" b="b"/>
            <a:pathLst>
              <a:path w="5883275" h="8439785">
                <a:moveTo>
                  <a:pt x="5883115" y="0"/>
                </a:moveTo>
                <a:lnTo>
                  <a:pt x="0" y="0"/>
                </a:lnTo>
                <a:lnTo>
                  <a:pt x="0" y="8439626"/>
                </a:lnTo>
                <a:lnTo>
                  <a:pt x="5883115" y="8439626"/>
                </a:lnTo>
                <a:lnTo>
                  <a:pt x="5883115" y="0"/>
                </a:lnTo>
                <a:close/>
              </a:path>
            </a:pathLst>
          </a:custGeom>
          <a:solidFill>
            <a:srgbClr val="F1F1F1"/>
          </a:solidFill>
        </p:spPr>
        <p:txBody>
          <a:bodyPr wrap="square" lIns="0" tIns="0" rIns="0" bIns="0" rtlCol="0"/>
          <a:lstStyle/>
          <a:p>
            <a:endParaRPr/>
          </a:p>
        </p:txBody>
      </p:sp>
      <p:sp>
        <p:nvSpPr>
          <p:cNvPr id="17" name="bg object 17"/>
          <p:cNvSpPr/>
          <p:nvPr/>
        </p:nvSpPr>
        <p:spPr>
          <a:xfrm>
            <a:off x="846726" y="2878116"/>
            <a:ext cx="5743575" cy="0"/>
          </a:xfrm>
          <a:custGeom>
            <a:avLst/>
            <a:gdLst/>
            <a:ahLst/>
            <a:cxnLst/>
            <a:rect l="l" t="t" r="r" b="b"/>
            <a:pathLst>
              <a:path w="5743575">
                <a:moveTo>
                  <a:pt x="0" y="0"/>
                </a:moveTo>
                <a:lnTo>
                  <a:pt x="5743334" y="0"/>
                </a:lnTo>
              </a:path>
            </a:pathLst>
          </a:custGeom>
          <a:ln w="47110">
            <a:solidFill>
              <a:srgbClr val="004A8D"/>
            </a:solidFill>
          </a:ln>
        </p:spPr>
        <p:txBody>
          <a:bodyPr wrap="square" lIns="0" tIns="0" rIns="0" bIns="0" rtlCol="0"/>
          <a:lstStyle/>
          <a:p>
            <a:endParaRPr/>
          </a:p>
        </p:txBody>
      </p:sp>
      <p:sp>
        <p:nvSpPr>
          <p:cNvPr id="18" name="bg object 18"/>
          <p:cNvSpPr/>
          <p:nvPr/>
        </p:nvSpPr>
        <p:spPr>
          <a:xfrm>
            <a:off x="6893157" y="2868065"/>
            <a:ext cx="6282690" cy="0"/>
          </a:xfrm>
          <a:custGeom>
            <a:avLst/>
            <a:gdLst/>
            <a:ahLst/>
            <a:cxnLst/>
            <a:rect l="l" t="t" r="r" b="b"/>
            <a:pathLst>
              <a:path w="6282690">
                <a:moveTo>
                  <a:pt x="0" y="0"/>
                </a:moveTo>
                <a:lnTo>
                  <a:pt x="6282567" y="0"/>
                </a:lnTo>
              </a:path>
            </a:pathLst>
          </a:custGeom>
          <a:ln w="47110">
            <a:solidFill>
              <a:srgbClr val="BEC1C1"/>
            </a:solidFill>
          </a:ln>
        </p:spPr>
        <p:txBody>
          <a:bodyPr wrap="square" lIns="0" tIns="0" rIns="0" bIns="0" rtlCol="0"/>
          <a:lstStyle/>
          <a:p>
            <a:endParaRPr/>
          </a:p>
        </p:txBody>
      </p:sp>
      <p:sp>
        <p:nvSpPr>
          <p:cNvPr id="19" name="bg object 19"/>
          <p:cNvSpPr/>
          <p:nvPr/>
        </p:nvSpPr>
        <p:spPr>
          <a:xfrm>
            <a:off x="13034390" y="2750282"/>
            <a:ext cx="141605" cy="235585"/>
          </a:xfrm>
          <a:custGeom>
            <a:avLst/>
            <a:gdLst/>
            <a:ahLst/>
            <a:cxnLst/>
            <a:rect l="l" t="t" r="r" b="b"/>
            <a:pathLst>
              <a:path w="141605" h="235585">
                <a:moveTo>
                  <a:pt x="10" y="0"/>
                </a:moveTo>
                <a:lnTo>
                  <a:pt x="141340" y="117785"/>
                </a:lnTo>
                <a:lnTo>
                  <a:pt x="0" y="235550"/>
                </a:lnTo>
              </a:path>
            </a:pathLst>
          </a:custGeom>
          <a:ln w="47110">
            <a:solidFill>
              <a:srgbClr val="BEC1C1"/>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950" b="1" i="0">
                <a:solidFill>
                  <a:srgbClr val="004A8D"/>
                </a:solidFill>
                <a:latin typeface="Arial"/>
                <a:cs typeface="Arial"/>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950" b="1" i="0">
                <a:solidFill>
                  <a:srgbClr val="004A8D"/>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16138053" y="9308965"/>
            <a:ext cx="3791424" cy="1587925"/>
          </a:xfrm>
          <a:prstGeom prst="rect">
            <a:avLst/>
          </a:prstGeom>
        </p:spPr>
      </p:pic>
      <p:sp>
        <p:nvSpPr>
          <p:cNvPr id="17" name="bg object 17"/>
          <p:cNvSpPr/>
          <p:nvPr/>
        </p:nvSpPr>
        <p:spPr>
          <a:xfrm>
            <a:off x="0" y="2641937"/>
            <a:ext cx="6650990" cy="6212840"/>
          </a:xfrm>
          <a:custGeom>
            <a:avLst/>
            <a:gdLst/>
            <a:ahLst/>
            <a:cxnLst/>
            <a:rect l="l" t="t" r="r" b="b"/>
            <a:pathLst>
              <a:path w="6650990" h="6212840">
                <a:moveTo>
                  <a:pt x="6650697" y="0"/>
                </a:moveTo>
                <a:lnTo>
                  <a:pt x="0" y="0"/>
                </a:lnTo>
                <a:lnTo>
                  <a:pt x="0" y="6212258"/>
                </a:lnTo>
                <a:lnTo>
                  <a:pt x="6650697" y="6212258"/>
                </a:lnTo>
                <a:lnTo>
                  <a:pt x="6650697" y="0"/>
                </a:lnTo>
                <a:close/>
              </a:path>
            </a:pathLst>
          </a:custGeom>
          <a:solidFill>
            <a:srgbClr val="004A8D"/>
          </a:solidFill>
        </p:spPr>
        <p:txBody>
          <a:bodyPr wrap="square" lIns="0" tIns="0" rIns="0" bIns="0" rtlCol="0"/>
          <a:lstStyle/>
          <a:p>
            <a:endParaRPr/>
          </a:p>
        </p:txBody>
      </p:sp>
      <p:sp>
        <p:nvSpPr>
          <p:cNvPr id="18" name="bg object 18"/>
          <p:cNvSpPr/>
          <p:nvPr/>
        </p:nvSpPr>
        <p:spPr>
          <a:xfrm>
            <a:off x="13467221" y="2641937"/>
            <a:ext cx="6637020" cy="6212840"/>
          </a:xfrm>
          <a:custGeom>
            <a:avLst/>
            <a:gdLst/>
            <a:ahLst/>
            <a:cxnLst/>
            <a:rect l="l" t="t" r="r" b="b"/>
            <a:pathLst>
              <a:path w="6637019" h="6212840">
                <a:moveTo>
                  <a:pt x="6636878" y="0"/>
                </a:moveTo>
                <a:lnTo>
                  <a:pt x="0" y="0"/>
                </a:lnTo>
                <a:lnTo>
                  <a:pt x="0" y="6212258"/>
                </a:lnTo>
                <a:lnTo>
                  <a:pt x="6636878" y="6212258"/>
                </a:lnTo>
                <a:lnTo>
                  <a:pt x="6636878" y="0"/>
                </a:lnTo>
                <a:close/>
              </a:path>
            </a:pathLst>
          </a:custGeom>
          <a:solidFill>
            <a:srgbClr val="004A8D"/>
          </a:solidFill>
        </p:spPr>
        <p:txBody>
          <a:bodyPr wrap="square" lIns="0" tIns="0" rIns="0" bIns="0" rtlCol="0"/>
          <a:lstStyle/>
          <a:p>
            <a:endParaRPr/>
          </a:p>
        </p:txBody>
      </p:sp>
      <p:pic>
        <p:nvPicPr>
          <p:cNvPr id="19" name="bg object 19"/>
          <p:cNvPicPr/>
          <p:nvPr/>
        </p:nvPicPr>
        <p:blipFill>
          <a:blip r:embed="rId3" cstate="print"/>
          <a:stretch>
            <a:fillRect/>
          </a:stretch>
        </p:blipFill>
        <p:spPr>
          <a:xfrm>
            <a:off x="13851640" y="2925854"/>
            <a:ext cx="6252459" cy="5633117"/>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Whit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CD7C46F-C597-4550-B7AB-D3E098FBECC4}"/>
              </a:ext>
            </a:extLst>
          </p:cNvPr>
          <p:cNvSpPr>
            <a:spLocks noGrp="1"/>
          </p:cNvSpPr>
          <p:nvPr>
            <p:ph type="sldNum" sz="quarter" idx="4"/>
          </p:nvPr>
        </p:nvSpPr>
        <p:spPr>
          <a:xfrm>
            <a:off x="18629452" y="10756443"/>
            <a:ext cx="1296645" cy="430567"/>
          </a:xfrm>
          <a:prstGeom prst="rect">
            <a:avLst/>
          </a:prstGeom>
        </p:spPr>
        <p:txBody>
          <a:bodyPr vert="horz" lIns="91440" tIns="45720" rIns="91440" bIns="45720" rtlCol="0" anchor="ctr"/>
          <a:lstStyle>
            <a:lvl1pPr algn="r">
              <a:defRPr sz="2198">
                <a:solidFill>
                  <a:schemeClr val="bg2"/>
                </a:solidFill>
              </a:defRPr>
            </a:lvl1pPr>
          </a:lstStyle>
          <a:p>
            <a:fld id="{B3618E82-2635-4133-8350-4252D6B2AEF7}" type="slidenum">
              <a:rPr lang="en-US" smtClean="0"/>
              <a:pPr/>
              <a:t>‹#›</a:t>
            </a:fld>
            <a:endParaRPr lang="en-US"/>
          </a:p>
        </p:txBody>
      </p:sp>
    </p:spTree>
    <p:extLst>
      <p:ext uri="{BB962C8B-B14F-4D97-AF65-F5344CB8AC3E}">
        <p14:creationId xmlns:p14="http://schemas.microsoft.com/office/powerpoint/2010/main" val="6063923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818034" y="1737828"/>
            <a:ext cx="12352655" cy="1231900"/>
          </a:xfrm>
          <a:prstGeom prst="rect">
            <a:avLst/>
          </a:prstGeom>
        </p:spPr>
        <p:txBody>
          <a:bodyPr wrap="square" lIns="0" tIns="0" rIns="0" bIns="0">
            <a:spAutoFit/>
          </a:bodyPr>
          <a:lstStyle>
            <a:lvl1pPr>
              <a:defRPr sz="3950" b="1" i="0">
                <a:solidFill>
                  <a:srgbClr val="004A8D"/>
                </a:solidFill>
                <a:latin typeface="Arial"/>
                <a:cs typeface="Arial"/>
              </a:defRPr>
            </a:lvl1pPr>
          </a:lstStyle>
          <a:p>
            <a:endParaRPr/>
          </a:p>
        </p:txBody>
      </p:sp>
      <p:sp>
        <p:nvSpPr>
          <p:cNvPr id="3" name="Holder 3"/>
          <p:cNvSpPr>
            <a:spLocks noGrp="1"/>
          </p:cNvSpPr>
          <p:nvPr>
            <p:ph type="body" idx="1"/>
          </p:nvPr>
        </p:nvSpPr>
        <p:spPr>
          <a:xfrm>
            <a:off x="3074873" y="2619376"/>
            <a:ext cx="8829675" cy="2487929"/>
          </a:xfrm>
          <a:prstGeom prst="rect">
            <a:avLst/>
          </a:prstGeom>
        </p:spPr>
        <p:txBody>
          <a:bodyPr wrap="square" lIns="0" tIns="0" rIns="0" bIns="0">
            <a:spAutoFit/>
          </a:bodyPr>
          <a:lstStyle>
            <a:lvl1pPr>
              <a:defRPr sz="2300" b="0" i="0">
                <a:solidFill>
                  <a:srgbClr val="3E4040"/>
                </a:solidFill>
                <a:latin typeface="Arial"/>
                <a:cs typeface="Arial"/>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7/15/2025</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5.jpeg"/><Relationship Id="rId5" Type="http://schemas.openxmlformats.org/officeDocument/2006/relationships/image" Target="../media/image10.sv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10.sv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hyperlink" Target="https://www.emerson.com/en-us/automation/valves-actuators-regulators/spare-parts?utm_source=emr-s&amp;utm_medium=vtye&amp;utm_content=http%3A_emrsn-com_faiparts&amp;utm_campaign=18gvar-faiparts01" TargetMode="External"/><Relationship Id="rId7" Type="http://schemas.openxmlformats.org/officeDocument/2006/relationships/image" Target="../media/image10.sv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hyperlink" Target="https://www.emerson.com/en-us/contact-us" TargetMode="External"/><Relationship Id="rId5" Type="http://schemas.openxmlformats.org/officeDocument/2006/relationships/slide" Target="slide1.xml"/><Relationship Id="rId10" Type="http://schemas.openxmlformats.org/officeDocument/2006/relationships/image" Target="../media/image28.png"/><Relationship Id="rId4" Type="http://schemas.openxmlformats.org/officeDocument/2006/relationships/hyperlink" Target="https://www.emerson.com/documents/automation/flyer-effective-use-of-fieldvue-dvc6200-instrument-diagnostics-en-1265736.pdf" TargetMode="External"/><Relationship Id="rId9" Type="http://schemas.openxmlformats.org/officeDocument/2006/relationships/hyperlink" Target="https://www.emerson.com/documents/automation/guide-fieldvue-instruments-a-planning-guide-for-effective-use-hart-implemenations-en-122562.pdf"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6.jpe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image" Target="../media/image8.svg"/><Relationship Id="rId10" Type="http://schemas.openxmlformats.org/officeDocument/2006/relationships/image" Target="../media/image12.svg"/><Relationship Id="rId4" Type="http://schemas.openxmlformats.org/officeDocument/2006/relationships/image" Target="../media/image7.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3.jpe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7.svg"/><Relationship Id="rId4" Type="http://schemas.openxmlformats.org/officeDocument/2006/relationships/slide" Target="slide1.xml"/><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9.png"/><Relationship Id="rId7" Type="http://schemas.openxmlformats.org/officeDocument/2006/relationships/image" Target="../media/image20.png"/><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0.svg"/><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1.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10.svg"/></Relationships>
</file>

<file path=ppt/slides/_rels/slide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0.sv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1.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10.svg"/></Relationships>
</file>

<file path=ppt/slides/_rels/slide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0.sv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0.sv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text, clipart&#10;&#10;Description automatically generated">
            <a:extLst>
              <a:ext uri="{FF2B5EF4-FFF2-40B4-BE49-F238E27FC236}">
                <a16:creationId xmlns:a16="http://schemas.microsoft.com/office/drawing/2014/main" id="{4D95459F-E88D-174A-896E-D525402EE0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09451" y="9298544"/>
            <a:ext cx="3307055" cy="1387392"/>
          </a:xfrm>
          <a:prstGeom prst="rect">
            <a:avLst/>
          </a:prstGeom>
        </p:spPr>
      </p:pic>
      <p:sp>
        <p:nvSpPr>
          <p:cNvPr id="10" name="Rectangle 9">
            <a:extLst>
              <a:ext uri="{FF2B5EF4-FFF2-40B4-BE49-F238E27FC236}">
                <a16:creationId xmlns:a16="http://schemas.microsoft.com/office/drawing/2014/main" id="{619339BB-0B0D-6943-9D25-7346E4FA103C}"/>
              </a:ext>
            </a:extLst>
          </p:cNvPr>
          <p:cNvSpPr/>
          <p:nvPr/>
        </p:nvSpPr>
        <p:spPr bwMode="auto">
          <a:xfrm>
            <a:off x="-8513" y="1679757"/>
            <a:ext cx="20121130" cy="7224911"/>
          </a:xfrm>
          <a:prstGeom prst="rect">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2474" b="1">
              <a:solidFill>
                <a:srgbClr val="FFFFFF"/>
              </a:solidFill>
            </a:endParaRPr>
          </a:p>
        </p:txBody>
      </p:sp>
      <p:sp>
        <p:nvSpPr>
          <p:cNvPr id="11" name="Rectangle 10">
            <a:extLst>
              <a:ext uri="{FF2B5EF4-FFF2-40B4-BE49-F238E27FC236}">
                <a16:creationId xmlns:a16="http://schemas.microsoft.com/office/drawing/2014/main" id="{7A4EDBC0-B142-2B4A-AAF2-644A13D5A4DF}"/>
              </a:ext>
            </a:extLst>
          </p:cNvPr>
          <p:cNvSpPr/>
          <p:nvPr/>
        </p:nvSpPr>
        <p:spPr bwMode="auto">
          <a:xfrm>
            <a:off x="0" y="1836821"/>
            <a:ext cx="6596658" cy="6910784"/>
          </a:xfrm>
          <a:prstGeom prst="rect">
            <a:avLst/>
          </a:prstGeom>
          <a:solidFill>
            <a:schemeClr val="bg1"/>
          </a:solidFill>
          <a:ln w="9525">
            <a:noFill/>
            <a:round/>
            <a:headEnd/>
            <a:tailEnd/>
          </a:ln>
          <a:effectLst/>
        </p:spPr>
        <p:txBody>
          <a:bodyPr wrap="square" rtlCol="0" anchor="ctr"/>
          <a:lstStyle/>
          <a:p>
            <a:pPr algn="ctr" eaLnBrk="0" fontAlgn="base" hangingPunct="0">
              <a:spcBef>
                <a:spcPct val="0"/>
              </a:spcBef>
              <a:spcAft>
                <a:spcPct val="0"/>
              </a:spcAft>
            </a:pPr>
            <a:endParaRPr lang="en-US" sz="2474" b="1">
              <a:solidFill>
                <a:srgbClr val="FFFFFF"/>
              </a:solidFill>
            </a:endParaRPr>
          </a:p>
        </p:txBody>
      </p:sp>
      <p:sp>
        <p:nvSpPr>
          <p:cNvPr id="44" name="Rectangle 43">
            <a:extLst>
              <a:ext uri="{FF2B5EF4-FFF2-40B4-BE49-F238E27FC236}">
                <a16:creationId xmlns:a16="http://schemas.microsoft.com/office/drawing/2014/main" id="{582EBE20-E976-4F4F-A67F-CC0ACBECDAF3}"/>
              </a:ext>
            </a:extLst>
          </p:cNvPr>
          <p:cNvSpPr/>
          <p:nvPr/>
        </p:nvSpPr>
        <p:spPr bwMode="auto">
          <a:xfrm>
            <a:off x="13511701" y="1836821"/>
            <a:ext cx="6596658" cy="6910784"/>
          </a:xfrm>
          <a:prstGeom prst="rect">
            <a:avLst/>
          </a:prstGeom>
          <a:solidFill>
            <a:schemeClr val="bg1"/>
          </a:solidFill>
          <a:ln w="9525">
            <a:noFill/>
            <a:round/>
            <a:headEnd/>
            <a:tailEnd/>
          </a:ln>
          <a:effectLst/>
        </p:spPr>
        <p:txBody>
          <a:bodyPr wrap="square" rtlCol="0" anchor="ctr"/>
          <a:lstStyle/>
          <a:p>
            <a:pPr algn="ctr" eaLnBrk="0" fontAlgn="base" hangingPunct="0">
              <a:spcBef>
                <a:spcPct val="0"/>
              </a:spcBef>
              <a:spcAft>
                <a:spcPct val="0"/>
              </a:spcAft>
            </a:pPr>
            <a:endParaRPr lang="en-US" sz="2474" b="1">
              <a:solidFill>
                <a:srgbClr val="FFFFFF"/>
              </a:solidFill>
            </a:endParaRPr>
          </a:p>
        </p:txBody>
      </p:sp>
      <p:sp>
        <p:nvSpPr>
          <p:cNvPr id="6" name="TextBox 5">
            <a:extLst>
              <a:ext uri="{FF2B5EF4-FFF2-40B4-BE49-F238E27FC236}">
                <a16:creationId xmlns:a16="http://schemas.microsoft.com/office/drawing/2014/main" id="{D2555A8D-9D06-D944-B751-43B7C0A11881}"/>
              </a:ext>
            </a:extLst>
          </p:cNvPr>
          <p:cNvSpPr txBox="1"/>
          <p:nvPr/>
        </p:nvSpPr>
        <p:spPr>
          <a:xfrm>
            <a:off x="6614304" y="2632542"/>
            <a:ext cx="6879756" cy="5319341"/>
          </a:xfrm>
          <a:prstGeom prst="rect">
            <a:avLst/>
          </a:prstGeom>
          <a:noFill/>
        </p:spPr>
        <p:txBody>
          <a:bodyPr wrap="square" rtlCol="0">
            <a:spAutoFit/>
          </a:bodyPr>
          <a:lstStyle/>
          <a:p>
            <a:pPr marL="743585" marR="737870" indent="-1270" algn="ctr">
              <a:lnSpc>
                <a:spcPct val="100600"/>
              </a:lnSpc>
              <a:spcBef>
                <a:spcPts val="5720"/>
              </a:spcBef>
            </a:pPr>
            <a:r>
              <a:rPr lang="en-US" sz="4000" b="1" spc="-10" dirty="0">
                <a:solidFill>
                  <a:schemeClr val="bg1"/>
                </a:solidFill>
                <a:latin typeface="Arial"/>
                <a:cs typeface="Arial"/>
              </a:rPr>
              <a:t>Control Valve Assembly Maintenance Recommendations </a:t>
            </a:r>
          </a:p>
          <a:p>
            <a:pPr marL="743585" marR="737870" indent="-1270" algn="ctr">
              <a:lnSpc>
                <a:spcPct val="100600"/>
              </a:lnSpc>
              <a:spcBef>
                <a:spcPts val="5720"/>
              </a:spcBef>
            </a:pPr>
            <a:r>
              <a:rPr lang="en-US" sz="4400" b="1" spc="-10" dirty="0">
                <a:solidFill>
                  <a:schemeClr val="bg1"/>
                </a:solidFill>
                <a:latin typeface="Arial"/>
                <a:cs typeface="Arial"/>
              </a:rPr>
              <a:t>Fisher™ FIELDVUE™ Instruments </a:t>
            </a:r>
          </a:p>
        </p:txBody>
      </p:sp>
      <p:grpSp>
        <p:nvGrpSpPr>
          <p:cNvPr id="3" name="Group 2">
            <a:extLst>
              <a:ext uri="{FF2B5EF4-FFF2-40B4-BE49-F238E27FC236}">
                <a16:creationId xmlns:a16="http://schemas.microsoft.com/office/drawing/2014/main" id="{01DA73C2-50B4-40EF-9FD4-0F2EB35FE17D}"/>
              </a:ext>
            </a:extLst>
          </p:cNvPr>
          <p:cNvGrpSpPr/>
          <p:nvPr/>
        </p:nvGrpSpPr>
        <p:grpSpPr>
          <a:xfrm>
            <a:off x="8654270" y="9082856"/>
            <a:ext cx="3415202" cy="628253"/>
            <a:chOff x="6372987" y="6609599"/>
            <a:chExt cx="2485353" cy="457200"/>
          </a:xfrm>
        </p:grpSpPr>
        <p:grpSp>
          <p:nvGrpSpPr>
            <p:cNvPr id="16" name="Group 15">
              <a:extLst>
                <a:ext uri="{FF2B5EF4-FFF2-40B4-BE49-F238E27FC236}">
                  <a16:creationId xmlns:a16="http://schemas.microsoft.com/office/drawing/2014/main" id="{47D83850-89DA-438B-BE57-505F930781FF}"/>
                </a:ext>
              </a:extLst>
            </p:cNvPr>
            <p:cNvGrpSpPr/>
            <p:nvPr/>
          </p:nvGrpSpPr>
          <p:grpSpPr>
            <a:xfrm>
              <a:off x="6372987" y="6609599"/>
              <a:ext cx="457200" cy="457200"/>
              <a:chOff x="7142922" y="106017"/>
              <a:chExt cx="457200" cy="457200"/>
            </a:xfrm>
          </p:grpSpPr>
          <p:sp>
            <p:nvSpPr>
              <p:cNvPr id="19" name="Oval 18">
                <a:extLst>
                  <a:ext uri="{FF2B5EF4-FFF2-40B4-BE49-F238E27FC236}">
                    <a16:creationId xmlns:a16="http://schemas.microsoft.com/office/drawing/2014/main" id="{FC3A2734-4CF1-4612-872B-65D1B4825FDE}"/>
                  </a:ext>
                </a:extLst>
              </p:cNvPr>
              <p:cNvSpPr/>
              <p:nvPr/>
            </p:nvSpPr>
            <p:spPr bwMode="auto">
              <a:xfrm>
                <a:off x="7142922" y="106017"/>
                <a:ext cx="457200" cy="457200"/>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2474" b="1">
                  <a:solidFill>
                    <a:srgbClr val="FFFFFF"/>
                  </a:solidFill>
                </a:endParaRPr>
              </a:p>
            </p:txBody>
          </p:sp>
          <p:sp>
            <p:nvSpPr>
              <p:cNvPr id="21" name="Triangle 12">
                <a:extLst>
                  <a:ext uri="{FF2B5EF4-FFF2-40B4-BE49-F238E27FC236}">
                    <a16:creationId xmlns:a16="http://schemas.microsoft.com/office/drawing/2014/main" id="{EB0CEA13-C95F-47A5-88E8-72E5B2CE89C7}"/>
                  </a:ext>
                </a:extLst>
              </p:cNvPr>
              <p:cNvSpPr/>
              <p:nvPr/>
            </p:nvSpPr>
            <p:spPr bwMode="auto">
              <a:xfrm rot="10800000">
                <a:off x="7215924" y="287841"/>
                <a:ext cx="311196" cy="146306"/>
              </a:xfrm>
              <a:prstGeom prst="triangle">
                <a:avLst/>
              </a:prstGeom>
              <a:solidFill>
                <a:schemeClr val="bg1"/>
              </a:solidFill>
              <a:ln w="9525">
                <a:noFill/>
                <a:round/>
                <a:headEnd/>
                <a:tailEnd/>
              </a:ln>
              <a:effectLst/>
            </p:spPr>
            <p:txBody>
              <a:bodyPr wrap="square" rtlCol="0" anchor="ctr"/>
              <a:lstStyle/>
              <a:p>
                <a:pPr algn="ctr" eaLnBrk="0" fontAlgn="base" hangingPunct="0">
                  <a:spcBef>
                    <a:spcPct val="0"/>
                  </a:spcBef>
                  <a:spcAft>
                    <a:spcPct val="0"/>
                  </a:spcAft>
                </a:pPr>
                <a:endParaRPr lang="en-US" sz="2474" b="1">
                  <a:solidFill>
                    <a:srgbClr val="FFFFFF"/>
                  </a:solidFill>
                </a:endParaRPr>
              </a:p>
            </p:txBody>
          </p:sp>
        </p:grpSp>
        <p:sp>
          <p:nvSpPr>
            <p:cNvPr id="22" name="TextBox 21">
              <a:extLst>
                <a:ext uri="{FF2B5EF4-FFF2-40B4-BE49-F238E27FC236}">
                  <a16:creationId xmlns:a16="http://schemas.microsoft.com/office/drawing/2014/main" id="{3AD8A172-89E2-4F22-B23B-46C680A19077}"/>
                </a:ext>
              </a:extLst>
            </p:cNvPr>
            <p:cNvSpPr txBox="1"/>
            <p:nvPr/>
          </p:nvSpPr>
          <p:spPr>
            <a:xfrm>
              <a:off x="6846801" y="6668922"/>
              <a:ext cx="2011539" cy="313337"/>
            </a:xfrm>
            <a:prstGeom prst="rect">
              <a:avLst/>
            </a:prstGeom>
            <a:noFill/>
          </p:spPr>
          <p:txBody>
            <a:bodyPr wrap="square" rtlCol="0">
              <a:spAutoFit/>
            </a:bodyPr>
            <a:lstStyle/>
            <a:p>
              <a:r>
                <a:rPr lang="en-US" sz="2198" b="1" dirty="0">
                  <a:solidFill>
                    <a:schemeClr val="bg1">
                      <a:lumMod val="65000"/>
                    </a:schemeClr>
                  </a:solidFill>
                  <a:latin typeface="Noto Sans" panose="020B0502040504020204" pitchFamily="34" charset="0"/>
                  <a:ea typeface="Noto Sans" panose="020B0502040504020204" pitchFamily="34" charset="0"/>
                  <a:cs typeface="Noto Sans" panose="020B0502040504020204" pitchFamily="34" charset="0"/>
                </a:rPr>
                <a:t>Click to begin</a:t>
              </a:r>
            </a:p>
          </p:txBody>
        </p:sp>
      </p:grpSp>
      <p:sp>
        <p:nvSpPr>
          <p:cNvPr id="20" name="Rectangle 19">
            <a:hlinkClick r:id="rId4" action="ppaction://hlinksldjump"/>
            <a:extLst>
              <a:ext uri="{FF2B5EF4-FFF2-40B4-BE49-F238E27FC236}">
                <a16:creationId xmlns:a16="http://schemas.microsoft.com/office/drawing/2014/main" id="{5E30C4F4-EA29-41AD-8FA1-5A1BF528A22E}"/>
              </a:ext>
            </a:extLst>
          </p:cNvPr>
          <p:cNvSpPr/>
          <p:nvPr/>
        </p:nvSpPr>
        <p:spPr bwMode="auto">
          <a:xfrm>
            <a:off x="8558493" y="8982485"/>
            <a:ext cx="2884271" cy="828994"/>
          </a:xfrm>
          <a:prstGeom prst="rect">
            <a:avLst/>
          </a:prstGeom>
          <a:noFill/>
          <a:ln w="9525">
            <a:noFill/>
            <a:round/>
            <a:headEnd/>
            <a:tailEnd/>
          </a:ln>
          <a:effectLst/>
        </p:spPr>
        <p:txBody>
          <a:bodyPr wrap="square" rtlCol="0" anchor="ctr"/>
          <a:lstStyle/>
          <a:p>
            <a:pPr algn="ctr" eaLnBrk="0" fontAlgn="base" hangingPunct="0">
              <a:spcBef>
                <a:spcPct val="0"/>
              </a:spcBef>
              <a:spcAft>
                <a:spcPct val="0"/>
              </a:spcAft>
            </a:pPr>
            <a:endParaRPr lang="en-US" sz="2474" b="1" dirty="0">
              <a:solidFill>
                <a:srgbClr val="FFFFFF"/>
              </a:solidFill>
            </a:endParaRPr>
          </a:p>
        </p:txBody>
      </p:sp>
      <p:pic>
        <p:nvPicPr>
          <p:cNvPr id="5" name="Picture 4">
            <a:extLst>
              <a:ext uri="{FF2B5EF4-FFF2-40B4-BE49-F238E27FC236}">
                <a16:creationId xmlns:a16="http://schemas.microsoft.com/office/drawing/2014/main" id="{4ED753FA-D20C-C41C-9F40-AE7508012761}"/>
              </a:ext>
            </a:extLst>
          </p:cNvPr>
          <p:cNvPicPr>
            <a:picLocks noChangeAspect="1"/>
          </p:cNvPicPr>
          <p:nvPr/>
        </p:nvPicPr>
        <p:blipFill rotWithShape="1">
          <a:blip r:embed="rId5"/>
          <a:srcRect l="15135" r="31208"/>
          <a:stretch/>
        </p:blipFill>
        <p:spPr>
          <a:xfrm>
            <a:off x="13511701" y="1836821"/>
            <a:ext cx="6600916" cy="6910784"/>
          </a:xfrm>
          <a:prstGeom prst="rect">
            <a:avLst/>
          </a:prstGeom>
        </p:spPr>
      </p:pic>
      <p:pic>
        <p:nvPicPr>
          <p:cNvPr id="12" name="Picture 11">
            <a:extLst>
              <a:ext uri="{FF2B5EF4-FFF2-40B4-BE49-F238E27FC236}">
                <a16:creationId xmlns:a16="http://schemas.microsoft.com/office/drawing/2014/main" id="{696B674C-05AE-159A-66E3-06956398303F}"/>
              </a:ext>
            </a:extLst>
          </p:cNvPr>
          <p:cNvPicPr>
            <a:picLocks noChangeAspect="1"/>
          </p:cNvPicPr>
          <p:nvPr/>
        </p:nvPicPr>
        <p:blipFill rotWithShape="1">
          <a:blip r:embed="rId6"/>
          <a:srcRect l="19873" t="740" r="17482" b="740"/>
          <a:stretch/>
        </p:blipFill>
        <p:spPr>
          <a:xfrm>
            <a:off x="-8513" y="1836820"/>
            <a:ext cx="6608399" cy="6910785"/>
          </a:xfrm>
          <a:prstGeom prst="rect">
            <a:avLst/>
          </a:prstGeom>
        </p:spPr>
      </p:pic>
    </p:spTree>
    <p:extLst>
      <p:ext uri="{BB962C8B-B14F-4D97-AF65-F5344CB8AC3E}">
        <p14:creationId xmlns:p14="http://schemas.microsoft.com/office/powerpoint/2010/main" val="2380506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object 2">
            <a:extLst>
              <a:ext uri="{FF2B5EF4-FFF2-40B4-BE49-F238E27FC236}">
                <a16:creationId xmlns:a16="http://schemas.microsoft.com/office/drawing/2014/main" id="{3C7B6DA7-0A4E-785A-0795-EAB8C5A89FBE}"/>
              </a:ext>
            </a:extLst>
          </p:cNvPr>
          <p:cNvGrpSpPr/>
          <p:nvPr/>
        </p:nvGrpSpPr>
        <p:grpSpPr>
          <a:xfrm>
            <a:off x="0" y="313285"/>
            <a:ext cx="20104100" cy="1605996"/>
            <a:chOff x="0" y="10"/>
            <a:chExt cx="20104100" cy="541655"/>
          </a:xfrm>
          <a:solidFill>
            <a:srgbClr val="E35B39"/>
          </a:solidFill>
        </p:grpSpPr>
        <p:sp>
          <p:nvSpPr>
            <p:cNvPr id="10" name="object 3">
              <a:extLst>
                <a:ext uri="{FF2B5EF4-FFF2-40B4-BE49-F238E27FC236}">
                  <a16:creationId xmlns:a16="http://schemas.microsoft.com/office/drawing/2014/main" id="{EA86BD39-BDB9-4C71-982A-94CA24AFA41E}"/>
                </a:ext>
              </a:extLst>
            </p:cNvPr>
            <p:cNvSpPr/>
            <p:nvPr/>
          </p:nvSpPr>
          <p:spPr>
            <a:xfrm>
              <a:off x="0" y="10"/>
              <a:ext cx="20104100" cy="541655"/>
            </a:xfrm>
            <a:custGeom>
              <a:avLst/>
              <a:gdLst/>
              <a:ahLst/>
              <a:cxnLst/>
              <a:rect l="l" t="t" r="r" b="b"/>
              <a:pathLst>
                <a:path w="20104100" h="541655">
                  <a:moveTo>
                    <a:pt x="20104100" y="0"/>
                  </a:moveTo>
                  <a:lnTo>
                    <a:pt x="0" y="0"/>
                  </a:lnTo>
                  <a:lnTo>
                    <a:pt x="0" y="541442"/>
                  </a:lnTo>
                  <a:lnTo>
                    <a:pt x="20104100" y="541442"/>
                  </a:lnTo>
                  <a:lnTo>
                    <a:pt x="20104100" y="0"/>
                  </a:lnTo>
                  <a:close/>
                </a:path>
              </a:pathLst>
            </a:custGeom>
            <a:grpFill/>
            <a:ln>
              <a:noFill/>
            </a:ln>
          </p:spPr>
          <p:txBody>
            <a:bodyPr wrap="square" lIns="0" tIns="0" rIns="0" bIns="0" rtlCol="0"/>
            <a:lstStyle/>
            <a:p>
              <a:endParaRPr/>
            </a:p>
          </p:txBody>
        </p:sp>
        <p:sp>
          <p:nvSpPr>
            <p:cNvPr id="11" name="object 4">
              <a:extLst>
                <a:ext uri="{FF2B5EF4-FFF2-40B4-BE49-F238E27FC236}">
                  <a16:creationId xmlns:a16="http://schemas.microsoft.com/office/drawing/2014/main" id="{77E55F07-20EE-E0A0-6DEB-595FEE0DCAB1}"/>
                </a:ext>
              </a:extLst>
            </p:cNvPr>
            <p:cNvSpPr/>
            <p:nvPr/>
          </p:nvSpPr>
          <p:spPr>
            <a:xfrm>
              <a:off x="19542546" y="87935"/>
              <a:ext cx="355600" cy="333375"/>
            </a:xfrm>
            <a:custGeom>
              <a:avLst/>
              <a:gdLst/>
              <a:ahLst/>
              <a:cxnLst/>
              <a:rect l="l" t="t" r="r" b="b"/>
              <a:pathLst>
                <a:path w="355600" h="333375">
                  <a:moveTo>
                    <a:pt x="177762" y="61065"/>
                  </a:moveTo>
                  <a:lnTo>
                    <a:pt x="38567" y="199914"/>
                  </a:lnTo>
                  <a:lnTo>
                    <a:pt x="38567" y="310330"/>
                  </a:lnTo>
                  <a:lnTo>
                    <a:pt x="40337" y="319154"/>
                  </a:lnTo>
                  <a:lnTo>
                    <a:pt x="45174" y="326328"/>
                  </a:lnTo>
                  <a:lnTo>
                    <a:pt x="52369" y="331148"/>
                  </a:lnTo>
                  <a:lnTo>
                    <a:pt x="61211" y="332911"/>
                  </a:lnTo>
                  <a:lnTo>
                    <a:pt x="144219" y="332911"/>
                  </a:lnTo>
                  <a:lnTo>
                    <a:pt x="144219" y="232535"/>
                  </a:lnTo>
                  <a:lnTo>
                    <a:pt x="149255" y="227521"/>
                  </a:lnTo>
                  <a:lnTo>
                    <a:pt x="316957" y="227521"/>
                  </a:lnTo>
                  <a:lnTo>
                    <a:pt x="316957" y="199914"/>
                  </a:lnTo>
                  <a:lnTo>
                    <a:pt x="177762" y="61065"/>
                  </a:lnTo>
                  <a:close/>
                </a:path>
                <a:path w="355600" h="333375">
                  <a:moveTo>
                    <a:pt x="316957" y="227521"/>
                  </a:moveTo>
                  <a:lnTo>
                    <a:pt x="206269" y="227521"/>
                  </a:lnTo>
                  <a:lnTo>
                    <a:pt x="211304" y="232535"/>
                  </a:lnTo>
                  <a:lnTo>
                    <a:pt x="211304" y="332911"/>
                  </a:lnTo>
                  <a:lnTo>
                    <a:pt x="294312" y="332911"/>
                  </a:lnTo>
                  <a:lnTo>
                    <a:pt x="303159" y="331148"/>
                  </a:lnTo>
                  <a:lnTo>
                    <a:pt x="310353" y="326328"/>
                  </a:lnTo>
                  <a:lnTo>
                    <a:pt x="315188" y="319154"/>
                  </a:lnTo>
                  <a:lnTo>
                    <a:pt x="316957" y="310330"/>
                  </a:lnTo>
                  <a:lnTo>
                    <a:pt x="316957" y="227521"/>
                  </a:lnTo>
                  <a:close/>
                </a:path>
                <a:path w="355600" h="333375">
                  <a:moveTo>
                    <a:pt x="182797" y="0"/>
                  </a:moveTo>
                  <a:lnTo>
                    <a:pt x="173574" y="0"/>
                  </a:lnTo>
                  <a:lnTo>
                    <a:pt x="169376" y="2512"/>
                  </a:lnTo>
                  <a:lnTo>
                    <a:pt x="166026" y="5025"/>
                  </a:lnTo>
                  <a:lnTo>
                    <a:pt x="1675" y="168968"/>
                  </a:lnTo>
                  <a:lnTo>
                    <a:pt x="0" y="173155"/>
                  </a:lnTo>
                  <a:lnTo>
                    <a:pt x="0" y="186535"/>
                  </a:lnTo>
                  <a:lnTo>
                    <a:pt x="7548" y="194062"/>
                  </a:lnTo>
                  <a:lnTo>
                    <a:pt x="20958" y="194062"/>
                  </a:lnTo>
                  <a:lnTo>
                    <a:pt x="25156" y="192387"/>
                  </a:lnTo>
                  <a:lnTo>
                    <a:pt x="177762" y="40158"/>
                  </a:lnTo>
                  <a:lnTo>
                    <a:pt x="224719" y="40158"/>
                  </a:lnTo>
                  <a:lnTo>
                    <a:pt x="186985" y="2512"/>
                  </a:lnTo>
                  <a:lnTo>
                    <a:pt x="182797" y="0"/>
                  </a:lnTo>
                  <a:close/>
                </a:path>
                <a:path w="355600" h="333375">
                  <a:moveTo>
                    <a:pt x="224719" y="40158"/>
                  </a:moveTo>
                  <a:lnTo>
                    <a:pt x="177762" y="40158"/>
                  </a:lnTo>
                  <a:lnTo>
                    <a:pt x="330367" y="192387"/>
                  </a:lnTo>
                  <a:lnTo>
                    <a:pt x="334565" y="194062"/>
                  </a:lnTo>
                  <a:lnTo>
                    <a:pt x="347976" y="194062"/>
                  </a:lnTo>
                  <a:lnTo>
                    <a:pt x="355524" y="186535"/>
                  </a:lnTo>
                  <a:lnTo>
                    <a:pt x="355524" y="173155"/>
                  </a:lnTo>
                  <a:lnTo>
                    <a:pt x="353849" y="168968"/>
                  </a:lnTo>
                  <a:lnTo>
                    <a:pt x="224719" y="40158"/>
                  </a:lnTo>
                  <a:close/>
                </a:path>
              </a:pathLst>
            </a:custGeom>
            <a:grpFill/>
            <a:ln>
              <a:noFill/>
            </a:ln>
          </p:spPr>
          <p:txBody>
            <a:bodyPr wrap="square" lIns="0" tIns="0" rIns="0" bIns="0" rtlCol="0"/>
            <a:lstStyle/>
            <a:p>
              <a:endParaRPr/>
            </a:p>
          </p:txBody>
        </p:sp>
      </p:grpSp>
      <p:sp>
        <p:nvSpPr>
          <p:cNvPr id="40" name="Rectangle 39">
            <a:extLst>
              <a:ext uri="{FF2B5EF4-FFF2-40B4-BE49-F238E27FC236}">
                <a16:creationId xmlns:a16="http://schemas.microsoft.com/office/drawing/2014/main" id="{5CADDB7C-42C5-7E36-E981-9638D9A6F8FA}"/>
              </a:ext>
            </a:extLst>
          </p:cNvPr>
          <p:cNvSpPr/>
          <p:nvPr/>
        </p:nvSpPr>
        <p:spPr>
          <a:xfrm>
            <a:off x="1574853" y="7456231"/>
            <a:ext cx="5230858" cy="1069848"/>
          </a:xfrm>
          <a:prstGeom prst="rect">
            <a:avLst/>
          </a:prstGeom>
          <a:solidFill>
            <a:schemeClr val="bg1"/>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706A902B-84A8-75A2-AB40-BC4107256E09}"/>
              </a:ext>
            </a:extLst>
          </p:cNvPr>
          <p:cNvSpPr/>
          <p:nvPr/>
        </p:nvSpPr>
        <p:spPr>
          <a:xfrm>
            <a:off x="1574852" y="3815236"/>
            <a:ext cx="5243541" cy="1069848"/>
          </a:xfrm>
          <a:prstGeom prst="rect">
            <a:avLst/>
          </a:prstGeom>
          <a:solidFill>
            <a:schemeClr val="bg1"/>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aphicFrame>
        <p:nvGraphicFramePr>
          <p:cNvPr id="23" name="object 3">
            <a:extLst>
              <a:ext uri="{FF2B5EF4-FFF2-40B4-BE49-F238E27FC236}">
                <a16:creationId xmlns:a16="http://schemas.microsoft.com/office/drawing/2014/main" id="{DCA55567-6B9F-48CB-A5D3-C7EE333AF29B}"/>
              </a:ext>
            </a:extLst>
          </p:cNvPr>
          <p:cNvGraphicFramePr>
            <a:graphicFrameLocks noGrp="1"/>
          </p:cNvGraphicFramePr>
          <p:nvPr>
            <p:extLst>
              <p:ext uri="{D42A27DB-BD31-4B8C-83A1-F6EECF244321}">
                <p14:modId xmlns:p14="http://schemas.microsoft.com/office/powerpoint/2010/main" val="796580553"/>
              </p:ext>
            </p:extLst>
          </p:nvPr>
        </p:nvGraphicFramePr>
        <p:xfrm>
          <a:off x="1289049" y="2323284"/>
          <a:ext cx="18123521" cy="693898"/>
        </p:xfrm>
        <a:graphic>
          <a:graphicData uri="http://schemas.openxmlformats.org/drawingml/2006/table">
            <a:tbl>
              <a:tblPr firstRow="1" bandRow="1">
                <a:tableStyleId>{2D5ABB26-0587-4C30-8999-92F81FD0307C}</a:tableStyleId>
              </a:tblPr>
              <a:tblGrid>
                <a:gridCol w="18123521">
                  <a:extLst>
                    <a:ext uri="{9D8B030D-6E8A-4147-A177-3AD203B41FA5}">
                      <a16:colId xmlns:a16="http://schemas.microsoft.com/office/drawing/2014/main" val="20000"/>
                    </a:ext>
                  </a:extLst>
                </a:gridCol>
              </a:tblGrid>
              <a:tr h="578403">
                <a:tc>
                  <a:txBody>
                    <a:bodyPr/>
                    <a:lstStyle/>
                    <a:p>
                      <a:pPr marL="50800" marR="0" lvl="0" indent="0" defTabSz="914400" eaLnBrk="1" fontAlgn="auto" latinLnBrk="0" hangingPunct="1">
                        <a:lnSpc>
                          <a:spcPct val="100000"/>
                        </a:lnSpc>
                        <a:spcBef>
                          <a:spcPts val="250"/>
                        </a:spcBef>
                        <a:spcAft>
                          <a:spcPts val="0"/>
                        </a:spcAft>
                        <a:buClrTx/>
                        <a:buSzTx/>
                        <a:buFontTx/>
                        <a:buNone/>
                        <a:tabLst/>
                        <a:defRPr/>
                      </a:pPr>
                      <a:r>
                        <a:rPr lang="en-US" sz="2000" b="0" i="0" u="none" strike="noStrike" noProof="0" dirty="0">
                          <a:latin typeface="Arial" panose="020B0604020202020204" pitchFamily="34" charset="0"/>
                          <a:cs typeface="Arial" panose="020B0604020202020204" pitchFamily="34" charset="0"/>
                        </a:rPr>
                        <a:t>Customers are encouraged to maintain spare part stock for Critical applications and consider lead time for General and Severe Service applications.</a:t>
                      </a:r>
                    </a:p>
                    <a:p>
                      <a:pPr marL="50800" marR="0" lvl="0" indent="0" defTabSz="914400" eaLnBrk="1" fontAlgn="auto" latinLnBrk="0" hangingPunct="1">
                        <a:lnSpc>
                          <a:spcPct val="100000"/>
                        </a:lnSpc>
                        <a:spcBef>
                          <a:spcPts val="250"/>
                        </a:spcBef>
                        <a:spcAft>
                          <a:spcPts val="0"/>
                        </a:spcAft>
                        <a:buClrTx/>
                        <a:buSzTx/>
                        <a:buFontTx/>
                        <a:buNone/>
                        <a:tabLst/>
                        <a:defRPr/>
                      </a:pPr>
                      <a:r>
                        <a:rPr lang="en-US" sz="2000" b="0" i="0" u="none" strike="noStrike" noProof="0" dirty="0">
                          <a:latin typeface="Arial" panose="020B0604020202020204" pitchFamily="34" charset="0"/>
                          <a:cs typeface="Arial" panose="020B0604020202020204" pitchFamily="34" charset="0"/>
                        </a:rPr>
                        <a:t>Along with this chart, it is imperative to follow OEM instruction manuals and use OEM parts to maintain plant safety and reliability. </a:t>
                      </a:r>
                    </a:p>
                  </a:txBody>
                  <a:tcPr marL="0" marR="0" marT="46198" marB="0"/>
                </a:tc>
                <a:extLst>
                  <a:ext uri="{0D108BD9-81ED-4DB2-BD59-A6C34878D82A}">
                    <a16:rowId xmlns:a16="http://schemas.microsoft.com/office/drawing/2014/main" val="10001"/>
                  </a:ext>
                </a:extLst>
              </a:tr>
            </a:tbl>
          </a:graphicData>
        </a:graphic>
      </p:graphicFrame>
      <p:grpSp>
        <p:nvGrpSpPr>
          <p:cNvPr id="13" name="object 2">
            <a:extLst>
              <a:ext uri="{FF2B5EF4-FFF2-40B4-BE49-F238E27FC236}">
                <a16:creationId xmlns:a16="http://schemas.microsoft.com/office/drawing/2014/main" id="{5354A14C-5078-4B24-CEB8-80707E7829C4}"/>
              </a:ext>
            </a:extLst>
          </p:cNvPr>
          <p:cNvGrpSpPr/>
          <p:nvPr/>
        </p:nvGrpSpPr>
        <p:grpSpPr>
          <a:xfrm>
            <a:off x="654577" y="2265998"/>
            <a:ext cx="482073" cy="875239"/>
            <a:chOff x="0" y="10"/>
            <a:chExt cx="20104100" cy="485624"/>
          </a:xfrm>
          <a:solidFill>
            <a:srgbClr val="E35B39"/>
          </a:solidFill>
        </p:grpSpPr>
        <p:sp>
          <p:nvSpPr>
            <p:cNvPr id="14" name="object 3">
              <a:extLst>
                <a:ext uri="{FF2B5EF4-FFF2-40B4-BE49-F238E27FC236}">
                  <a16:creationId xmlns:a16="http://schemas.microsoft.com/office/drawing/2014/main" id="{B557540E-2C7F-F1C0-1F1A-248B77648D17}"/>
                </a:ext>
              </a:extLst>
            </p:cNvPr>
            <p:cNvSpPr/>
            <p:nvPr/>
          </p:nvSpPr>
          <p:spPr>
            <a:xfrm>
              <a:off x="0" y="10"/>
              <a:ext cx="20104100" cy="485624"/>
            </a:xfrm>
            <a:custGeom>
              <a:avLst/>
              <a:gdLst/>
              <a:ahLst/>
              <a:cxnLst/>
              <a:rect l="l" t="t" r="r" b="b"/>
              <a:pathLst>
                <a:path w="20104100" h="541655">
                  <a:moveTo>
                    <a:pt x="20104100" y="0"/>
                  </a:moveTo>
                  <a:lnTo>
                    <a:pt x="0" y="0"/>
                  </a:lnTo>
                  <a:lnTo>
                    <a:pt x="0" y="541442"/>
                  </a:lnTo>
                  <a:lnTo>
                    <a:pt x="20104100" y="541442"/>
                  </a:lnTo>
                  <a:lnTo>
                    <a:pt x="20104100" y="0"/>
                  </a:lnTo>
                  <a:close/>
                </a:path>
              </a:pathLst>
            </a:custGeom>
            <a:grpFill/>
          </p:spPr>
          <p:txBody>
            <a:bodyPr wrap="square" lIns="0" tIns="0" rIns="0" bIns="0" rtlCol="0"/>
            <a:lstStyle/>
            <a:p>
              <a:endParaRPr/>
            </a:p>
          </p:txBody>
        </p:sp>
        <p:sp>
          <p:nvSpPr>
            <p:cNvPr id="15" name="object 4">
              <a:extLst>
                <a:ext uri="{FF2B5EF4-FFF2-40B4-BE49-F238E27FC236}">
                  <a16:creationId xmlns:a16="http://schemas.microsoft.com/office/drawing/2014/main" id="{EA2AAE40-050E-ACE3-8F15-46E4236EBE74}"/>
                </a:ext>
              </a:extLst>
            </p:cNvPr>
            <p:cNvSpPr/>
            <p:nvPr/>
          </p:nvSpPr>
          <p:spPr>
            <a:xfrm>
              <a:off x="19542546" y="87935"/>
              <a:ext cx="355600" cy="333375"/>
            </a:xfrm>
            <a:custGeom>
              <a:avLst/>
              <a:gdLst/>
              <a:ahLst/>
              <a:cxnLst/>
              <a:rect l="l" t="t" r="r" b="b"/>
              <a:pathLst>
                <a:path w="355600" h="333375">
                  <a:moveTo>
                    <a:pt x="177762" y="61065"/>
                  </a:moveTo>
                  <a:lnTo>
                    <a:pt x="38567" y="199914"/>
                  </a:lnTo>
                  <a:lnTo>
                    <a:pt x="38567" y="310330"/>
                  </a:lnTo>
                  <a:lnTo>
                    <a:pt x="40337" y="319154"/>
                  </a:lnTo>
                  <a:lnTo>
                    <a:pt x="45174" y="326328"/>
                  </a:lnTo>
                  <a:lnTo>
                    <a:pt x="52369" y="331148"/>
                  </a:lnTo>
                  <a:lnTo>
                    <a:pt x="61211" y="332911"/>
                  </a:lnTo>
                  <a:lnTo>
                    <a:pt x="144219" y="332911"/>
                  </a:lnTo>
                  <a:lnTo>
                    <a:pt x="144219" y="232535"/>
                  </a:lnTo>
                  <a:lnTo>
                    <a:pt x="149255" y="227521"/>
                  </a:lnTo>
                  <a:lnTo>
                    <a:pt x="316957" y="227521"/>
                  </a:lnTo>
                  <a:lnTo>
                    <a:pt x="316957" y="199914"/>
                  </a:lnTo>
                  <a:lnTo>
                    <a:pt x="177762" y="61065"/>
                  </a:lnTo>
                  <a:close/>
                </a:path>
                <a:path w="355600" h="333375">
                  <a:moveTo>
                    <a:pt x="316957" y="227521"/>
                  </a:moveTo>
                  <a:lnTo>
                    <a:pt x="206269" y="227521"/>
                  </a:lnTo>
                  <a:lnTo>
                    <a:pt x="211304" y="232535"/>
                  </a:lnTo>
                  <a:lnTo>
                    <a:pt x="211304" y="332911"/>
                  </a:lnTo>
                  <a:lnTo>
                    <a:pt x="294312" y="332911"/>
                  </a:lnTo>
                  <a:lnTo>
                    <a:pt x="303159" y="331148"/>
                  </a:lnTo>
                  <a:lnTo>
                    <a:pt x="310353" y="326328"/>
                  </a:lnTo>
                  <a:lnTo>
                    <a:pt x="315188" y="319154"/>
                  </a:lnTo>
                  <a:lnTo>
                    <a:pt x="316957" y="310330"/>
                  </a:lnTo>
                  <a:lnTo>
                    <a:pt x="316957" y="227521"/>
                  </a:lnTo>
                  <a:close/>
                </a:path>
                <a:path w="355600" h="333375">
                  <a:moveTo>
                    <a:pt x="182797" y="0"/>
                  </a:moveTo>
                  <a:lnTo>
                    <a:pt x="173574" y="0"/>
                  </a:lnTo>
                  <a:lnTo>
                    <a:pt x="169376" y="2512"/>
                  </a:lnTo>
                  <a:lnTo>
                    <a:pt x="166026" y="5025"/>
                  </a:lnTo>
                  <a:lnTo>
                    <a:pt x="1675" y="168968"/>
                  </a:lnTo>
                  <a:lnTo>
                    <a:pt x="0" y="173155"/>
                  </a:lnTo>
                  <a:lnTo>
                    <a:pt x="0" y="186535"/>
                  </a:lnTo>
                  <a:lnTo>
                    <a:pt x="7548" y="194062"/>
                  </a:lnTo>
                  <a:lnTo>
                    <a:pt x="20958" y="194062"/>
                  </a:lnTo>
                  <a:lnTo>
                    <a:pt x="25156" y="192387"/>
                  </a:lnTo>
                  <a:lnTo>
                    <a:pt x="177762" y="40158"/>
                  </a:lnTo>
                  <a:lnTo>
                    <a:pt x="224719" y="40158"/>
                  </a:lnTo>
                  <a:lnTo>
                    <a:pt x="186985" y="2512"/>
                  </a:lnTo>
                  <a:lnTo>
                    <a:pt x="182797" y="0"/>
                  </a:lnTo>
                  <a:close/>
                </a:path>
                <a:path w="355600" h="333375">
                  <a:moveTo>
                    <a:pt x="224719" y="40158"/>
                  </a:moveTo>
                  <a:lnTo>
                    <a:pt x="177762" y="40158"/>
                  </a:lnTo>
                  <a:lnTo>
                    <a:pt x="330367" y="192387"/>
                  </a:lnTo>
                  <a:lnTo>
                    <a:pt x="334565" y="194062"/>
                  </a:lnTo>
                  <a:lnTo>
                    <a:pt x="347976" y="194062"/>
                  </a:lnTo>
                  <a:lnTo>
                    <a:pt x="355524" y="186535"/>
                  </a:lnTo>
                  <a:lnTo>
                    <a:pt x="355524" y="173155"/>
                  </a:lnTo>
                  <a:lnTo>
                    <a:pt x="353849" y="168968"/>
                  </a:lnTo>
                  <a:lnTo>
                    <a:pt x="224719" y="40158"/>
                  </a:lnTo>
                  <a:close/>
                </a:path>
              </a:pathLst>
            </a:custGeom>
            <a:grpFill/>
          </p:spPr>
          <p:txBody>
            <a:bodyPr wrap="square" lIns="0" tIns="0" rIns="0" bIns="0" rtlCol="0"/>
            <a:lstStyle/>
            <a:p>
              <a:endParaRPr/>
            </a:p>
          </p:txBody>
        </p:sp>
      </p:grpSp>
      <p:sp>
        <p:nvSpPr>
          <p:cNvPr id="18" name="Rectangle 17">
            <a:extLst>
              <a:ext uri="{FF2B5EF4-FFF2-40B4-BE49-F238E27FC236}">
                <a16:creationId xmlns:a16="http://schemas.microsoft.com/office/drawing/2014/main" id="{034B03A7-AEBC-74A6-E89E-537D19FBE93A}"/>
              </a:ext>
            </a:extLst>
          </p:cNvPr>
          <p:cNvSpPr/>
          <p:nvPr/>
        </p:nvSpPr>
        <p:spPr>
          <a:xfrm>
            <a:off x="6953707" y="3814796"/>
            <a:ext cx="5239512" cy="1069848"/>
          </a:xfrm>
          <a:prstGeom prst="rect">
            <a:avLst/>
          </a:prstGeom>
          <a:solidFill>
            <a:srgbClr val="B81D47"/>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B347FCD-72F8-971A-99A8-03382D911134}"/>
              </a:ext>
            </a:extLst>
          </p:cNvPr>
          <p:cNvSpPr/>
          <p:nvPr/>
        </p:nvSpPr>
        <p:spPr>
          <a:xfrm>
            <a:off x="6949576" y="5031054"/>
            <a:ext cx="5239513" cy="1068944"/>
          </a:xfrm>
          <a:prstGeom prst="rect">
            <a:avLst/>
          </a:prstGeom>
          <a:solidFill>
            <a:srgbClr val="E35B3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5800E4E-61F2-9F12-112A-4A22E7534B33}"/>
              </a:ext>
            </a:extLst>
          </p:cNvPr>
          <p:cNvSpPr/>
          <p:nvPr/>
        </p:nvSpPr>
        <p:spPr>
          <a:xfrm>
            <a:off x="6959050" y="6231986"/>
            <a:ext cx="5239513" cy="1068944"/>
          </a:xfrm>
          <a:prstGeom prst="rect">
            <a:avLst/>
          </a:prstGeom>
          <a:solidFill>
            <a:srgbClr val="00956E"/>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9C54A43-584B-7409-3689-A2F462F88D19}"/>
              </a:ext>
            </a:extLst>
          </p:cNvPr>
          <p:cNvSpPr/>
          <p:nvPr/>
        </p:nvSpPr>
        <p:spPr>
          <a:xfrm>
            <a:off x="6949576" y="7456683"/>
            <a:ext cx="5239513" cy="1068944"/>
          </a:xfrm>
          <a:prstGeom prst="rect">
            <a:avLst/>
          </a:prstGeom>
          <a:solidFill>
            <a:srgbClr val="00956E"/>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aphicFrame>
        <p:nvGraphicFramePr>
          <p:cNvPr id="31" name="object 3">
            <a:extLst>
              <a:ext uri="{FF2B5EF4-FFF2-40B4-BE49-F238E27FC236}">
                <a16:creationId xmlns:a16="http://schemas.microsoft.com/office/drawing/2014/main" id="{D594B724-2F94-0DE1-4B60-75EF5CA8CA1C}"/>
              </a:ext>
            </a:extLst>
          </p:cNvPr>
          <p:cNvGraphicFramePr>
            <a:graphicFrameLocks noGrp="1"/>
          </p:cNvGraphicFramePr>
          <p:nvPr>
            <p:extLst>
              <p:ext uri="{D42A27DB-BD31-4B8C-83A1-F6EECF244321}">
                <p14:modId xmlns:p14="http://schemas.microsoft.com/office/powerpoint/2010/main" val="920176538"/>
              </p:ext>
            </p:extLst>
          </p:nvPr>
        </p:nvGraphicFramePr>
        <p:xfrm>
          <a:off x="2461418" y="7783646"/>
          <a:ext cx="3457727" cy="350998"/>
        </p:xfrm>
        <a:graphic>
          <a:graphicData uri="http://schemas.openxmlformats.org/drawingml/2006/table">
            <a:tbl>
              <a:tblPr firstRow="1" bandRow="1">
                <a:tableStyleId>{2D5ABB26-0587-4C30-8999-92F81FD0307C}</a:tableStyleId>
              </a:tblPr>
              <a:tblGrid>
                <a:gridCol w="3457727">
                  <a:extLst>
                    <a:ext uri="{9D8B030D-6E8A-4147-A177-3AD203B41FA5}">
                      <a16:colId xmlns:a16="http://schemas.microsoft.com/office/drawing/2014/main" val="20000"/>
                    </a:ext>
                  </a:extLst>
                </a:gridCol>
              </a:tblGrid>
              <a:tr h="228668">
                <a:tc>
                  <a:txBody>
                    <a:bodyPr/>
                    <a:lstStyle/>
                    <a:p>
                      <a:pPr marL="50800" marR="0" lvl="0" indent="0" algn="ctr" defTabSz="914400" eaLnBrk="1" fontAlgn="auto" latinLnBrk="0" hangingPunct="1">
                        <a:lnSpc>
                          <a:spcPct val="100000"/>
                        </a:lnSpc>
                        <a:spcBef>
                          <a:spcPts val="250"/>
                        </a:spcBef>
                        <a:spcAft>
                          <a:spcPts val="0"/>
                        </a:spcAft>
                        <a:buClrTx/>
                        <a:buSzTx/>
                        <a:buFontTx/>
                        <a:buNone/>
                        <a:tabLst/>
                        <a:defRPr/>
                      </a:pPr>
                      <a:r>
                        <a:rPr lang="en-US" sz="2000" b="1" i="0" u="none" strike="noStrike" noProof="0" dirty="0">
                          <a:latin typeface="Arial" panose="020B0604020202020204" pitchFamily="34" charset="0"/>
                          <a:cs typeface="Arial" panose="020B0604020202020204" pitchFamily="34" charset="0"/>
                        </a:rPr>
                        <a:t>Desirable Functions </a:t>
                      </a:r>
                      <a:r>
                        <a:rPr lang="en-US" sz="2000" b="1" dirty="0">
                          <a:latin typeface="Arial"/>
                          <a:cs typeface="Arial"/>
                        </a:rPr>
                        <a:t>–</a:t>
                      </a:r>
                      <a:r>
                        <a:rPr lang="en-US" sz="2000" b="1" i="0" u="none" strike="noStrike" noProof="0" dirty="0">
                          <a:latin typeface="Arial" panose="020B0604020202020204" pitchFamily="34" charset="0"/>
                          <a:cs typeface="Arial" panose="020B0604020202020204" pitchFamily="34" charset="0"/>
                        </a:rPr>
                        <a:t> Minor</a:t>
                      </a:r>
                    </a:p>
                  </a:txBody>
                  <a:tcPr marL="0" marR="0" marT="46198" marB="0"/>
                </a:tc>
                <a:extLst>
                  <a:ext uri="{0D108BD9-81ED-4DB2-BD59-A6C34878D82A}">
                    <a16:rowId xmlns:a16="http://schemas.microsoft.com/office/drawing/2014/main" val="10001"/>
                  </a:ext>
                </a:extLst>
              </a:tr>
            </a:tbl>
          </a:graphicData>
        </a:graphic>
      </p:graphicFrame>
      <p:graphicFrame>
        <p:nvGraphicFramePr>
          <p:cNvPr id="32" name="object 3">
            <a:extLst>
              <a:ext uri="{FF2B5EF4-FFF2-40B4-BE49-F238E27FC236}">
                <a16:creationId xmlns:a16="http://schemas.microsoft.com/office/drawing/2014/main" id="{ECEACBE7-AA1C-9DA6-0D1D-C1D70354AFA0}"/>
              </a:ext>
            </a:extLst>
          </p:cNvPr>
          <p:cNvGraphicFramePr>
            <a:graphicFrameLocks noGrp="1"/>
          </p:cNvGraphicFramePr>
          <p:nvPr>
            <p:extLst>
              <p:ext uri="{D42A27DB-BD31-4B8C-83A1-F6EECF244321}">
                <p14:modId xmlns:p14="http://schemas.microsoft.com/office/powerpoint/2010/main" val="3702460368"/>
              </p:ext>
            </p:extLst>
          </p:nvPr>
        </p:nvGraphicFramePr>
        <p:xfrm>
          <a:off x="1732475" y="4141391"/>
          <a:ext cx="4876643" cy="350998"/>
        </p:xfrm>
        <a:graphic>
          <a:graphicData uri="http://schemas.openxmlformats.org/drawingml/2006/table">
            <a:tbl>
              <a:tblPr firstRow="1" bandRow="1">
                <a:tableStyleId>{2D5ABB26-0587-4C30-8999-92F81FD0307C}</a:tableStyleId>
              </a:tblPr>
              <a:tblGrid>
                <a:gridCol w="4876643">
                  <a:extLst>
                    <a:ext uri="{9D8B030D-6E8A-4147-A177-3AD203B41FA5}">
                      <a16:colId xmlns:a16="http://schemas.microsoft.com/office/drawing/2014/main" val="20000"/>
                    </a:ext>
                  </a:extLst>
                </a:gridCol>
              </a:tblGrid>
              <a:tr h="276030">
                <a:tc>
                  <a:txBody>
                    <a:bodyPr/>
                    <a:lstStyle/>
                    <a:p>
                      <a:pPr marL="50800" marR="0" lvl="0" indent="0" algn="ctr" defTabSz="914400" eaLnBrk="1" fontAlgn="auto" latinLnBrk="0" hangingPunct="1">
                        <a:lnSpc>
                          <a:spcPct val="100000"/>
                        </a:lnSpc>
                        <a:spcBef>
                          <a:spcPts val="250"/>
                        </a:spcBef>
                        <a:spcAft>
                          <a:spcPts val="0"/>
                        </a:spcAft>
                        <a:buClrTx/>
                        <a:buSzTx/>
                        <a:buFontTx/>
                        <a:buNone/>
                        <a:tabLst/>
                        <a:defRPr/>
                      </a:pPr>
                      <a:r>
                        <a:rPr lang="en-US" sz="2000" b="1" i="0" u="none" strike="noStrike" noProof="0" dirty="0">
                          <a:latin typeface="Arial" panose="020B0604020202020204" pitchFamily="34" charset="0"/>
                          <a:cs typeface="Arial" panose="020B0604020202020204" pitchFamily="34" charset="0"/>
                        </a:rPr>
                        <a:t>Critical Functions </a:t>
                      </a:r>
                      <a:r>
                        <a:rPr lang="en-US" sz="2000" b="1" dirty="0">
                          <a:latin typeface="Arial"/>
                          <a:cs typeface="Arial"/>
                        </a:rPr>
                        <a:t>–</a:t>
                      </a:r>
                      <a:r>
                        <a:rPr lang="en-US" sz="2000" b="1" i="0" u="none" strike="noStrike" noProof="0" dirty="0">
                          <a:latin typeface="Arial" panose="020B0604020202020204" pitchFamily="34" charset="0"/>
                          <a:cs typeface="Arial" panose="020B0604020202020204" pitchFamily="34" charset="0"/>
                        </a:rPr>
                        <a:t> Mission Critical</a:t>
                      </a:r>
                    </a:p>
                  </a:txBody>
                  <a:tcPr marL="0" marR="0" marT="46198" marB="0"/>
                </a:tc>
                <a:extLst>
                  <a:ext uri="{0D108BD9-81ED-4DB2-BD59-A6C34878D82A}">
                    <a16:rowId xmlns:a16="http://schemas.microsoft.com/office/drawing/2014/main" val="10001"/>
                  </a:ext>
                </a:extLst>
              </a:tr>
            </a:tbl>
          </a:graphicData>
        </a:graphic>
      </p:graphicFrame>
      <p:sp>
        <p:nvSpPr>
          <p:cNvPr id="39" name="Rectangle 38">
            <a:extLst>
              <a:ext uri="{FF2B5EF4-FFF2-40B4-BE49-F238E27FC236}">
                <a16:creationId xmlns:a16="http://schemas.microsoft.com/office/drawing/2014/main" id="{49BD2596-82A4-7D97-E3B3-AD2D0F963FE9}"/>
              </a:ext>
            </a:extLst>
          </p:cNvPr>
          <p:cNvSpPr/>
          <p:nvPr/>
        </p:nvSpPr>
        <p:spPr>
          <a:xfrm>
            <a:off x="1574853" y="5030602"/>
            <a:ext cx="5230858" cy="1069848"/>
          </a:xfrm>
          <a:prstGeom prst="rect">
            <a:avLst/>
          </a:prstGeom>
          <a:solidFill>
            <a:schemeClr val="bg1"/>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aphicFrame>
        <p:nvGraphicFramePr>
          <p:cNvPr id="58" name="object 3">
            <a:extLst>
              <a:ext uri="{FF2B5EF4-FFF2-40B4-BE49-F238E27FC236}">
                <a16:creationId xmlns:a16="http://schemas.microsoft.com/office/drawing/2014/main" id="{54E93765-D5C2-FEEE-322D-54B300720B6D}"/>
              </a:ext>
            </a:extLst>
          </p:cNvPr>
          <p:cNvGraphicFramePr>
            <a:graphicFrameLocks noGrp="1"/>
          </p:cNvGraphicFramePr>
          <p:nvPr>
            <p:extLst>
              <p:ext uri="{D42A27DB-BD31-4B8C-83A1-F6EECF244321}">
                <p14:modId xmlns:p14="http://schemas.microsoft.com/office/powerpoint/2010/main" val="3033596929"/>
              </p:ext>
            </p:extLst>
          </p:nvPr>
        </p:nvGraphicFramePr>
        <p:xfrm>
          <a:off x="7384804" y="6408016"/>
          <a:ext cx="4442284" cy="655798"/>
        </p:xfrm>
        <a:graphic>
          <a:graphicData uri="http://schemas.openxmlformats.org/drawingml/2006/table">
            <a:tbl>
              <a:tblPr firstRow="1" bandRow="1">
                <a:tableStyleId>{2D5ABB26-0587-4C30-8999-92F81FD0307C}</a:tableStyleId>
              </a:tblPr>
              <a:tblGrid>
                <a:gridCol w="4442284">
                  <a:extLst>
                    <a:ext uri="{9D8B030D-6E8A-4147-A177-3AD203B41FA5}">
                      <a16:colId xmlns:a16="http://schemas.microsoft.com/office/drawing/2014/main" val="20000"/>
                    </a:ext>
                  </a:extLst>
                </a:gridCol>
              </a:tblGrid>
              <a:tr h="516749">
                <a:tc>
                  <a:txBody>
                    <a:bodyPr/>
                    <a:lstStyle/>
                    <a:p>
                      <a:pPr marL="50800" marR="0" lvl="0" indent="0" algn="ctr" defTabSz="914400" eaLnBrk="1" fontAlgn="auto" latinLnBrk="0" hangingPunct="1">
                        <a:lnSpc>
                          <a:spcPct val="100000"/>
                        </a:lnSpc>
                        <a:spcBef>
                          <a:spcPts val="250"/>
                        </a:spcBef>
                        <a:spcAft>
                          <a:spcPts val="0"/>
                        </a:spcAft>
                        <a:buClrTx/>
                        <a:buSzTx/>
                        <a:buFontTx/>
                        <a:buNone/>
                        <a:tabLst/>
                        <a:defRPr/>
                      </a:pPr>
                      <a:r>
                        <a:rPr lang="en-US" sz="2000" b="1" i="0" u="none" strike="noStrike" noProof="0" dirty="0">
                          <a:solidFill>
                            <a:schemeClr val="bg1"/>
                          </a:solidFill>
                          <a:latin typeface="Arial" panose="020B0604020202020204" pitchFamily="34" charset="0"/>
                          <a:cs typeface="Arial" panose="020B0604020202020204" pitchFamily="34" charset="0"/>
                        </a:rPr>
                        <a:t>Evaluate Cost / Benefits for </a:t>
                      </a:r>
                      <a:br>
                        <a:rPr lang="en-US" sz="2000" b="1" i="0" u="none" strike="noStrike" noProof="0" dirty="0">
                          <a:solidFill>
                            <a:schemeClr val="bg1"/>
                          </a:solidFill>
                          <a:latin typeface="Arial" panose="020B0604020202020204" pitchFamily="34" charset="0"/>
                          <a:cs typeface="Arial" panose="020B0604020202020204" pitchFamily="34" charset="0"/>
                        </a:rPr>
                      </a:br>
                      <a:r>
                        <a:rPr lang="en-US" sz="2000" b="1" i="0" u="none" strike="noStrike" noProof="0" dirty="0">
                          <a:solidFill>
                            <a:schemeClr val="bg1"/>
                          </a:solidFill>
                          <a:latin typeface="Arial" panose="020B0604020202020204" pitchFamily="34" charset="0"/>
                          <a:cs typeface="Arial" panose="020B0604020202020204" pitchFamily="34" charset="0"/>
                        </a:rPr>
                        <a:t>Local Inventory</a:t>
                      </a:r>
                    </a:p>
                  </a:txBody>
                  <a:tcPr marL="0" marR="0" marT="46198" marB="0"/>
                </a:tc>
                <a:extLst>
                  <a:ext uri="{0D108BD9-81ED-4DB2-BD59-A6C34878D82A}">
                    <a16:rowId xmlns:a16="http://schemas.microsoft.com/office/drawing/2014/main" val="10001"/>
                  </a:ext>
                </a:extLst>
              </a:tr>
            </a:tbl>
          </a:graphicData>
        </a:graphic>
      </p:graphicFrame>
      <p:graphicFrame>
        <p:nvGraphicFramePr>
          <p:cNvPr id="59" name="object 3">
            <a:extLst>
              <a:ext uri="{FF2B5EF4-FFF2-40B4-BE49-F238E27FC236}">
                <a16:creationId xmlns:a16="http://schemas.microsoft.com/office/drawing/2014/main" id="{E0919816-16EB-7D2F-D108-8F999A128AC0}"/>
              </a:ext>
            </a:extLst>
          </p:cNvPr>
          <p:cNvGraphicFramePr>
            <a:graphicFrameLocks noGrp="1"/>
          </p:cNvGraphicFramePr>
          <p:nvPr>
            <p:extLst>
              <p:ext uri="{D42A27DB-BD31-4B8C-83A1-F6EECF244321}">
                <p14:modId xmlns:p14="http://schemas.microsoft.com/office/powerpoint/2010/main" val="2354911497"/>
              </p:ext>
            </p:extLst>
          </p:nvPr>
        </p:nvGraphicFramePr>
        <p:xfrm>
          <a:off x="7579728" y="7631246"/>
          <a:ext cx="3979207" cy="655798"/>
        </p:xfrm>
        <a:graphic>
          <a:graphicData uri="http://schemas.openxmlformats.org/drawingml/2006/table">
            <a:tbl>
              <a:tblPr firstRow="1" bandRow="1">
                <a:tableStyleId>{2D5ABB26-0587-4C30-8999-92F81FD0307C}</a:tableStyleId>
              </a:tblPr>
              <a:tblGrid>
                <a:gridCol w="3979207">
                  <a:extLst>
                    <a:ext uri="{9D8B030D-6E8A-4147-A177-3AD203B41FA5}">
                      <a16:colId xmlns:a16="http://schemas.microsoft.com/office/drawing/2014/main" val="20000"/>
                    </a:ext>
                  </a:extLst>
                </a:gridCol>
              </a:tblGrid>
              <a:tr h="516749">
                <a:tc>
                  <a:txBody>
                    <a:bodyPr/>
                    <a:lstStyle/>
                    <a:p>
                      <a:pPr marL="50800" marR="0" lvl="0" indent="0" algn="ctr" defTabSz="914400" eaLnBrk="1" fontAlgn="auto" latinLnBrk="0" hangingPunct="1">
                        <a:lnSpc>
                          <a:spcPct val="100000"/>
                        </a:lnSpc>
                        <a:spcBef>
                          <a:spcPts val="250"/>
                        </a:spcBef>
                        <a:spcAft>
                          <a:spcPts val="0"/>
                        </a:spcAft>
                        <a:buClrTx/>
                        <a:buSzTx/>
                        <a:buFontTx/>
                        <a:buNone/>
                        <a:tabLst/>
                        <a:defRPr/>
                      </a:pPr>
                      <a:r>
                        <a:rPr lang="en-US" sz="2000" b="1" i="0" u="none" strike="noStrike" noProof="0" dirty="0">
                          <a:solidFill>
                            <a:schemeClr val="bg1"/>
                          </a:solidFill>
                          <a:latin typeface="Arial" panose="020B0604020202020204" pitchFamily="34" charset="0"/>
                          <a:cs typeface="Arial" panose="020B0604020202020204" pitchFamily="34" charset="0"/>
                        </a:rPr>
                        <a:t>Local Inventory Low Priority – consider soft goods only</a:t>
                      </a:r>
                    </a:p>
                  </a:txBody>
                  <a:tcPr marL="0" marR="0" marT="46198" marB="0"/>
                </a:tc>
                <a:extLst>
                  <a:ext uri="{0D108BD9-81ED-4DB2-BD59-A6C34878D82A}">
                    <a16:rowId xmlns:a16="http://schemas.microsoft.com/office/drawing/2014/main" val="10001"/>
                  </a:ext>
                </a:extLst>
              </a:tr>
            </a:tbl>
          </a:graphicData>
        </a:graphic>
      </p:graphicFrame>
      <p:graphicFrame>
        <p:nvGraphicFramePr>
          <p:cNvPr id="65" name="object 3">
            <a:extLst>
              <a:ext uri="{FF2B5EF4-FFF2-40B4-BE49-F238E27FC236}">
                <a16:creationId xmlns:a16="http://schemas.microsoft.com/office/drawing/2014/main" id="{9AB2EE9B-742D-CC3C-BF6F-39AD031275B4}"/>
              </a:ext>
            </a:extLst>
          </p:cNvPr>
          <p:cNvGraphicFramePr>
            <a:graphicFrameLocks noGrp="1"/>
          </p:cNvGraphicFramePr>
          <p:nvPr>
            <p:extLst>
              <p:ext uri="{D42A27DB-BD31-4B8C-83A1-F6EECF244321}">
                <p14:modId xmlns:p14="http://schemas.microsoft.com/office/powerpoint/2010/main" val="208840337"/>
              </p:ext>
            </p:extLst>
          </p:nvPr>
        </p:nvGraphicFramePr>
        <p:xfrm>
          <a:off x="7272847" y="3855877"/>
          <a:ext cx="4666198" cy="960598"/>
        </p:xfrm>
        <a:graphic>
          <a:graphicData uri="http://schemas.openxmlformats.org/drawingml/2006/table">
            <a:tbl>
              <a:tblPr firstRow="1" bandRow="1">
                <a:tableStyleId>{2D5ABB26-0587-4C30-8999-92F81FD0307C}</a:tableStyleId>
              </a:tblPr>
              <a:tblGrid>
                <a:gridCol w="4666198">
                  <a:extLst>
                    <a:ext uri="{9D8B030D-6E8A-4147-A177-3AD203B41FA5}">
                      <a16:colId xmlns:a16="http://schemas.microsoft.com/office/drawing/2014/main" val="20000"/>
                    </a:ext>
                  </a:extLst>
                </a:gridCol>
              </a:tblGrid>
              <a:tr h="516749">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b="1" i="0" u="none" strike="noStrike" noProof="0" dirty="0">
                          <a:solidFill>
                            <a:schemeClr val="bg1"/>
                          </a:solidFill>
                          <a:latin typeface="Arial" panose="020B0604020202020204" pitchFamily="34" charset="0"/>
                          <a:cs typeface="Arial" panose="020B0604020202020204" pitchFamily="34" charset="0"/>
                        </a:rPr>
                        <a:t>Mandatory Local Inventory</a:t>
                      </a:r>
                    </a:p>
                    <a:p>
                      <a:pPr marL="0" marR="0" lvl="0" indent="0" algn="ctr" defTabSz="914400" eaLnBrk="1" fontAlgn="auto" latinLnBrk="0" hangingPunct="1">
                        <a:lnSpc>
                          <a:spcPct val="100000"/>
                        </a:lnSpc>
                        <a:spcBef>
                          <a:spcPts val="0"/>
                        </a:spcBef>
                        <a:spcAft>
                          <a:spcPts val="0"/>
                        </a:spcAft>
                        <a:buClrTx/>
                        <a:buSzTx/>
                        <a:buFontTx/>
                        <a:buNone/>
                        <a:tabLst/>
                        <a:defRPr/>
                      </a:pPr>
                      <a:r>
                        <a:rPr lang="en-US" sz="2000" b="1" i="0" u="none" strike="noStrike" noProof="0" dirty="0">
                          <a:solidFill>
                            <a:schemeClr val="bg1"/>
                          </a:solidFill>
                          <a:latin typeface="Arial" panose="020B0604020202020204" pitchFamily="34" charset="0"/>
                          <a:cs typeface="Arial" panose="020B0604020202020204" pitchFamily="34" charset="0"/>
                        </a:rPr>
                        <a:t>of complete trim sets, soft goods,</a:t>
                      </a:r>
                    </a:p>
                    <a:p>
                      <a:pPr marL="0" marR="0" lvl="0" indent="0" algn="ctr" defTabSz="914400" eaLnBrk="1" fontAlgn="auto" latinLnBrk="0" hangingPunct="1">
                        <a:lnSpc>
                          <a:spcPct val="100000"/>
                        </a:lnSpc>
                        <a:spcBef>
                          <a:spcPts val="0"/>
                        </a:spcBef>
                        <a:spcAft>
                          <a:spcPts val="0"/>
                        </a:spcAft>
                        <a:buClrTx/>
                        <a:buSzTx/>
                        <a:buFontTx/>
                        <a:buNone/>
                        <a:tabLst/>
                        <a:defRPr/>
                      </a:pPr>
                      <a:r>
                        <a:rPr lang="en-US" sz="2000" b="1" i="0" u="none" strike="noStrike" noProof="0" dirty="0">
                          <a:solidFill>
                            <a:schemeClr val="bg1"/>
                          </a:solidFill>
                          <a:latin typeface="Arial" panose="020B0604020202020204" pitchFamily="34" charset="0"/>
                          <a:cs typeface="Arial" panose="020B0604020202020204" pitchFamily="34" charset="0"/>
                        </a:rPr>
                        <a:t>actuator and instrument spares</a:t>
                      </a:r>
                    </a:p>
                  </a:txBody>
                  <a:tcPr marL="0" marR="0" marT="46198" marB="0"/>
                </a:tc>
                <a:extLst>
                  <a:ext uri="{0D108BD9-81ED-4DB2-BD59-A6C34878D82A}">
                    <a16:rowId xmlns:a16="http://schemas.microsoft.com/office/drawing/2014/main" val="10001"/>
                  </a:ext>
                </a:extLst>
              </a:tr>
            </a:tbl>
          </a:graphicData>
        </a:graphic>
      </p:graphicFrame>
      <p:sp>
        <p:nvSpPr>
          <p:cNvPr id="4" name="object 8">
            <a:extLst>
              <a:ext uri="{FF2B5EF4-FFF2-40B4-BE49-F238E27FC236}">
                <a16:creationId xmlns:a16="http://schemas.microsoft.com/office/drawing/2014/main" id="{72AFAC4A-3BFB-4F72-4988-D4AAA8615518}"/>
              </a:ext>
            </a:extLst>
          </p:cNvPr>
          <p:cNvSpPr txBox="1"/>
          <p:nvPr/>
        </p:nvSpPr>
        <p:spPr>
          <a:xfrm>
            <a:off x="654577" y="660002"/>
            <a:ext cx="12006271" cy="387991"/>
          </a:xfrm>
          <a:prstGeom prst="rect">
            <a:avLst/>
          </a:prstGeom>
        </p:spPr>
        <p:txBody>
          <a:bodyPr vert="horz" wrap="square" lIns="0" tIns="18479" rIns="0" bIns="0" rtlCol="0" anchor="t">
            <a:spAutoFit/>
          </a:bodyPr>
          <a:lstStyle/>
          <a:p>
            <a:pPr marL="18480">
              <a:spcBef>
                <a:spcPts val="146"/>
              </a:spcBef>
            </a:pPr>
            <a:r>
              <a:rPr lang="en-US" sz="2400" b="1" spc="65" dirty="0">
                <a:solidFill>
                  <a:schemeClr val="bg1"/>
                </a:solidFill>
                <a:latin typeface="Arial" panose="020B0604020202020204" pitchFamily="34" charset="0"/>
                <a:cs typeface="Arial" panose="020B0604020202020204" pitchFamily="34" charset="0"/>
              </a:rPr>
              <a:t>Control Valve Assembly </a:t>
            </a:r>
            <a:r>
              <a:rPr sz="2400" b="1" spc="65" dirty="0">
                <a:solidFill>
                  <a:schemeClr val="bg1"/>
                </a:solidFill>
                <a:latin typeface="Arial" panose="020B0604020202020204" pitchFamily="34" charset="0"/>
                <a:cs typeface="Arial" panose="020B0604020202020204" pitchFamily="34" charset="0"/>
              </a:rPr>
              <a:t>Maintenance</a:t>
            </a:r>
            <a:r>
              <a:rPr sz="2400" b="1" spc="-80" dirty="0">
                <a:solidFill>
                  <a:schemeClr val="bg1"/>
                </a:solidFill>
                <a:latin typeface="Arial" panose="020B0604020202020204" pitchFamily="34" charset="0"/>
                <a:cs typeface="Arial" panose="020B0604020202020204" pitchFamily="34" charset="0"/>
              </a:rPr>
              <a:t> </a:t>
            </a:r>
            <a:r>
              <a:rPr lang="en-US" sz="2400" b="1" spc="-80" dirty="0">
                <a:solidFill>
                  <a:schemeClr val="bg1"/>
                </a:solidFill>
                <a:latin typeface="Arial" panose="020B0604020202020204" pitchFamily="34" charset="0"/>
                <a:cs typeface="Arial" panose="020B0604020202020204" pitchFamily="34" charset="0"/>
              </a:rPr>
              <a:t>Recommendations </a:t>
            </a:r>
            <a:r>
              <a:rPr sz="2400" b="1" spc="-29" dirty="0">
                <a:solidFill>
                  <a:schemeClr val="bg1"/>
                </a:solidFill>
                <a:latin typeface="Arial" panose="020B0604020202020204" pitchFamily="34" charset="0"/>
                <a:cs typeface="Arial" panose="020B0604020202020204" pitchFamily="34" charset="0"/>
              </a:rPr>
              <a:t>Guide</a:t>
            </a:r>
            <a:endParaRPr sz="2400" dirty="0">
              <a:solidFill>
                <a:schemeClr val="bg1"/>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52CDA35E-CCA9-CFCE-D312-C79013833DD6}"/>
              </a:ext>
            </a:extLst>
          </p:cNvPr>
          <p:cNvSpPr/>
          <p:nvPr/>
        </p:nvSpPr>
        <p:spPr>
          <a:xfrm>
            <a:off x="1574853" y="6248954"/>
            <a:ext cx="5230858" cy="1069848"/>
          </a:xfrm>
          <a:prstGeom prst="rect">
            <a:avLst/>
          </a:prstGeom>
          <a:solidFill>
            <a:schemeClr val="bg1"/>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aphicFrame>
        <p:nvGraphicFramePr>
          <p:cNvPr id="43" name="object 3">
            <a:extLst>
              <a:ext uri="{FF2B5EF4-FFF2-40B4-BE49-F238E27FC236}">
                <a16:creationId xmlns:a16="http://schemas.microsoft.com/office/drawing/2014/main" id="{F4AD7D00-7315-12F5-59C4-94EC436E1F53}"/>
              </a:ext>
            </a:extLst>
          </p:cNvPr>
          <p:cNvGraphicFramePr>
            <a:graphicFrameLocks noGrp="1"/>
          </p:cNvGraphicFramePr>
          <p:nvPr>
            <p:extLst>
              <p:ext uri="{D42A27DB-BD31-4B8C-83A1-F6EECF244321}">
                <p14:modId xmlns:p14="http://schemas.microsoft.com/office/powerpoint/2010/main" val="3539246614"/>
              </p:ext>
            </p:extLst>
          </p:nvPr>
        </p:nvGraphicFramePr>
        <p:xfrm>
          <a:off x="1555368" y="5358017"/>
          <a:ext cx="5230859" cy="350998"/>
        </p:xfrm>
        <a:graphic>
          <a:graphicData uri="http://schemas.openxmlformats.org/drawingml/2006/table">
            <a:tbl>
              <a:tblPr firstRow="1" bandRow="1">
                <a:tableStyleId>{2D5ABB26-0587-4C30-8999-92F81FD0307C}</a:tableStyleId>
              </a:tblPr>
              <a:tblGrid>
                <a:gridCol w="5230859">
                  <a:extLst>
                    <a:ext uri="{9D8B030D-6E8A-4147-A177-3AD203B41FA5}">
                      <a16:colId xmlns:a16="http://schemas.microsoft.com/office/drawing/2014/main" val="20000"/>
                    </a:ext>
                  </a:extLst>
                </a:gridCol>
              </a:tblGrid>
              <a:tr h="276030">
                <a:tc>
                  <a:txBody>
                    <a:bodyPr/>
                    <a:lstStyle/>
                    <a:p>
                      <a:pPr marL="50800" marR="0" lvl="0" indent="0" algn="ctr" defTabSz="914400" eaLnBrk="1" fontAlgn="auto" latinLnBrk="0" hangingPunct="1">
                        <a:lnSpc>
                          <a:spcPct val="100000"/>
                        </a:lnSpc>
                        <a:spcBef>
                          <a:spcPts val="250"/>
                        </a:spcBef>
                        <a:spcAft>
                          <a:spcPts val="0"/>
                        </a:spcAft>
                        <a:buClrTx/>
                        <a:buSzTx/>
                        <a:buFontTx/>
                        <a:buNone/>
                        <a:tabLst/>
                        <a:defRPr/>
                      </a:pPr>
                      <a:r>
                        <a:rPr lang="en-US" sz="2000" b="1" i="0" u="none" strike="noStrike" noProof="0" dirty="0">
                          <a:latin typeface="Arial" panose="020B0604020202020204" pitchFamily="34" charset="0"/>
                          <a:cs typeface="Arial" panose="020B0604020202020204" pitchFamily="34" charset="0"/>
                        </a:rPr>
                        <a:t>Essential Functions </a:t>
                      </a:r>
                      <a:r>
                        <a:rPr lang="en-US" sz="2000" b="1" dirty="0">
                          <a:latin typeface="Arial"/>
                          <a:cs typeface="Arial"/>
                        </a:rPr>
                        <a:t>–</a:t>
                      </a:r>
                      <a:r>
                        <a:rPr lang="en-US" sz="2000" b="1" i="0" u="none" strike="noStrike" noProof="0" dirty="0">
                          <a:latin typeface="Arial" panose="020B0604020202020204" pitchFamily="34" charset="0"/>
                          <a:cs typeface="Arial" panose="020B0604020202020204" pitchFamily="34" charset="0"/>
                        </a:rPr>
                        <a:t> Vital</a:t>
                      </a:r>
                    </a:p>
                  </a:txBody>
                  <a:tcPr marL="0" marR="0" marT="46198" marB="0"/>
                </a:tc>
                <a:extLst>
                  <a:ext uri="{0D108BD9-81ED-4DB2-BD59-A6C34878D82A}">
                    <a16:rowId xmlns:a16="http://schemas.microsoft.com/office/drawing/2014/main" val="10001"/>
                  </a:ext>
                </a:extLst>
              </a:tr>
            </a:tbl>
          </a:graphicData>
        </a:graphic>
      </p:graphicFrame>
      <p:grpSp>
        <p:nvGrpSpPr>
          <p:cNvPr id="83" name="Group 82">
            <a:extLst>
              <a:ext uri="{FF2B5EF4-FFF2-40B4-BE49-F238E27FC236}">
                <a16:creationId xmlns:a16="http://schemas.microsoft.com/office/drawing/2014/main" id="{58FFCF18-002F-AA9F-E239-31EB01178743}"/>
              </a:ext>
            </a:extLst>
          </p:cNvPr>
          <p:cNvGrpSpPr/>
          <p:nvPr/>
        </p:nvGrpSpPr>
        <p:grpSpPr>
          <a:xfrm>
            <a:off x="18815050" y="10085466"/>
            <a:ext cx="932950" cy="932950"/>
            <a:chOff x="14000534" y="7654371"/>
            <a:chExt cx="451264" cy="451264"/>
          </a:xfrm>
        </p:grpSpPr>
        <p:sp>
          <p:nvSpPr>
            <p:cNvPr id="84" name="Oval 83">
              <a:extLst>
                <a:ext uri="{FF2B5EF4-FFF2-40B4-BE49-F238E27FC236}">
                  <a16:creationId xmlns:a16="http://schemas.microsoft.com/office/drawing/2014/main" id="{38033B26-1114-C351-59B9-14DDAA28B6BB}"/>
                </a:ext>
              </a:extLst>
            </p:cNvPr>
            <p:cNvSpPr/>
            <p:nvPr/>
          </p:nvSpPr>
          <p:spPr bwMode="auto">
            <a:xfrm>
              <a:off x="14000534" y="7654371"/>
              <a:ext cx="451264" cy="451264"/>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85" name="Freeform 31">
              <a:hlinkClick r:id="rId3" action="ppaction://hlinksldjump"/>
              <a:extLst>
                <a:ext uri="{FF2B5EF4-FFF2-40B4-BE49-F238E27FC236}">
                  <a16:creationId xmlns:a16="http://schemas.microsoft.com/office/drawing/2014/main" id="{D009C300-B4DF-02F3-9EF9-BCE39EA95A70}"/>
                </a:ext>
              </a:extLst>
            </p:cNvPr>
            <p:cNvSpPr>
              <a:spLocks noEditPoints="1"/>
            </p:cNvSpPr>
            <p:nvPr/>
          </p:nvSpPr>
          <p:spPr bwMode="auto">
            <a:xfrm>
              <a:off x="14123491" y="7760737"/>
              <a:ext cx="205349" cy="192929"/>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bg1"/>
            </a:solidFill>
            <a:ln>
              <a:noFill/>
            </a:ln>
          </p:spPr>
          <p:txBody>
            <a:bodyPr vert="horz" wrap="square" lIns="76200" tIns="38100" rIns="76200" bIns="38100" numCol="1" anchor="t" anchorCtr="0" compatLnSpc="1">
              <a:prstTxWarp prst="textNoShape">
                <a:avLst/>
              </a:prstTxWarp>
            </a:bodyPr>
            <a:lstStyle/>
            <a:p>
              <a:endParaRPr lang="en-US" sz="1500"/>
            </a:p>
          </p:txBody>
        </p:sp>
      </p:grpSp>
      <p:grpSp>
        <p:nvGrpSpPr>
          <p:cNvPr id="86" name="Group 85">
            <a:extLst>
              <a:ext uri="{FF2B5EF4-FFF2-40B4-BE49-F238E27FC236}">
                <a16:creationId xmlns:a16="http://schemas.microsoft.com/office/drawing/2014/main" id="{D0C7AD7A-2D14-25D8-3FB4-970D5BB4EF96}"/>
              </a:ext>
            </a:extLst>
          </p:cNvPr>
          <p:cNvGrpSpPr/>
          <p:nvPr/>
        </p:nvGrpSpPr>
        <p:grpSpPr>
          <a:xfrm>
            <a:off x="16664656" y="10085466"/>
            <a:ext cx="932950" cy="932950"/>
            <a:chOff x="15958730" y="10088726"/>
            <a:chExt cx="932950" cy="932950"/>
          </a:xfrm>
        </p:grpSpPr>
        <p:sp>
          <p:nvSpPr>
            <p:cNvPr id="87" name="Oval 86">
              <a:hlinkClick r:id="" action="ppaction://hlinkshowjump?jump=nextslide"/>
              <a:extLst>
                <a:ext uri="{FF2B5EF4-FFF2-40B4-BE49-F238E27FC236}">
                  <a16:creationId xmlns:a16="http://schemas.microsoft.com/office/drawing/2014/main" id="{1B7E3524-27F0-DD9F-46F0-7FE8DF55937E}"/>
                </a:ext>
              </a:extLst>
            </p:cNvPr>
            <p:cNvSpPr/>
            <p:nvPr/>
          </p:nvSpPr>
          <p:spPr bwMode="auto">
            <a:xfrm>
              <a:off x="15958730" y="10088726"/>
              <a:ext cx="932950" cy="932950"/>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88" name="Arrow: Right 87">
              <a:hlinkClick r:id="" action="ppaction://hlinkshowjump?jump=nextslide"/>
              <a:extLst>
                <a:ext uri="{FF2B5EF4-FFF2-40B4-BE49-F238E27FC236}">
                  <a16:creationId xmlns:a16="http://schemas.microsoft.com/office/drawing/2014/main" id="{1432EC51-586A-9E2D-C69A-988D395D2BB0}"/>
                </a:ext>
              </a:extLst>
            </p:cNvPr>
            <p:cNvSpPr/>
            <p:nvPr/>
          </p:nvSpPr>
          <p:spPr>
            <a:xfrm>
              <a:off x="16174339" y="10289748"/>
              <a:ext cx="591996" cy="53090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9" name="Group 88">
            <a:extLst>
              <a:ext uri="{FF2B5EF4-FFF2-40B4-BE49-F238E27FC236}">
                <a16:creationId xmlns:a16="http://schemas.microsoft.com/office/drawing/2014/main" id="{9B9483DB-CF6E-59FC-A342-F534ADA37392}"/>
              </a:ext>
            </a:extLst>
          </p:cNvPr>
          <p:cNvGrpSpPr/>
          <p:nvPr/>
        </p:nvGrpSpPr>
        <p:grpSpPr>
          <a:xfrm>
            <a:off x="17740245" y="10088726"/>
            <a:ext cx="932950" cy="932950"/>
            <a:chOff x="17740245" y="10088726"/>
            <a:chExt cx="932950" cy="932950"/>
          </a:xfrm>
        </p:grpSpPr>
        <p:sp>
          <p:nvSpPr>
            <p:cNvPr id="90" name="Oval 89">
              <a:extLst>
                <a:ext uri="{FF2B5EF4-FFF2-40B4-BE49-F238E27FC236}">
                  <a16:creationId xmlns:a16="http://schemas.microsoft.com/office/drawing/2014/main" id="{90E79C2A-17B6-F4BF-7128-6B68BB540A94}"/>
                </a:ext>
              </a:extLst>
            </p:cNvPr>
            <p:cNvSpPr/>
            <p:nvPr/>
          </p:nvSpPr>
          <p:spPr bwMode="auto">
            <a:xfrm>
              <a:off x="17740245" y="10088726"/>
              <a:ext cx="932950" cy="932950"/>
            </a:xfrm>
            <a:prstGeom prst="ellipse">
              <a:avLst/>
            </a:prstGeom>
            <a:solidFill>
              <a:schemeClr val="tx2">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pic>
          <p:nvPicPr>
            <p:cNvPr id="91" name="Graphic 90" descr="Arrow: Rotate left with solid fill">
              <a:hlinkClick r:id="" action="ppaction://hlinkshowjump?jump=previousslide"/>
              <a:extLst>
                <a:ext uri="{FF2B5EF4-FFF2-40B4-BE49-F238E27FC236}">
                  <a16:creationId xmlns:a16="http://schemas.microsoft.com/office/drawing/2014/main" id="{2B046F5F-233A-5EB9-F8D7-19C45099A9D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5400000">
              <a:off x="17867347" y="10249266"/>
              <a:ext cx="663209" cy="663209"/>
            </a:xfrm>
            <a:prstGeom prst="rect">
              <a:avLst/>
            </a:prstGeom>
          </p:spPr>
        </p:pic>
      </p:grpSp>
      <p:graphicFrame>
        <p:nvGraphicFramePr>
          <p:cNvPr id="66" name="object 3">
            <a:extLst>
              <a:ext uri="{FF2B5EF4-FFF2-40B4-BE49-F238E27FC236}">
                <a16:creationId xmlns:a16="http://schemas.microsoft.com/office/drawing/2014/main" id="{C77E6EFF-B314-08C4-1333-D85C4CB612B6}"/>
              </a:ext>
            </a:extLst>
          </p:cNvPr>
          <p:cNvGraphicFramePr>
            <a:graphicFrameLocks noGrp="1"/>
          </p:cNvGraphicFramePr>
          <p:nvPr>
            <p:extLst>
              <p:ext uri="{D42A27DB-BD31-4B8C-83A1-F6EECF244321}">
                <p14:modId xmlns:p14="http://schemas.microsoft.com/office/powerpoint/2010/main" val="3286864401"/>
              </p:ext>
            </p:extLst>
          </p:nvPr>
        </p:nvGraphicFramePr>
        <p:xfrm>
          <a:off x="7137969" y="5349875"/>
          <a:ext cx="4935954" cy="516749"/>
        </p:xfrm>
        <a:graphic>
          <a:graphicData uri="http://schemas.openxmlformats.org/drawingml/2006/table">
            <a:tbl>
              <a:tblPr firstRow="1" bandRow="1">
                <a:tableStyleId>{2D5ABB26-0587-4C30-8999-92F81FD0307C}</a:tableStyleId>
              </a:tblPr>
              <a:tblGrid>
                <a:gridCol w="4935954">
                  <a:extLst>
                    <a:ext uri="{9D8B030D-6E8A-4147-A177-3AD203B41FA5}">
                      <a16:colId xmlns:a16="http://schemas.microsoft.com/office/drawing/2014/main" val="20000"/>
                    </a:ext>
                  </a:extLst>
                </a:gridCol>
              </a:tblGrid>
              <a:tr h="516749">
                <a:tc>
                  <a:txBody>
                    <a:bodyPr/>
                    <a:lstStyle/>
                    <a:p>
                      <a:pPr marL="50800" marR="0" lvl="0" indent="0" algn="ctr" defTabSz="914400" eaLnBrk="1" fontAlgn="auto" latinLnBrk="0" hangingPunct="1">
                        <a:lnSpc>
                          <a:spcPct val="100000"/>
                        </a:lnSpc>
                        <a:spcBef>
                          <a:spcPts val="250"/>
                        </a:spcBef>
                        <a:spcAft>
                          <a:spcPts val="0"/>
                        </a:spcAft>
                        <a:buClrTx/>
                        <a:buSzTx/>
                        <a:buFontTx/>
                        <a:buNone/>
                        <a:tabLst/>
                        <a:defRPr/>
                      </a:pPr>
                      <a:r>
                        <a:rPr lang="en-US" sz="2000" b="1" i="0" u="none" strike="noStrike" noProof="0" dirty="0">
                          <a:solidFill>
                            <a:schemeClr val="bg1"/>
                          </a:solidFill>
                          <a:latin typeface="Arial" panose="020B0604020202020204" pitchFamily="34" charset="0"/>
                          <a:cs typeface="Arial" panose="020B0604020202020204" pitchFamily="34" charset="0"/>
                        </a:rPr>
                        <a:t>Highly Recommend Local Inventory </a:t>
                      </a:r>
                    </a:p>
                  </a:txBody>
                  <a:tcPr marL="0" marR="0" marT="46198" marB="0"/>
                </a:tc>
                <a:extLst>
                  <a:ext uri="{0D108BD9-81ED-4DB2-BD59-A6C34878D82A}">
                    <a16:rowId xmlns:a16="http://schemas.microsoft.com/office/drawing/2014/main" val="10001"/>
                  </a:ext>
                </a:extLst>
              </a:tr>
            </a:tbl>
          </a:graphicData>
        </a:graphic>
      </p:graphicFrame>
      <p:graphicFrame>
        <p:nvGraphicFramePr>
          <p:cNvPr id="37" name="object 3">
            <a:extLst>
              <a:ext uri="{FF2B5EF4-FFF2-40B4-BE49-F238E27FC236}">
                <a16:creationId xmlns:a16="http://schemas.microsoft.com/office/drawing/2014/main" id="{FCF56B16-5967-0888-C9C5-EDF36BFEE3D0}"/>
              </a:ext>
            </a:extLst>
          </p:cNvPr>
          <p:cNvGraphicFramePr>
            <a:graphicFrameLocks noGrp="1"/>
          </p:cNvGraphicFramePr>
          <p:nvPr>
            <p:extLst>
              <p:ext uri="{D42A27DB-BD31-4B8C-83A1-F6EECF244321}">
                <p14:modId xmlns:p14="http://schemas.microsoft.com/office/powerpoint/2010/main" val="4224968592"/>
              </p:ext>
            </p:extLst>
          </p:nvPr>
        </p:nvGraphicFramePr>
        <p:xfrm>
          <a:off x="2170584" y="6590959"/>
          <a:ext cx="4000423" cy="350998"/>
        </p:xfrm>
        <a:graphic>
          <a:graphicData uri="http://schemas.openxmlformats.org/drawingml/2006/table">
            <a:tbl>
              <a:tblPr firstRow="1" bandRow="1">
                <a:tableStyleId>{2D5ABB26-0587-4C30-8999-92F81FD0307C}</a:tableStyleId>
              </a:tblPr>
              <a:tblGrid>
                <a:gridCol w="4000423">
                  <a:extLst>
                    <a:ext uri="{9D8B030D-6E8A-4147-A177-3AD203B41FA5}">
                      <a16:colId xmlns:a16="http://schemas.microsoft.com/office/drawing/2014/main" val="20000"/>
                    </a:ext>
                  </a:extLst>
                </a:gridCol>
              </a:tblGrid>
              <a:tr h="276030">
                <a:tc>
                  <a:txBody>
                    <a:bodyPr/>
                    <a:lstStyle/>
                    <a:p>
                      <a:pPr marL="10795" algn="ctr"/>
                      <a:r>
                        <a:rPr lang="en-US" sz="2000" b="1" dirty="0">
                          <a:latin typeface="Arial"/>
                          <a:cs typeface="Arial"/>
                        </a:rPr>
                        <a:t>Necessary Function – Important</a:t>
                      </a:r>
                      <a:endParaRPr lang="en-US" sz="2000" b="1" spc="-20" dirty="0">
                        <a:latin typeface="Arial"/>
                        <a:cs typeface="Arial"/>
                      </a:endParaRPr>
                    </a:p>
                  </a:txBody>
                  <a:tcPr marL="0" marR="0" marT="46198" marB="0"/>
                </a:tc>
                <a:extLst>
                  <a:ext uri="{0D108BD9-81ED-4DB2-BD59-A6C34878D82A}">
                    <a16:rowId xmlns:a16="http://schemas.microsoft.com/office/drawing/2014/main" val="10001"/>
                  </a:ext>
                </a:extLst>
              </a:tr>
            </a:tbl>
          </a:graphicData>
        </a:graphic>
      </p:graphicFrame>
      <p:sp>
        <p:nvSpPr>
          <p:cNvPr id="60" name="Rectangle 59">
            <a:extLst>
              <a:ext uri="{FF2B5EF4-FFF2-40B4-BE49-F238E27FC236}">
                <a16:creationId xmlns:a16="http://schemas.microsoft.com/office/drawing/2014/main" id="{66ADD84D-64B0-8F90-72A8-A7F8BC200629}"/>
              </a:ext>
            </a:extLst>
          </p:cNvPr>
          <p:cNvSpPr/>
          <p:nvPr/>
        </p:nvSpPr>
        <p:spPr>
          <a:xfrm>
            <a:off x="564192" y="1122502"/>
            <a:ext cx="17316113" cy="646331"/>
          </a:xfrm>
          <a:prstGeom prst="rect">
            <a:avLst/>
          </a:prstGeom>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Recommended Spare Parts for Customer Self Inventory</a:t>
            </a:r>
          </a:p>
        </p:txBody>
      </p:sp>
      <p:sp>
        <p:nvSpPr>
          <p:cNvPr id="3" name="TextBox 2">
            <a:extLst>
              <a:ext uri="{FF2B5EF4-FFF2-40B4-BE49-F238E27FC236}">
                <a16:creationId xmlns:a16="http://schemas.microsoft.com/office/drawing/2014/main" id="{EA219297-AEFA-2F6C-252D-3040FBC96F06}"/>
              </a:ext>
            </a:extLst>
          </p:cNvPr>
          <p:cNvSpPr txBox="1"/>
          <p:nvPr/>
        </p:nvSpPr>
        <p:spPr>
          <a:xfrm>
            <a:off x="1289049" y="9152201"/>
            <a:ext cx="11125200" cy="1028487"/>
          </a:xfrm>
          <a:prstGeom prst="rect">
            <a:avLst/>
          </a:prstGeom>
          <a:noFill/>
        </p:spPr>
        <p:txBody>
          <a:bodyPr wrap="square">
            <a:spAutoFit/>
          </a:bodyPr>
          <a:lstStyle/>
          <a:p>
            <a:pPr marL="12700">
              <a:lnSpc>
                <a:spcPct val="100000"/>
              </a:lnSpc>
              <a:spcBef>
                <a:spcPts val="95"/>
              </a:spcBef>
            </a:pPr>
            <a:r>
              <a:rPr lang="en-US" sz="2000" b="0" i="0" dirty="0">
                <a:solidFill>
                  <a:schemeClr val="tx1"/>
                </a:solidFill>
                <a:effectLst/>
                <a:latin typeface="Arial" panose="020B0604020202020204" pitchFamily="34" charset="0"/>
                <a:cs typeface="Arial" panose="020B0604020202020204" pitchFamily="34" charset="0"/>
              </a:rPr>
              <a:t>We recommend stocking soft parts for Open and Inspect maintenance actions. </a:t>
            </a:r>
          </a:p>
          <a:p>
            <a:pPr marL="12700">
              <a:lnSpc>
                <a:spcPct val="100000"/>
              </a:lnSpc>
              <a:spcBef>
                <a:spcPts val="95"/>
              </a:spcBef>
            </a:pPr>
            <a:r>
              <a:rPr lang="en-US" sz="2000" b="0" i="0" dirty="0">
                <a:solidFill>
                  <a:schemeClr val="tx1"/>
                </a:solidFill>
                <a:effectLst/>
                <a:latin typeface="Arial" panose="020B0604020202020204" pitchFamily="34" charset="0"/>
                <a:cs typeface="Arial" panose="020B0604020202020204" pitchFamily="34" charset="0"/>
              </a:rPr>
              <a:t>Consider holding inventory of full valve assemblies based on criticality of application, </a:t>
            </a:r>
            <a:br>
              <a:rPr lang="en-US" sz="2000" b="0" i="0" dirty="0">
                <a:solidFill>
                  <a:schemeClr val="tx1"/>
                </a:solidFill>
                <a:effectLst/>
                <a:latin typeface="Arial" panose="020B0604020202020204" pitchFamily="34" charset="0"/>
                <a:cs typeface="Arial" panose="020B0604020202020204" pitchFamily="34" charset="0"/>
              </a:rPr>
            </a:br>
            <a:r>
              <a:rPr lang="en-US" sz="2000" b="0" i="0" dirty="0">
                <a:solidFill>
                  <a:schemeClr val="tx1"/>
                </a:solidFill>
                <a:effectLst/>
                <a:latin typeface="Arial" panose="020B0604020202020204" pitchFamily="34" charset="0"/>
                <a:cs typeface="Arial" panose="020B0604020202020204" pitchFamily="34" charset="0"/>
              </a:rPr>
              <a:t>valve size, material and complexity of repair.</a:t>
            </a:r>
          </a:p>
        </p:txBody>
      </p:sp>
      <p:sp>
        <p:nvSpPr>
          <p:cNvPr id="5" name="Rectangle 4">
            <a:extLst>
              <a:ext uri="{FF2B5EF4-FFF2-40B4-BE49-F238E27FC236}">
                <a16:creationId xmlns:a16="http://schemas.microsoft.com/office/drawing/2014/main" id="{8867B4B3-CBB2-266B-9DC1-38E4634C883C}"/>
              </a:ext>
            </a:extLst>
          </p:cNvPr>
          <p:cNvSpPr/>
          <p:nvPr/>
        </p:nvSpPr>
        <p:spPr>
          <a:xfrm>
            <a:off x="14319250" y="3814796"/>
            <a:ext cx="5784821" cy="4710832"/>
          </a:xfrm>
          <a:prstGeom prst="rect">
            <a:avLst/>
          </a:prstGeom>
          <a:solidFill>
            <a:srgbClr val="E35B3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9B514547-2E3E-433C-C0D6-B82A4DA3896E}"/>
              </a:ext>
            </a:extLst>
          </p:cNvPr>
          <p:cNvPicPr>
            <a:picLocks noChangeAspect="1"/>
          </p:cNvPicPr>
          <p:nvPr/>
        </p:nvPicPr>
        <p:blipFill>
          <a:blip r:embed="rId6"/>
          <a:stretch>
            <a:fillRect/>
          </a:stretch>
        </p:blipFill>
        <p:spPr>
          <a:xfrm>
            <a:off x="14580950" y="4090462"/>
            <a:ext cx="5523135" cy="41595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E4FAB7-3CE3-4A95-1EBB-2D295BD8D0EB}"/>
            </a:ext>
          </a:extLst>
        </p:cNvPr>
        <p:cNvGrpSpPr/>
        <p:nvPr/>
      </p:nvGrpSpPr>
      <p:grpSpPr>
        <a:xfrm>
          <a:off x="0" y="0"/>
          <a:ext cx="0" cy="0"/>
          <a:chOff x="0" y="0"/>
          <a:chExt cx="0" cy="0"/>
        </a:xfrm>
      </p:grpSpPr>
      <p:grpSp>
        <p:nvGrpSpPr>
          <p:cNvPr id="2" name="object 2">
            <a:extLst>
              <a:ext uri="{FF2B5EF4-FFF2-40B4-BE49-F238E27FC236}">
                <a16:creationId xmlns:a16="http://schemas.microsoft.com/office/drawing/2014/main" id="{44BF816C-EA0C-DCD1-02EB-F969A8190F8C}"/>
              </a:ext>
            </a:extLst>
          </p:cNvPr>
          <p:cNvGrpSpPr/>
          <p:nvPr/>
        </p:nvGrpSpPr>
        <p:grpSpPr>
          <a:xfrm>
            <a:off x="0" y="313285"/>
            <a:ext cx="20104100" cy="1605996"/>
            <a:chOff x="0" y="10"/>
            <a:chExt cx="20104100" cy="541655"/>
          </a:xfrm>
          <a:solidFill>
            <a:srgbClr val="00956E"/>
          </a:solidFill>
        </p:grpSpPr>
        <p:sp>
          <p:nvSpPr>
            <p:cNvPr id="3" name="object 3">
              <a:extLst>
                <a:ext uri="{FF2B5EF4-FFF2-40B4-BE49-F238E27FC236}">
                  <a16:creationId xmlns:a16="http://schemas.microsoft.com/office/drawing/2014/main" id="{16271154-1083-2E14-55B6-6CD60236E280}"/>
                </a:ext>
              </a:extLst>
            </p:cNvPr>
            <p:cNvSpPr/>
            <p:nvPr/>
          </p:nvSpPr>
          <p:spPr>
            <a:xfrm>
              <a:off x="0" y="10"/>
              <a:ext cx="20104100" cy="541655"/>
            </a:xfrm>
            <a:custGeom>
              <a:avLst/>
              <a:gdLst/>
              <a:ahLst/>
              <a:cxnLst/>
              <a:rect l="l" t="t" r="r" b="b"/>
              <a:pathLst>
                <a:path w="20104100" h="541655">
                  <a:moveTo>
                    <a:pt x="20104100" y="0"/>
                  </a:moveTo>
                  <a:lnTo>
                    <a:pt x="0" y="0"/>
                  </a:lnTo>
                  <a:lnTo>
                    <a:pt x="0" y="541442"/>
                  </a:lnTo>
                  <a:lnTo>
                    <a:pt x="20104100" y="541442"/>
                  </a:lnTo>
                  <a:lnTo>
                    <a:pt x="20104100" y="0"/>
                  </a:lnTo>
                  <a:close/>
                </a:path>
              </a:pathLst>
            </a:custGeom>
            <a:grpFill/>
          </p:spPr>
          <p:txBody>
            <a:bodyPr wrap="square" lIns="0" tIns="0" rIns="0" bIns="0" rtlCol="0"/>
            <a:lstStyle/>
            <a:p>
              <a:endParaRPr>
                <a:solidFill>
                  <a:srgbClr val="E46C0A"/>
                </a:solidFill>
              </a:endParaRPr>
            </a:p>
          </p:txBody>
        </p:sp>
        <p:sp>
          <p:nvSpPr>
            <p:cNvPr id="4" name="object 4">
              <a:extLst>
                <a:ext uri="{FF2B5EF4-FFF2-40B4-BE49-F238E27FC236}">
                  <a16:creationId xmlns:a16="http://schemas.microsoft.com/office/drawing/2014/main" id="{3CBF6A07-C4D1-5228-1933-75785A2125A0}"/>
                </a:ext>
              </a:extLst>
            </p:cNvPr>
            <p:cNvSpPr/>
            <p:nvPr/>
          </p:nvSpPr>
          <p:spPr>
            <a:xfrm>
              <a:off x="19542546" y="87935"/>
              <a:ext cx="355600" cy="333375"/>
            </a:xfrm>
            <a:custGeom>
              <a:avLst/>
              <a:gdLst/>
              <a:ahLst/>
              <a:cxnLst/>
              <a:rect l="l" t="t" r="r" b="b"/>
              <a:pathLst>
                <a:path w="355600" h="333375">
                  <a:moveTo>
                    <a:pt x="177762" y="61065"/>
                  </a:moveTo>
                  <a:lnTo>
                    <a:pt x="38567" y="199914"/>
                  </a:lnTo>
                  <a:lnTo>
                    <a:pt x="38567" y="310330"/>
                  </a:lnTo>
                  <a:lnTo>
                    <a:pt x="40337" y="319154"/>
                  </a:lnTo>
                  <a:lnTo>
                    <a:pt x="45174" y="326328"/>
                  </a:lnTo>
                  <a:lnTo>
                    <a:pt x="52369" y="331148"/>
                  </a:lnTo>
                  <a:lnTo>
                    <a:pt x="61211" y="332911"/>
                  </a:lnTo>
                  <a:lnTo>
                    <a:pt x="144219" y="332911"/>
                  </a:lnTo>
                  <a:lnTo>
                    <a:pt x="144219" y="232535"/>
                  </a:lnTo>
                  <a:lnTo>
                    <a:pt x="149255" y="227521"/>
                  </a:lnTo>
                  <a:lnTo>
                    <a:pt x="316957" y="227521"/>
                  </a:lnTo>
                  <a:lnTo>
                    <a:pt x="316957" y="199914"/>
                  </a:lnTo>
                  <a:lnTo>
                    <a:pt x="177762" y="61065"/>
                  </a:lnTo>
                  <a:close/>
                </a:path>
                <a:path w="355600" h="333375">
                  <a:moveTo>
                    <a:pt x="316957" y="227521"/>
                  </a:moveTo>
                  <a:lnTo>
                    <a:pt x="206269" y="227521"/>
                  </a:lnTo>
                  <a:lnTo>
                    <a:pt x="211304" y="232535"/>
                  </a:lnTo>
                  <a:lnTo>
                    <a:pt x="211304" y="332911"/>
                  </a:lnTo>
                  <a:lnTo>
                    <a:pt x="294312" y="332911"/>
                  </a:lnTo>
                  <a:lnTo>
                    <a:pt x="303159" y="331148"/>
                  </a:lnTo>
                  <a:lnTo>
                    <a:pt x="310353" y="326328"/>
                  </a:lnTo>
                  <a:lnTo>
                    <a:pt x="315188" y="319154"/>
                  </a:lnTo>
                  <a:lnTo>
                    <a:pt x="316957" y="310330"/>
                  </a:lnTo>
                  <a:lnTo>
                    <a:pt x="316957" y="227521"/>
                  </a:lnTo>
                  <a:close/>
                </a:path>
                <a:path w="355600" h="333375">
                  <a:moveTo>
                    <a:pt x="182797" y="0"/>
                  </a:moveTo>
                  <a:lnTo>
                    <a:pt x="173574" y="0"/>
                  </a:lnTo>
                  <a:lnTo>
                    <a:pt x="169376" y="2512"/>
                  </a:lnTo>
                  <a:lnTo>
                    <a:pt x="166026" y="5025"/>
                  </a:lnTo>
                  <a:lnTo>
                    <a:pt x="1675" y="168968"/>
                  </a:lnTo>
                  <a:lnTo>
                    <a:pt x="0" y="173155"/>
                  </a:lnTo>
                  <a:lnTo>
                    <a:pt x="0" y="186535"/>
                  </a:lnTo>
                  <a:lnTo>
                    <a:pt x="7548" y="194062"/>
                  </a:lnTo>
                  <a:lnTo>
                    <a:pt x="20958" y="194062"/>
                  </a:lnTo>
                  <a:lnTo>
                    <a:pt x="25156" y="192387"/>
                  </a:lnTo>
                  <a:lnTo>
                    <a:pt x="177762" y="40158"/>
                  </a:lnTo>
                  <a:lnTo>
                    <a:pt x="224719" y="40158"/>
                  </a:lnTo>
                  <a:lnTo>
                    <a:pt x="186985" y="2512"/>
                  </a:lnTo>
                  <a:lnTo>
                    <a:pt x="182797" y="0"/>
                  </a:lnTo>
                  <a:close/>
                </a:path>
                <a:path w="355600" h="333375">
                  <a:moveTo>
                    <a:pt x="224719" y="40158"/>
                  </a:moveTo>
                  <a:lnTo>
                    <a:pt x="177762" y="40158"/>
                  </a:lnTo>
                  <a:lnTo>
                    <a:pt x="330367" y="192387"/>
                  </a:lnTo>
                  <a:lnTo>
                    <a:pt x="334565" y="194062"/>
                  </a:lnTo>
                  <a:lnTo>
                    <a:pt x="347976" y="194062"/>
                  </a:lnTo>
                  <a:lnTo>
                    <a:pt x="355524" y="186535"/>
                  </a:lnTo>
                  <a:lnTo>
                    <a:pt x="355524" y="173155"/>
                  </a:lnTo>
                  <a:lnTo>
                    <a:pt x="353849" y="168968"/>
                  </a:lnTo>
                  <a:lnTo>
                    <a:pt x="224719" y="40158"/>
                  </a:lnTo>
                  <a:close/>
                </a:path>
              </a:pathLst>
            </a:custGeom>
            <a:grpFill/>
          </p:spPr>
          <p:txBody>
            <a:bodyPr wrap="square" lIns="0" tIns="0" rIns="0" bIns="0" rtlCol="0"/>
            <a:lstStyle/>
            <a:p>
              <a:endParaRPr>
                <a:solidFill>
                  <a:srgbClr val="E46C0A"/>
                </a:solidFill>
              </a:endParaRPr>
            </a:p>
          </p:txBody>
        </p:sp>
      </p:grpSp>
      <p:sp>
        <p:nvSpPr>
          <p:cNvPr id="8" name="Rectangle 7">
            <a:extLst>
              <a:ext uri="{FF2B5EF4-FFF2-40B4-BE49-F238E27FC236}">
                <a16:creationId xmlns:a16="http://schemas.microsoft.com/office/drawing/2014/main" id="{20E32143-695A-4FCA-FA94-0A6FB7BB8AF9}"/>
              </a:ext>
            </a:extLst>
          </p:cNvPr>
          <p:cNvSpPr/>
          <p:nvPr/>
        </p:nvSpPr>
        <p:spPr>
          <a:xfrm>
            <a:off x="654577" y="2662326"/>
            <a:ext cx="12674073" cy="990598"/>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0C5132AE-4946-E898-085F-2B06C4A03E1B}"/>
              </a:ext>
            </a:extLst>
          </p:cNvPr>
          <p:cNvSpPr/>
          <p:nvPr/>
        </p:nvSpPr>
        <p:spPr>
          <a:xfrm>
            <a:off x="751274" y="4102691"/>
            <a:ext cx="12674073" cy="5361984"/>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4B67BB8A-2496-1F3B-0B36-DCCBE54CE109}"/>
              </a:ext>
            </a:extLst>
          </p:cNvPr>
          <p:cNvSpPr/>
          <p:nvPr/>
        </p:nvSpPr>
        <p:spPr>
          <a:xfrm>
            <a:off x="654576" y="4008316"/>
            <a:ext cx="12674073" cy="5281746"/>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F430FF80-AFB6-51F8-33B5-20FA8020C9D4}"/>
              </a:ext>
            </a:extLst>
          </p:cNvPr>
          <p:cNvSpPr/>
          <p:nvPr/>
        </p:nvSpPr>
        <p:spPr>
          <a:xfrm>
            <a:off x="827474" y="4206875"/>
            <a:ext cx="12674072" cy="4185761"/>
          </a:xfrm>
          <a:prstGeom prst="rect">
            <a:avLst/>
          </a:prstGeom>
        </p:spPr>
        <p:txBody>
          <a:bodyPr wrap="square">
            <a:spAutoFit/>
          </a:bodyPr>
          <a:lstStyle/>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Run as-found diagnostic scan (if applicable) </a:t>
            </a:r>
            <a:endParaRPr lang="en-US" sz="1900" dirty="0">
              <a:effectLst/>
              <a:latin typeface="Arial"/>
              <a:ea typeface="Aptos" panose="020B0004020202020204" pitchFamily="34" charset="0"/>
              <a:cs typeface="Arial"/>
            </a:endParaRP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Pull actuator &amp; bonnet </a:t>
            </a:r>
            <a:endParaRPr lang="en-US" sz="1900" dirty="0">
              <a:effectLst/>
              <a:latin typeface="Arial"/>
              <a:ea typeface="Aptos" panose="020B0004020202020204" pitchFamily="34" charset="0"/>
              <a:cs typeface="Arial"/>
            </a:endParaRP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Soft good replacement (includes packing) </a:t>
            </a:r>
          </a:p>
          <a:p>
            <a:pPr marL="342900" indent="-342900">
              <a:buFont typeface="Courier New" panose="02070309020205020404" pitchFamily="49" charset="0"/>
              <a:buChar char="o"/>
            </a:pPr>
            <a:r>
              <a:rPr lang="en-US" sz="1900" dirty="0">
                <a:effectLst/>
                <a:latin typeface="Arial"/>
                <a:ea typeface="Times New Roman" panose="02020603050405020304" pitchFamily="18" charset="0"/>
                <a:cs typeface="Arial"/>
              </a:rPr>
              <a:t>Control </a:t>
            </a:r>
            <a:r>
              <a:rPr lang="en-US" sz="1900" dirty="0">
                <a:latin typeface="Arial"/>
                <a:ea typeface="Times New Roman" panose="02020603050405020304" pitchFamily="18" charset="0"/>
                <a:cs typeface="Arial"/>
              </a:rPr>
              <a:t>v</a:t>
            </a:r>
            <a:r>
              <a:rPr lang="en-US" sz="1900" dirty="0">
                <a:effectLst/>
                <a:latin typeface="Arial"/>
                <a:ea typeface="Times New Roman" panose="02020603050405020304" pitchFamily="18" charset="0"/>
                <a:cs typeface="Arial"/>
              </a:rPr>
              <a:t>alve trim inspection including cage, plug-stem assembly, seat surfaces, gasket and guiding surfaces</a:t>
            </a:r>
            <a:endParaRPr lang="en-US" sz="1900" dirty="0">
              <a:effectLst/>
              <a:latin typeface="Arial"/>
              <a:ea typeface="Aptos" panose="020B0004020202020204" pitchFamily="34" charset="0"/>
              <a:cs typeface="Arial"/>
            </a:endParaRP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Seal ring replacement (soft and metal rings)</a:t>
            </a: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Visual inspection of bolting</a:t>
            </a:r>
            <a:endParaRPr lang="en-US" sz="1900" dirty="0">
              <a:effectLst/>
              <a:latin typeface="Arial"/>
              <a:ea typeface="Aptos" panose="020B0004020202020204" pitchFamily="34" charset="0"/>
              <a:cs typeface="Arial"/>
            </a:endParaRP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Packing bore inspection </a:t>
            </a:r>
            <a:endParaRPr lang="en-US" sz="1900" dirty="0">
              <a:effectLst/>
              <a:latin typeface="Arial"/>
              <a:ea typeface="Aptos" panose="020B0004020202020204" pitchFamily="34" charset="0"/>
              <a:cs typeface="Arial"/>
            </a:endParaRP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Validate stem tightness </a:t>
            </a:r>
            <a:endParaRPr lang="en-US" sz="1900" dirty="0">
              <a:effectLst/>
              <a:latin typeface="Arial"/>
              <a:ea typeface="Aptos" panose="020B0004020202020204" pitchFamily="34" charset="0"/>
              <a:cs typeface="Arial"/>
            </a:endParaRP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Visual inspection of body</a:t>
            </a:r>
            <a:endParaRPr lang="en-US" sz="1900" dirty="0">
              <a:effectLst/>
              <a:latin typeface="Arial"/>
              <a:ea typeface="Aptos" panose="020B0004020202020204" pitchFamily="34" charset="0"/>
              <a:cs typeface="Arial"/>
            </a:endParaRP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Block test on actuator</a:t>
            </a:r>
            <a:endParaRPr lang="en-US" sz="1900" dirty="0">
              <a:effectLst/>
              <a:latin typeface="Arial"/>
              <a:ea typeface="Aptos" panose="020B0004020202020204" pitchFamily="34" charset="0"/>
              <a:cs typeface="Arial"/>
            </a:endParaRP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Repair or replace components as needed</a:t>
            </a:r>
            <a:endParaRPr lang="en-US" sz="1900" dirty="0">
              <a:effectLst/>
              <a:latin typeface="Arial"/>
              <a:ea typeface="Aptos" panose="020B0004020202020204" pitchFamily="34" charset="0"/>
              <a:cs typeface="Arial"/>
            </a:endParaRP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Reset</a:t>
            </a:r>
            <a:r>
              <a:rPr lang="en-US" sz="1900" dirty="0">
                <a:solidFill>
                  <a:srgbClr val="FF0000"/>
                </a:solidFill>
                <a:effectLst/>
                <a:latin typeface="Arial"/>
                <a:ea typeface="Times New Roman" panose="02020603050405020304" pitchFamily="18" charset="0"/>
                <a:cs typeface="Arial"/>
              </a:rPr>
              <a:t> </a:t>
            </a:r>
            <a:r>
              <a:rPr lang="en-US" sz="1900" dirty="0">
                <a:solidFill>
                  <a:schemeClr val="tx1"/>
                </a:solidFill>
                <a:effectLst/>
                <a:latin typeface="Arial"/>
                <a:ea typeface="Times New Roman" panose="02020603050405020304" pitchFamily="18" charset="0"/>
                <a:cs typeface="Arial"/>
              </a:rPr>
              <a:t>bench set </a:t>
            </a:r>
            <a:r>
              <a:rPr lang="en-US" sz="1900" dirty="0">
                <a:effectLst/>
                <a:latin typeface="Arial"/>
                <a:ea typeface="Times New Roman" panose="02020603050405020304" pitchFamily="18" charset="0"/>
                <a:cs typeface="Arial"/>
              </a:rPr>
              <a:t>(if applicable)</a:t>
            </a:r>
            <a:endParaRPr lang="en-US" sz="1900" dirty="0">
              <a:effectLst/>
              <a:latin typeface="Arial"/>
              <a:ea typeface="Aptos" panose="020B0004020202020204" pitchFamily="34" charset="0"/>
              <a:cs typeface="Arial"/>
            </a:endParaRP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FIELDVUE</a:t>
            </a:r>
            <a:r>
              <a:rPr lang="en-US" sz="1900" baseline="30000" dirty="0">
                <a:effectLst/>
                <a:latin typeface="Arial"/>
                <a:ea typeface="Times New Roman" panose="02020603050405020304" pitchFamily="18" charset="0"/>
                <a:cs typeface="Arial"/>
              </a:rPr>
              <a:t>TM</a:t>
            </a:r>
            <a:r>
              <a:rPr lang="en-US" sz="1900" dirty="0">
                <a:effectLst/>
                <a:latin typeface="Arial"/>
                <a:ea typeface="Times New Roman" panose="02020603050405020304" pitchFamily="18" charset="0"/>
                <a:cs typeface="Arial"/>
              </a:rPr>
              <a:t> </a:t>
            </a:r>
            <a:r>
              <a:rPr lang="en-US" sz="1900" dirty="0">
                <a:latin typeface="Arial"/>
                <a:ea typeface="Times New Roman" panose="02020603050405020304" pitchFamily="18" charset="0"/>
                <a:cs typeface="Arial"/>
              </a:rPr>
              <a:t>r</a:t>
            </a:r>
            <a:r>
              <a:rPr lang="en-US" sz="1900" dirty="0">
                <a:effectLst/>
                <a:latin typeface="Arial"/>
                <a:ea typeface="Times New Roman" panose="02020603050405020304" pitchFamily="18" charset="0"/>
                <a:cs typeface="Arial"/>
              </a:rPr>
              <a:t>e-calibration and run as-left diagnostic scan </a:t>
            </a:r>
          </a:p>
          <a:p>
            <a:pPr marL="342900" marR="0" lvl="0" indent="-342900">
              <a:buFont typeface="Courier New" panose="02070309020205020404" pitchFamily="49" charset="0"/>
              <a:buChar char="o"/>
            </a:pPr>
            <a:r>
              <a:rPr lang="en-US" sz="1900" dirty="0">
                <a:effectLst/>
                <a:latin typeface="Arial"/>
                <a:ea typeface="Times New Roman" panose="02020603050405020304" pitchFamily="18" charset="0"/>
                <a:cs typeface="Arial"/>
              </a:rPr>
              <a:t>Take pictures</a:t>
            </a:r>
            <a:endParaRPr lang="en-US" sz="1900" dirty="0">
              <a:effectLst/>
              <a:latin typeface="Arial"/>
              <a:ea typeface="Aptos" panose="020B0004020202020204" pitchFamily="34" charset="0"/>
              <a:cs typeface="Arial"/>
            </a:endParaRPr>
          </a:p>
        </p:txBody>
      </p:sp>
      <p:grpSp>
        <p:nvGrpSpPr>
          <p:cNvPr id="48" name="Group 47">
            <a:extLst>
              <a:ext uri="{FF2B5EF4-FFF2-40B4-BE49-F238E27FC236}">
                <a16:creationId xmlns:a16="http://schemas.microsoft.com/office/drawing/2014/main" id="{11532145-DDCA-FE69-7B88-81674EE7B04B}"/>
              </a:ext>
            </a:extLst>
          </p:cNvPr>
          <p:cNvGrpSpPr/>
          <p:nvPr/>
        </p:nvGrpSpPr>
        <p:grpSpPr>
          <a:xfrm>
            <a:off x="18815050" y="10085466"/>
            <a:ext cx="932950" cy="932950"/>
            <a:chOff x="14000534" y="7654371"/>
            <a:chExt cx="451264" cy="451264"/>
          </a:xfrm>
        </p:grpSpPr>
        <p:sp>
          <p:nvSpPr>
            <p:cNvPr id="49" name="Oval 48">
              <a:extLst>
                <a:ext uri="{FF2B5EF4-FFF2-40B4-BE49-F238E27FC236}">
                  <a16:creationId xmlns:a16="http://schemas.microsoft.com/office/drawing/2014/main" id="{788AF681-B7ED-1265-2577-55AB83AC6793}"/>
                </a:ext>
              </a:extLst>
            </p:cNvPr>
            <p:cNvSpPr/>
            <p:nvPr/>
          </p:nvSpPr>
          <p:spPr bwMode="auto">
            <a:xfrm>
              <a:off x="14000534" y="7654371"/>
              <a:ext cx="451264" cy="451264"/>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50" name="Freeform 31">
              <a:hlinkClick r:id="rId3" action="ppaction://hlinksldjump"/>
              <a:extLst>
                <a:ext uri="{FF2B5EF4-FFF2-40B4-BE49-F238E27FC236}">
                  <a16:creationId xmlns:a16="http://schemas.microsoft.com/office/drawing/2014/main" id="{FFD9B13D-EBC3-47B2-E4F4-7B6CADB376E2}"/>
                </a:ext>
              </a:extLst>
            </p:cNvPr>
            <p:cNvSpPr>
              <a:spLocks noEditPoints="1"/>
            </p:cNvSpPr>
            <p:nvPr/>
          </p:nvSpPr>
          <p:spPr bwMode="auto">
            <a:xfrm>
              <a:off x="14123491" y="7760737"/>
              <a:ext cx="205349" cy="192929"/>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bg1"/>
            </a:solidFill>
            <a:ln>
              <a:noFill/>
            </a:ln>
          </p:spPr>
          <p:txBody>
            <a:bodyPr vert="horz" wrap="square" lIns="76200" tIns="38100" rIns="76200" bIns="38100" numCol="1" anchor="t" anchorCtr="0" compatLnSpc="1">
              <a:prstTxWarp prst="textNoShape">
                <a:avLst/>
              </a:prstTxWarp>
            </a:bodyPr>
            <a:lstStyle/>
            <a:p>
              <a:endParaRPr lang="en-US" sz="1500"/>
            </a:p>
          </p:txBody>
        </p:sp>
      </p:grpSp>
      <p:grpSp>
        <p:nvGrpSpPr>
          <p:cNvPr id="51" name="Group 50">
            <a:extLst>
              <a:ext uri="{FF2B5EF4-FFF2-40B4-BE49-F238E27FC236}">
                <a16:creationId xmlns:a16="http://schemas.microsoft.com/office/drawing/2014/main" id="{55C3A982-B354-4B8C-8FB5-A6A65DB44B5B}"/>
              </a:ext>
            </a:extLst>
          </p:cNvPr>
          <p:cNvGrpSpPr/>
          <p:nvPr/>
        </p:nvGrpSpPr>
        <p:grpSpPr>
          <a:xfrm>
            <a:off x="16664656" y="10085466"/>
            <a:ext cx="932950" cy="932950"/>
            <a:chOff x="15958730" y="10088726"/>
            <a:chExt cx="932950" cy="932950"/>
          </a:xfrm>
        </p:grpSpPr>
        <p:sp>
          <p:nvSpPr>
            <p:cNvPr id="52" name="Oval 51">
              <a:hlinkClick r:id="" action="ppaction://hlinkshowjump?jump=nextslide"/>
              <a:extLst>
                <a:ext uri="{FF2B5EF4-FFF2-40B4-BE49-F238E27FC236}">
                  <a16:creationId xmlns:a16="http://schemas.microsoft.com/office/drawing/2014/main" id="{92EEE178-B38F-5EBC-04EF-6A423EB8FA5F}"/>
                </a:ext>
              </a:extLst>
            </p:cNvPr>
            <p:cNvSpPr/>
            <p:nvPr/>
          </p:nvSpPr>
          <p:spPr bwMode="auto">
            <a:xfrm>
              <a:off x="15958730" y="10088726"/>
              <a:ext cx="932950" cy="932950"/>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53" name="Arrow: Right 52">
              <a:hlinkClick r:id="" action="ppaction://hlinkshowjump?jump=nextslide"/>
              <a:extLst>
                <a:ext uri="{FF2B5EF4-FFF2-40B4-BE49-F238E27FC236}">
                  <a16:creationId xmlns:a16="http://schemas.microsoft.com/office/drawing/2014/main" id="{44034E43-2C92-BE3D-A24F-693183D371E5}"/>
                </a:ext>
              </a:extLst>
            </p:cNvPr>
            <p:cNvSpPr/>
            <p:nvPr/>
          </p:nvSpPr>
          <p:spPr>
            <a:xfrm>
              <a:off x="16174339" y="10289748"/>
              <a:ext cx="591996" cy="53090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 name="Group 53">
            <a:extLst>
              <a:ext uri="{FF2B5EF4-FFF2-40B4-BE49-F238E27FC236}">
                <a16:creationId xmlns:a16="http://schemas.microsoft.com/office/drawing/2014/main" id="{785D2AA7-03A9-D8D5-20EC-095091DBA444}"/>
              </a:ext>
            </a:extLst>
          </p:cNvPr>
          <p:cNvGrpSpPr/>
          <p:nvPr/>
        </p:nvGrpSpPr>
        <p:grpSpPr>
          <a:xfrm>
            <a:off x="17740245" y="10088726"/>
            <a:ext cx="932950" cy="932950"/>
            <a:chOff x="17740245" y="10088726"/>
            <a:chExt cx="932950" cy="932950"/>
          </a:xfrm>
        </p:grpSpPr>
        <p:sp>
          <p:nvSpPr>
            <p:cNvPr id="55" name="Oval 54">
              <a:extLst>
                <a:ext uri="{FF2B5EF4-FFF2-40B4-BE49-F238E27FC236}">
                  <a16:creationId xmlns:a16="http://schemas.microsoft.com/office/drawing/2014/main" id="{2EEF1688-8026-568C-1C9E-CB9404DCD624}"/>
                </a:ext>
              </a:extLst>
            </p:cNvPr>
            <p:cNvSpPr/>
            <p:nvPr/>
          </p:nvSpPr>
          <p:spPr bwMode="auto">
            <a:xfrm>
              <a:off x="17740245" y="10088726"/>
              <a:ext cx="932950" cy="932950"/>
            </a:xfrm>
            <a:prstGeom prst="ellipse">
              <a:avLst/>
            </a:prstGeom>
            <a:solidFill>
              <a:schemeClr val="tx2">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pic>
          <p:nvPicPr>
            <p:cNvPr id="56" name="Graphic 55" descr="Arrow: Rotate left with solid fill">
              <a:hlinkClick r:id="" action="ppaction://hlinkshowjump?jump=previousslide"/>
              <a:extLst>
                <a:ext uri="{FF2B5EF4-FFF2-40B4-BE49-F238E27FC236}">
                  <a16:creationId xmlns:a16="http://schemas.microsoft.com/office/drawing/2014/main" id="{A95DC17A-E2AC-1366-ABC8-0611CEFD83F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5400000">
              <a:off x="17867347" y="10249266"/>
              <a:ext cx="663209" cy="663209"/>
            </a:xfrm>
            <a:prstGeom prst="rect">
              <a:avLst/>
            </a:prstGeom>
          </p:spPr>
        </p:pic>
      </p:grpSp>
      <p:sp>
        <p:nvSpPr>
          <p:cNvPr id="20" name="Rectangle 19">
            <a:extLst>
              <a:ext uri="{FF2B5EF4-FFF2-40B4-BE49-F238E27FC236}">
                <a16:creationId xmlns:a16="http://schemas.microsoft.com/office/drawing/2014/main" id="{D57E7F8E-8863-00C4-F1C1-D1C00F7970EC}"/>
              </a:ext>
            </a:extLst>
          </p:cNvPr>
          <p:cNvSpPr/>
          <p:nvPr/>
        </p:nvSpPr>
        <p:spPr>
          <a:xfrm>
            <a:off x="597426" y="2795552"/>
            <a:ext cx="12788374" cy="707886"/>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Refer to the instruction manual for details</a:t>
            </a:r>
          </a:p>
          <a:p>
            <a:pPr algn="ctr"/>
            <a:r>
              <a:rPr lang="en-US" sz="2000" dirty="0">
                <a:solidFill>
                  <a:schemeClr val="bg1"/>
                </a:solidFill>
                <a:latin typeface="Arial" panose="020B0604020202020204" pitchFamily="34" charset="0"/>
                <a:cs typeface="Arial" panose="020B0604020202020204" pitchFamily="34" charset="0"/>
              </a:rPr>
              <a:t>We recommend following OEM instruction manuals and use OEM parts to maintain plant safety and reliability</a:t>
            </a:r>
          </a:p>
        </p:txBody>
      </p:sp>
      <p:pic>
        <p:nvPicPr>
          <p:cNvPr id="5" name="Picture 4">
            <a:extLst>
              <a:ext uri="{FF2B5EF4-FFF2-40B4-BE49-F238E27FC236}">
                <a16:creationId xmlns:a16="http://schemas.microsoft.com/office/drawing/2014/main" id="{4F7C79E7-BCB8-C58A-0D68-C4404A00B757}"/>
              </a:ext>
            </a:extLst>
          </p:cNvPr>
          <p:cNvPicPr>
            <a:picLocks noChangeAspect="1"/>
          </p:cNvPicPr>
          <p:nvPr/>
        </p:nvPicPr>
        <p:blipFill>
          <a:blip r:embed="rId6"/>
          <a:stretch>
            <a:fillRect/>
          </a:stretch>
        </p:blipFill>
        <p:spPr>
          <a:xfrm>
            <a:off x="14074186" y="2662326"/>
            <a:ext cx="5426664" cy="6954749"/>
          </a:xfrm>
          <a:prstGeom prst="rect">
            <a:avLst/>
          </a:prstGeom>
        </p:spPr>
      </p:pic>
      <p:sp>
        <p:nvSpPr>
          <p:cNvPr id="6" name="object 3">
            <a:extLst>
              <a:ext uri="{FF2B5EF4-FFF2-40B4-BE49-F238E27FC236}">
                <a16:creationId xmlns:a16="http://schemas.microsoft.com/office/drawing/2014/main" id="{031B960D-FD64-CC16-5F30-49A6CCF1B645}"/>
              </a:ext>
            </a:extLst>
          </p:cNvPr>
          <p:cNvSpPr txBox="1">
            <a:spLocks noGrp="1"/>
          </p:cNvSpPr>
          <p:nvPr>
            <p:ph type="title"/>
          </p:nvPr>
        </p:nvSpPr>
        <p:spPr>
          <a:xfrm>
            <a:off x="679450" y="832552"/>
            <a:ext cx="18592800" cy="567463"/>
          </a:xfrm>
          <a:prstGeom prst="rect">
            <a:avLst/>
          </a:prstGeom>
        </p:spPr>
        <p:txBody>
          <a:bodyPr vert="horz" wrap="square" lIns="0" tIns="13335" rIns="0" bIns="0" rtlCol="0">
            <a:spAutoFit/>
          </a:bodyPr>
          <a:lstStyle/>
          <a:p>
            <a:pPr marL="12700" marR="5080">
              <a:lnSpc>
                <a:spcPct val="100000"/>
              </a:lnSpc>
              <a:spcBef>
                <a:spcPts val="105"/>
              </a:spcBef>
            </a:pPr>
            <a:r>
              <a:rPr lang="en-US" sz="3600" dirty="0">
                <a:solidFill>
                  <a:schemeClr val="bg1"/>
                </a:solidFill>
              </a:rPr>
              <a:t>Open And Inspect Process</a:t>
            </a:r>
          </a:p>
        </p:txBody>
      </p:sp>
    </p:spTree>
    <p:extLst>
      <p:ext uri="{BB962C8B-B14F-4D97-AF65-F5344CB8AC3E}">
        <p14:creationId xmlns:p14="http://schemas.microsoft.com/office/powerpoint/2010/main" val="2333385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hlinkClick r:id="rId3"/>
            <a:extLst>
              <a:ext uri="{FF2B5EF4-FFF2-40B4-BE49-F238E27FC236}">
                <a16:creationId xmlns:a16="http://schemas.microsoft.com/office/drawing/2014/main" id="{1DFD7996-A6AB-13A8-76DF-BA60E273EF5F}"/>
              </a:ext>
            </a:extLst>
          </p:cNvPr>
          <p:cNvSpPr/>
          <p:nvPr/>
        </p:nvSpPr>
        <p:spPr>
          <a:xfrm>
            <a:off x="1303930" y="3281188"/>
            <a:ext cx="5852520" cy="444351"/>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hlinkClick r:id="rId4"/>
            <a:extLst>
              <a:ext uri="{FF2B5EF4-FFF2-40B4-BE49-F238E27FC236}">
                <a16:creationId xmlns:a16="http://schemas.microsoft.com/office/drawing/2014/main" id="{E8C00A00-A2AC-A016-43B2-3F33D9FF9572}"/>
              </a:ext>
            </a:extLst>
          </p:cNvPr>
          <p:cNvSpPr/>
          <p:nvPr/>
        </p:nvSpPr>
        <p:spPr>
          <a:xfrm>
            <a:off x="10333869" y="9009368"/>
            <a:ext cx="2732658" cy="44435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object 2">
            <a:extLst>
              <a:ext uri="{FF2B5EF4-FFF2-40B4-BE49-F238E27FC236}">
                <a16:creationId xmlns:a16="http://schemas.microsoft.com/office/drawing/2014/main" id="{EC1E982B-5821-30A2-0E1D-E43901442FDC}"/>
              </a:ext>
            </a:extLst>
          </p:cNvPr>
          <p:cNvGrpSpPr/>
          <p:nvPr/>
        </p:nvGrpSpPr>
        <p:grpSpPr>
          <a:xfrm>
            <a:off x="0" y="313285"/>
            <a:ext cx="20104100" cy="1605996"/>
            <a:chOff x="0" y="10"/>
            <a:chExt cx="20104100" cy="541655"/>
          </a:xfrm>
          <a:solidFill>
            <a:srgbClr val="004A8D"/>
          </a:solidFill>
        </p:grpSpPr>
        <p:sp>
          <p:nvSpPr>
            <p:cNvPr id="29" name="object 3">
              <a:extLst>
                <a:ext uri="{FF2B5EF4-FFF2-40B4-BE49-F238E27FC236}">
                  <a16:creationId xmlns:a16="http://schemas.microsoft.com/office/drawing/2014/main" id="{ECA0FB5E-F24E-1248-9307-2CAFDCBF53EF}"/>
                </a:ext>
              </a:extLst>
            </p:cNvPr>
            <p:cNvSpPr/>
            <p:nvPr/>
          </p:nvSpPr>
          <p:spPr>
            <a:xfrm>
              <a:off x="0" y="10"/>
              <a:ext cx="20104100" cy="541655"/>
            </a:xfrm>
            <a:custGeom>
              <a:avLst/>
              <a:gdLst/>
              <a:ahLst/>
              <a:cxnLst/>
              <a:rect l="l" t="t" r="r" b="b"/>
              <a:pathLst>
                <a:path w="20104100" h="541655">
                  <a:moveTo>
                    <a:pt x="20104100" y="0"/>
                  </a:moveTo>
                  <a:lnTo>
                    <a:pt x="0" y="0"/>
                  </a:lnTo>
                  <a:lnTo>
                    <a:pt x="0" y="541442"/>
                  </a:lnTo>
                  <a:lnTo>
                    <a:pt x="20104100" y="541442"/>
                  </a:lnTo>
                  <a:lnTo>
                    <a:pt x="20104100" y="0"/>
                  </a:lnTo>
                  <a:close/>
                </a:path>
              </a:pathLst>
            </a:custGeom>
            <a:grpFill/>
          </p:spPr>
          <p:txBody>
            <a:bodyPr wrap="square" lIns="0" tIns="0" rIns="0" bIns="0" rtlCol="0"/>
            <a:lstStyle/>
            <a:p>
              <a:endParaRPr/>
            </a:p>
          </p:txBody>
        </p:sp>
        <p:sp>
          <p:nvSpPr>
            <p:cNvPr id="30" name="object 4">
              <a:extLst>
                <a:ext uri="{FF2B5EF4-FFF2-40B4-BE49-F238E27FC236}">
                  <a16:creationId xmlns:a16="http://schemas.microsoft.com/office/drawing/2014/main" id="{53284624-3A2C-1604-A121-9810B0C195CC}"/>
                </a:ext>
              </a:extLst>
            </p:cNvPr>
            <p:cNvSpPr/>
            <p:nvPr/>
          </p:nvSpPr>
          <p:spPr>
            <a:xfrm>
              <a:off x="19542546" y="87935"/>
              <a:ext cx="355600" cy="333375"/>
            </a:xfrm>
            <a:custGeom>
              <a:avLst/>
              <a:gdLst/>
              <a:ahLst/>
              <a:cxnLst/>
              <a:rect l="l" t="t" r="r" b="b"/>
              <a:pathLst>
                <a:path w="355600" h="333375">
                  <a:moveTo>
                    <a:pt x="177762" y="61065"/>
                  </a:moveTo>
                  <a:lnTo>
                    <a:pt x="38567" y="199914"/>
                  </a:lnTo>
                  <a:lnTo>
                    <a:pt x="38567" y="310330"/>
                  </a:lnTo>
                  <a:lnTo>
                    <a:pt x="40337" y="319154"/>
                  </a:lnTo>
                  <a:lnTo>
                    <a:pt x="45174" y="326328"/>
                  </a:lnTo>
                  <a:lnTo>
                    <a:pt x="52369" y="331148"/>
                  </a:lnTo>
                  <a:lnTo>
                    <a:pt x="61211" y="332911"/>
                  </a:lnTo>
                  <a:lnTo>
                    <a:pt x="144219" y="332911"/>
                  </a:lnTo>
                  <a:lnTo>
                    <a:pt x="144219" y="232535"/>
                  </a:lnTo>
                  <a:lnTo>
                    <a:pt x="149255" y="227521"/>
                  </a:lnTo>
                  <a:lnTo>
                    <a:pt x="316957" y="227521"/>
                  </a:lnTo>
                  <a:lnTo>
                    <a:pt x="316957" y="199914"/>
                  </a:lnTo>
                  <a:lnTo>
                    <a:pt x="177762" y="61065"/>
                  </a:lnTo>
                  <a:close/>
                </a:path>
                <a:path w="355600" h="333375">
                  <a:moveTo>
                    <a:pt x="316957" y="227521"/>
                  </a:moveTo>
                  <a:lnTo>
                    <a:pt x="206269" y="227521"/>
                  </a:lnTo>
                  <a:lnTo>
                    <a:pt x="211304" y="232535"/>
                  </a:lnTo>
                  <a:lnTo>
                    <a:pt x="211304" y="332911"/>
                  </a:lnTo>
                  <a:lnTo>
                    <a:pt x="294312" y="332911"/>
                  </a:lnTo>
                  <a:lnTo>
                    <a:pt x="303159" y="331148"/>
                  </a:lnTo>
                  <a:lnTo>
                    <a:pt x="310353" y="326328"/>
                  </a:lnTo>
                  <a:lnTo>
                    <a:pt x="315188" y="319154"/>
                  </a:lnTo>
                  <a:lnTo>
                    <a:pt x="316957" y="310330"/>
                  </a:lnTo>
                  <a:lnTo>
                    <a:pt x="316957" y="227521"/>
                  </a:lnTo>
                  <a:close/>
                </a:path>
                <a:path w="355600" h="333375">
                  <a:moveTo>
                    <a:pt x="182797" y="0"/>
                  </a:moveTo>
                  <a:lnTo>
                    <a:pt x="173574" y="0"/>
                  </a:lnTo>
                  <a:lnTo>
                    <a:pt x="169376" y="2512"/>
                  </a:lnTo>
                  <a:lnTo>
                    <a:pt x="166026" y="5025"/>
                  </a:lnTo>
                  <a:lnTo>
                    <a:pt x="1675" y="168968"/>
                  </a:lnTo>
                  <a:lnTo>
                    <a:pt x="0" y="173155"/>
                  </a:lnTo>
                  <a:lnTo>
                    <a:pt x="0" y="186535"/>
                  </a:lnTo>
                  <a:lnTo>
                    <a:pt x="7548" y="194062"/>
                  </a:lnTo>
                  <a:lnTo>
                    <a:pt x="20958" y="194062"/>
                  </a:lnTo>
                  <a:lnTo>
                    <a:pt x="25156" y="192387"/>
                  </a:lnTo>
                  <a:lnTo>
                    <a:pt x="177762" y="40158"/>
                  </a:lnTo>
                  <a:lnTo>
                    <a:pt x="224719" y="40158"/>
                  </a:lnTo>
                  <a:lnTo>
                    <a:pt x="186985" y="2512"/>
                  </a:lnTo>
                  <a:lnTo>
                    <a:pt x="182797" y="0"/>
                  </a:lnTo>
                  <a:close/>
                </a:path>
                <a:path w="355600" h="333375">
                  <a:moveTo>
                    <a:pt x="224719" y="40158"/>
                  </a:moveTo>
                  <a:lnTo>
                    <a:pt x="177762" y="40158"/>
                  </a:lnTo>
                  <a:lnTo>
                    <a:pt x="330367" y="192387"/>
                  </a:lnTo>
                  <a:lnTo>
                    <a:pt x="334565" y="194062"/>
                  </a:lnTo>
                  <a:lnTo>
                    <a:pt x="347976" y="194062"/>
                  </a:lnTo>
                  <a:lnTo>
                    <a:pt x="355524" y="186535"/>
                  </a:lnTo>
                  <a:lnTo>
                    <a:pt x="355524" y="173155"/>
                  </a:lnTo>
                  <a:lnTo>
                    <a:pt x="353849" y="168968"/>
                  </a:lnTo>
                  <a:lnTo>
                    <a:pt x="224719" y="40158"/>
                  </a:lnTo>
                  <a:close/>
                </a:path>
              </a:pathLst>
            </a:custGeom>
            <a:grpFill/>
          </p:spPr>
          <p:txBody>
            <a:bodyPr wrap="square" lIns="0" tIns="0" rIns="0" bIns="0" rtlCol="0"/>
            <a:lstStyle/>
            <a:p>
              <a:endParaRPr/>
            </a:p>
          </p:txBody>
        </p:sp>
      </p:grpSp>
      <p:grpSp>
        <p:nvGrpSpPr>
          <p:cNvPr id="5" name="Group 4">
            <a:extLst>
              <a:ext uri="{FF2B5EF4-FFF2-40B4-BE49-F238E27FC236}">
                <a16:creationId xmlns:a16="http://schemas.microsoft.com/office/drawing/2014/main" id="{D9A3E636-07B1-3933-270D-286215F847B6}"/>
              </a:ext>
            </a:extLst>
          </p:cNvPr>
          <p:cNvGrpSpPr/>
          <p:nvPr/>
        </p:nvGrpSpPr>
        <p:grpSpPr>
          <a:xfrm>
            <a:off x="18815050" y="10085466"/>
            <a:ext cx="932950" cy="932950"/>
            <a:chOff x="14000534" y="7654371"/>
            <a:chExt cx="451264" cy="451264"/>
          </a:xfrm>
        </p:grpSpPr>
        <p:sp>
          <p:nvSpPr>
            <p:cNvPr id="6" name="Oval 5">
              <a:extLst>
                <a:ext uri="{FF2B5EF4-FFF2-40B4-BE49-F238E27FC236}">
                  <a16:creationId xmlns:a16="http://schemas.microsoft.com/office/drawing/2014/main" id="{91A2D2BF-2AE3-1AF9-790C-9DEE4408BA1A}"/>
                </a:ext>
              </a:extLst>
            </p:cNvPr>
            <p:cNvSpPr/>
            <p:nvPr/>
          </p:nvSpPr>
          <p:spPr bwMode="auto">
            <a:xfrm>
              <a:off x="14000534" y="7654371"/>
              <a:ext cx="451264" cy="451264"/>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8" name="Freeform 31">
              <a:hlinkClick r:id="rId5" action="ppaction://hlinksldjump"/>
              <a:extLst>
                <a:ext uri="{FF2B5EF4-FFF2-40B4-BE49-F238E27FC236}">
                  <a16:creationId xmlns:a16="http://schemas.microsoft.com/office/drawing/2014/main" id="{D95CF865-4443-F3FF-6DA5-EBAB2DBCFC33}"/>
                </a:ext>
              </a:extLst>
            </p:cNvPr>
            <p:cNvSpPr>
              <a:spLocks noEditPoints="1"/>
            </p:cNvSpPr>
            <p:nvPr/>
          </p:nvSpPr>
          <p:spPr bwMode="auto">
            <a:xfrm>
              <a:off x="14123491" y="7760737"/>
              <a:ext cx="205349" cy="192929"/>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bg1"/>
            </a:solidFill>
            <a:ln>
              <a:noFill/>
            </a:ln>
          </p:spPr>
          <p:txBody>
            <a:bodyPr vert="horz" wrap="square" lIns="76200" tIns="38100" rIns="76200" bIns="38100" numCol="1" anchor="t" anchorCtr="0" compatLnSpc="1">
              <a:prstTxWarp prst="textNoShape">
                <a:avLst/>
              </a:prstTxWarp>
            </a:bodyPr>
            <a:lstStyle/>
            <a:p>
              <a:endParaRPr lang="en-US" sz="1500"/>
            </a:p>
          </p:txBody>
        </p:sp>
      </p:grpSp>
      <p:grpSp>
        <p:nvGrpSpPr>
          <p:cNvPr id="15" name="Group 14">
            <a:extLst>
              <a:ext uri="{FF2B5EF4-FFF2-40B4-BE49-F238E27FC236}">
                <a16:creationId xmlns:a16="http://schemas.microsoft.com/office/drawing/2014/main" id="{946C4BE0-1858-9B59-5A0C-0DBEDD3986FF}"/>
              </a:ext>
            </a:extLst>
          </p:cNvPr>
          <p:cNvGrpSpPr/>
          <p:nvPr/>
        </p:nvGrpSpPr>
        <p:grpSpPr>
          <a:xfrm>
            <a:off x="17740245" y="10088726"/>
            <a:ext cx="932950" cy="932950"/>
            <a:chOff x="17740245" y="10088726"/>
            <a:chExt cx="932950" cy="932950"/>
          </a:xfrm>
        </p:grpSpPr>
        <p:sp>
          <p:nvSpPr>
            <p:cNvPr id="16" name="Oval 15">
              <a:extLst>
                <a:ext uri="{FF2B5EF4-FFF2-40B4-BE49-F238E27FC236}">
                  <a16:creationId xmlns:a16="http://schemas.microsoft.com/office/drawing/2014/main" id="{5E76B8B4-10FE-683D-958D-A19DA578D657}"/>
                </a:ext>
              </a:extLst>
            </p:cNvPr>
            <p:cNvSpPr/>
            <p:nvPr/>
          </p:nvSpPr>
          <p:spPr bwMode="auto">
            <a:xfrm>
              <a:off x="17740245" y="10088726"/>
              <a:ext cx="932950" cy="932950"/>
            </a:xfrm>
            <a:prstGeom prst="ellipse">
              <a:avLst/>
            </a:prstGeom>
            <a:solidFill>
              <a:schemeClr val="tx2">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pic>
          <p:nvPicPr>
            <p:cNvPr id="17" name="Graphic 16" descr="Arrow: Rotate left with solid fill">
              <a:hlinkClick r:id="" action="ppaction://hlinkshowjump?jump=previousslide"/>
              <a:extLst>
                <a:ext uri="{FF2B5EF4-FFF2-40B4-BE49-F238E27FC236}">
                  <a16:creationId xmlns:a16="http://schemas.microsoft.com/office/drawing/2014/main" id="{D2E8C83A-2EC2-8CE2-CC38-1512893CE42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5400000">
              <a:off x="17867347" y="10249266"/>
              <a:ext cx="663209" cy="663209"/>
            </a:xfrm>
            <a:prstGeom prst="rect">
              <a:avLst/>
            </a:prstGeom>
          </p:spPr>
        </p:pic>
      </p:grpSp>
      <p:sp>
        <p:nvSpPr>
          <p:cNvPr id="3" name="object 3"/>
          <p:cNvSpPr txBox="1">
            <a:spLocks noGrp="1"/>
          </p:cNvSpPr>
          <p:nvPr>
            <p:ph type="title"/>
          </p:nvPr>
        </p:nvSpPr>
        <p:spPr>
          <a:xfrm>
            <a:off x="679450" y="832552"/>
            <a:ext cx="18592800" cy="567463"/>
          </a:xfrm>
          <a:prstGeom prst="rect">
            <a:avLst/>
          </a:prstGeom>
        </p:spPr>
        <p:txBody>
          <a:bodyPr vert="horz" wrap="square" lIns="0" tIns="13335" rIns="0" bIns="0" rtlCol="0">
            <a:spAutoFit/>
          </a:bodyPr>
          <a:lstStyle/>
          <a:p>
            <a:pPr marL="12700" marR="5080">
              <a:lnSpc>
                <a:spcPct val="100000"/>
              </a:lnSpc>
              <a:spcBef>
                <a:spcPts val="105"/>
              </a:spcBef>
            </a:pPr>
            <a:r>
              <a:rPr lang="en-US" sz="3600" dirty="0">
                <a:solidFill>
                  <a:schemeClr val="bg1"/>
                </a:solidFill>
              </a:rPr>
              <a:t>Contacts and References</a:t>
            </a:r>
            <a:endParaRPr sz="3600" spc="-10" dirty="0">
              <a:solidFill>
                <a:schemeClr val="bg1"/>
              </a:solidFill>
            </a:endParaRPr>
          </a:p>
        </p:txBody>
      </p:sp>
      <p:sp>
        <p:nvSpPr>
          <p:cNvPr id="9" name="object 6">
            <a:extLst>
              <a:ext uri="{FF2B5EF4-FFF2-40B4-BE49-F238E27FC236}">
                <a16:creationId xmlns:a16="http://schemas.microsoft.com/office/drawing/2014/main" id="{F13326A3-6D80-9AB8-35CB-06F374E8FDC8}"/>
              </a:ext>
            </a:extLst>
          </p:cNvPr>
          <p:cNvSpPr txBox="1">
            <a:spLocks/>
          </p:cNvSpPr>
          <p:nvPr/>
        </p:nvSpPr>
        <p:spPr>
          <a:xfrm>
            <a:off x="1273503" y="2271557"/>
            <a:ext cx="16104132" cy="875240"/>
          </a:xfrm>
          <a:prstGeom prst="rect">
            <a:avLst/>
          </a:prstGeom>
        </p:spPr>
        <p:txBody>
          <a:bodyPr vert="horz" wrap="square" lIns="0" tIns="13335" rIns="0" bIns="0" rtlCol="0">
            <a:spAutoFit/>
          </a:bodyPr>
          <a:lstStyle>
            <a:lvl1pPr>
              <a:defRPr sz="3950" b="1" i="0">
                <a:solidFill>
                  <a:srgbClr val="004A8D"/>
                </a:solidFill>
                <a:latin typeface="Arial"/>
                <a:ea typeface="+mj-ea"/>
                <a:cs typeface="Arial"/>
              </a:defRPr>
            </a:lvl1pPr>
          </a:lstStyle>
          <a:p>
            <a:pPr marL="12065" marR="5080">
              <a:spcBef>
                <a:spcPts val="105"/>
              </a:spcBef>
            </a:pPr>
            <a:r>
              <a:rPr lang="en-US" sz="2800" dirty="0">
                <a:solidFill>
                  <a:srgbClr val="000000"/>
                </a:solidFill>
                <a:latin typeface="Arial" panose="020B0604020202020204" pitchFamily="34" charset="0"/>
                <a:cs typeface="Arial" panose="020B0604020202020204" pitchFamily="34" charset="0"/>
              </a:rPr>
              <a:t>Fisher</a:t>
            </a:r>
            <a:r>
              <a:rPr lang="en-US" sz="2800" baseline="30000" dirty="0">
                <a:solidFill>
                  <a:srgbClr val="000000"/>
                </a:solidFill>
                <a:latin typeface="Arial" panose="020B0604020202020204" pitchFamily="34" charset="0"/>
                <a:cs typeface="Arial" panose="020B0604020202020204" pitchFamily="34" charset="0"/>
              </a:rPr>
              <a:t>TM</a:t>
            </a:r>
            <a:r>
              <a:rPr lang="en-US" sz="2800" dirty="0">
                <a:solidFill>
                  <a:srgbClr val="000000"/>
                </a:solidFill>
                <a:latin typeface="Arial" panose="020B0604020202020204" pitchFamily="34" charset="0"/>
                <a:cs typeface="Arial" panose="020B0604020202020204" pitchFamily="34" charset="0"/>
              </a:rPr>
              <a:t> spare parts minimize variability, reduce costs, and support safety by using genuine original equipment manufacturer (OEM) valve, actuator, and regulator spare parts.</a:t>
            </a:r>
          </a:p>
        </p:txBody>
      </p:sp>
      <p:graphicFrame>
        <p:nvGraphicFramePr>
          <p:cNvPr id="13" name="object 3">
            <a:extLst>
              <a:ext uri="{FF2B5EF4-FFF2-40B4-BE49-F238E27FC236}">
                <a16:creationId xmlns:a16="http://schemas.microsoft.com/office/drawing/2014/main" id="{77B4C5D7-9A44-ED83-F21B-CEB2179872ED}"/>
              </a:ext>
            </a:extLst>
          </p:cNvPr>
          <p:cNvGraphicFramePr>
            <a:graphicFrameLocks noGrp="1"/>
          </p:cNvGraphicFramePr>
          <p:nvPr>
            <p:extLst>
              <p:ext uri="{D42A27DB-BD31-4B8C-83A1-F6EECF244321}">
                <p14:modId xmlns:p14="http://schemas.microsoft.com/office/powerpoint/2010/main" val="239616198"/>
              </p:ext>
            </p:extLst>
          </p:nvPr>
        </p:nvGraphicFramePr>
        <p:xfrm>
          <a:off x="1353310" y="3921208"/>
          <a:ext cx="16242540" cy="523000"/>
        </p:xfrm>
        <a:graphic>
          <a:graphicData uri="http://schemas.openxmlformats.org/drawingml/2006/table">
            <a:tbl>
              <a:tblPr firstRow="1" bandRow="1">
                <a:tableStyleId>{2D5ABB26-0587-4C30-8999-92F81FD0307C}</a:tableStyleId>
              </a:tblPr>
              <a:tblGrid>
                <a:gridCol w="16242540">
                  <a:extLst>
                    <a:ext uri="{9D8B030D-6E8A-4147-A177-3AD203B41FA5}">
                      <a16:colId xmlns:a16="http://schemas.microsoft.com/office/drawing/2014/main" val="20000"/>
                    </a:ext>
                  </a:extLst>
                </a:gridCol>
              </a:tblGrid>
              <a:tr h="523000">
                <a:tc>
                  <a:txBody>
                    <a:bodyPr/>
                    <a:lstStyle/>
                    <a:p>
                      <a:pPr marL="50800" marR="0" lvl="0" indent="0" defTabSz="914400" eaLnBrk="1" fontAlgn="auto" latinLnBrk="0" hangingPunct="1">
                        <a:lnSpc>
                          <a:spcPct val="100000"/>
                        </a:lnSpc>
                        <a:spcBef>
                          <a:spcPts val="250"/>
                        </a:spcBef>
                        <a:spcAft>
                          <a:spcPts val="0"/>
                        </a:spcAft>
                        <a:buClrTx/>
                        <a:buSzTx/>
                        <a:buFontTx/>
                        <a:buNone/>
                        <a:tabLst/>
                        <a:defRPr/>
                      </a:pPr>
                      <a:r>
                        <a:rPr lang="en-US" sz="2400" b="0" i="0" u="none" strike="noStrike" noProof="0" dirty="0">
                          <a:solidFill>
                            <a:schemeClr val="tx1"/>
                          </a:solidFill>
                          <a:latin typeface="Arial" panose="020B0604020202020204" pitchFamily="34" charset="0"/>
                          <a:cs typeface="Arial" panose="020B0604020202020204" pitchFamily="34" charset="0"/>
                        </a:rPr>
                        <a:t>For more details connect with an Emerson sales office at </a:t>
                      </a:r>
                      <a:r>
                        <a:rPr lang="en-US" sz="2400" b="1" i="0" u="none" strike="noStrike" noProof="0" dirty="0">
                          <a:solidFill>
                            <a:schemeClr val="tx1"/>
                          </a:solidFill>
                          <a:latin typeface="Arial" panose="020B0604020202020204" pitchFamily="34" charset="0"/>
                          <a:cs typeface="Arial" panose="020B0604020202020204" pitchFamily="34" charset="0"/>
                        </a:rPr>
                        <a:t>Emerson.com/ContactUs </a:t>
                      </a:r>
                      <a:r>
                        <a:rPr lang="en-US" sz="2400" b="0" i="0" u="none" strike="noStrike" noProof="0" dirty="0">
                          <a:solidFill>
                            <a:schemeClr val="tx1"/>
                          </a:solidFill>
                          <a:latin typeface="Arial" panose="020B0604020202020204" pitchFamily="34" charset="0"/>
                          <a:cs typeface="Arial" panose="020B0604020202020204" pitchFamily="34" charset="0"/>
                        </a:rPr>
                        <a:t>to support your Spare Part needs.</a:t>
                      </a:r>
                    </a:p>
                  </a:txBody>
                  <a:tcPr marL="0" marR="0" marT="46198" marB="0"/>
                </a:tc>
                <a:extLst>
                  <a:ext uri="{0D108BD9-81ED-4DB2-BD59-A6C34878D82A}">
                    <a16:rowId xmlns:a16="http://schemas.microsoft.com/office/drawing/2014/main" val="10001"/>
                  </a:ext>
                </a:extLst>
              </a:tr>
            </a:tbl>
          </a:graphicData>
        </a:graphic>
      </p:graphicFrame>
      <p:sp>
        <p:nvSpPr>
          <p:cNvPr id="44" name="object 6">
            <a:extLst>
              <a:ext uri="{FF2B5EF4-FFF2-40B4-BE49-F238E27FC236}">
                <a16:creationId xmlns:a16="http://schemas.microsoft.com/office/drawing/2014/main" id="{85061A31-CEF5-7616-CD3F-2222F5343750}"/>
              </a:ext>
            </a:extLst>
          </p:cNvPr>
          <p:cNvSpPr txBox="1">
            <a:spLocks/>
          </p:cNvSpPr>
          <p:nvPr/>
        </p:nvSpPr>
        <p:spPr>
          <a:xfrm>
            <a:off x="1670050" y="3336673"/>
            <a:ext cx="5486400" cy="321242"/>
          </a:xfrm>
          <a:prstGeom prst="rect">
            <a:avLst/>
          </a:prstGeom>
        </p:spPr>
        <p:txBody>
          <a:bodyPr vert="horz" wrap="square" lIns="0" tIns="13335" rIns="0" bIns="0" rtlCol="0">
            <a:spAutoFit/>
          </a:bodyPr>
          <a:lstStyle>
            <a:lvl1pPr>
              <a:defRPr sz="3950" b="1" i="0">
                <a:solidFill>
                  <a:srgbClr val="004A8D"/>
                </a:solidFill>
                <a:latin typeface="Arial"/>
                <a:ea typeface="+mj-ea"/>
                <a:cs typeface="Arial"/>
              </a:defRPr>
            </a:lvl1pPr>
          </a:lstStyle>
          <a:p>
            <a:pPr marL="12065" marR="5080">
              <a:spcBef>
                <a:spcPts val="105"/>
              </a:spcBef>
            </a:pPr>
            <a:r>
              <a:rPr lang="en-US" sz="2000" dirty="0">
                <a:latin typeface="Arial" panose="020B0604020202020204" pitchFamily="34" charset="0"/>
                <a:cs typeface="Arial" panose="020B0604020202020204" pitchFamily="34" charset="0"/>
              </a:rPr>
              <a:t>Learn more here on the </a:t>
            </a:r>
            <a:r>
              <a:rPr lang="en-US" sz="2000" b="1" dirty="0">
                <a:latin typeface="Arial" panose="020B0604020202020204" pitchFamily="34" charset="0"/>
                <a:cs typeface="Arial" panose="020B0604020202020204" pitchFamily="34" charset="0"/>
              </a:rPr>
              <a:t>Spare Parts Page</a:t>
            </a:r>
            <a:endParaRPr lang="en-US" sz="2000" spc="-150" dirty="0">
              <a:latin typeface="Arial" panose="020B0604020202020204" pitchFamily="34" charset="0"/>
              <a:cs typeface="Arial" panose="020B0604020202020204" pitchFamily="34" charset="0"/>
            </a:endParaRPr>
          </a:p>
        </p:txBody>
      </p:sp>
      <p:sp>
        <p:nvSpPr>
          <p:cNvPr id="46" name="Isosceles Triangle 45">
            <a:extLst>
              <a:ext uri="{FF2B5EF4-FFF2-40B4-BE49-F238E27FC236}">
                <a16:creationId xmlns:a16="http://schemas.microsoft.com/office/drawing/2014/main" id="{4ECF8FBC-2916-9460-305E-82C290C3BF34}"/>
              </a:ext>
            </a:extLst>
          </p:cNvPr>
          <p:cNvSpPr/>
          <p:nvPr/>
        </p:nvSpPr>
        <p:spPr>
          <a:xfrm rot="5400000">
            <a:off x="1421312" y="3436862"/>
            <a:ext cx="140208" cy="120869"/>
          </a:xfrm>
          <a:prstGeom prst="triangle">
            <a:avLst/>
          </a:prstGeom>
          <a:solidFill>
            <a:srgbClr val="1F497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2F05DE8E-0E8C-CE3A-BBEA-1C45AAB6736E}"/>
              </a:ext>
            </a:extLst>
          </p:cNvPr>
          <p:cNvSpPr/>
          <p:nvPr/>
        </p:nvSpPr>
        <p:spPr>
          <a:xfrm>
            <a:off x="651272" y="2271557"/>
            <a:ext cx="482073" cy="875240"/>
          </a:xfrm>
          <a:prstGeom prst="rect">
            <a:avLst/>
          </a:prstGeom>
          <a:solidFill>
            <a:srgbClr val="004A8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7535CB36-27A7-F764-6F80-F8B79ABBEB87}"/>
              </a:ext>
            </a:extLst>
          </p:cNvPr>
          <p:cNvSpPr/>
          <p:nvPr/>
        </p:nvSpPr>
        <p:spPr>
          <a:xfrm>
            <a:off x="660162" y="4740275"/>
            <a:ext cx="482073" cy="740029"/>
          </a:xfrm>
          <a:prstGeom prst="rect">
            <a:avLst/>
          </a:prstGeom>
          <a:solidFill>
            <a:srgbClr val="004A8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bject 6">
            <a:extLst>
              <a:ext uri="{FF2B5EF4-FFF2-40B4-BE49-F238E27FC236}">
                <a16:creationId xmlns:a16="http://schemas.microsoft.com/office/drawing/2014/main" id="{0B4BD995-739D-5633-FF9A-DC850CB1C38E}"/>
              </a:ext>
            </a:extLst>
          </p:cNvPr>
          <p:cNvSpPr txBox="1">
            <a:spLocks/>
          </p:cNvSpPr>
          <p:nvPr/>
        </p:nvSpPr>
        <p:spPr>
          <a:xfrm>
            <a:off x="1273503" y="4896345"/>
            <a:ext cx="14554200" cy="444352"/>
          </a:xfrm>
          <a:prstGeom prst="rect">
            <a:avLst/>
          </a:prstGeom>
        </p:spPr>
        <p:txBody>
          <a:bodyPr vert="horz" wrap="square" lIns="0" tIns="13335" rIns="0" bIns="0" rtlCol="0">
            <a:spAutoFit/>
          </a:bodyPr>
          <a:lstStyle>
            <a:lvl1pPr>
              <a:defRPr sz="3950" b="1" i="0">
                <a:solidFill>
                  <a:srgbClr val="004A8D"/>
                </a:solidFill>
                <a:latin typeface="Arial"/>
                <a:ea typeface="+mj-ea"/>
                <a:cs typeface="Arial"/>
              </a:defRPr>
            </a:lvl1pPr>
          </a:lstStyle>
          <a:p>
            <a:pPr marL="12065" marR="5080">
              <a:spcBef>
                <a:spcPts val="105"/>
              </a:spcBef>
            </a:pPr>
            <a:r>
              <a:rPr lang="en-US" sz="2800" dirty="0">
                <a:solidFill>
                  <a:srgbClr val="000000"/>
                </a:solidFill>
                <a:latin typeface="Arial" panose="020B0604020202020204" pitchFamily="34" charset="0"/>
                <a:cs typeface="Arial" panose="020B0604020202020204" pitchFamily="34" charset="0"/>
              </a:rPr>
              <a:t>Resources</a:t>
            </a:r>
          </a:p>
        </p:txBody>
      </p:sp>
      <p:sp>
        <p:nvSpPr>
          <p:cNvPr id="54" name="Rectangle 53">
            <a:extLst>
              <a:ext uri="{FF2B5EF4-FFF2-40B4-BE49-F238E27FC236}">
                <a16:creationId xmlns:a16="http://schemas.microsoft.com/office/drawing/2014/main" id="{48CE108A-0B30-748A-A560-1CA31392EF54}"/>
              </a:ext>
            </a:extLst>
          </p:cNvPr>
          <p:cNvSpPr/>
          <p:nvPr/>
        </p:nvSpPr>
        <p:spPr>
          <a:xfrm>
            <a:off x="6680877" y="5508962"/>
            <a:ext cx="3180893" cy="4156972"/>
          </a:xfrm>
          <a:prstGeom prst="rect">
            <a:avLst/>
          </a:prstGeom>
          <a:solidFill>
            <a:srgbClr val="004A8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3" name="Picture 52">
            <a:extLst>
              <a:ext uri="{FF2B5EF4-FFF2-40B4-BE49-F238E27FC236}">
                <a16:creationId xmlns:a16="http://schemas.microsoft.com/office/drawing/2014/main" id="{4DA04E15-A376-783D-2CEB-5A57AA45D4A1}"/>
              </a:ext>
            </a:extLst>
          </p:cNvPr>
          <p:cNvPicPr>
            <a:picLocks noChangeAspect="1"/>
          </p:cNvPicPr>
          <p:nvPr/>
        </p:nvPicPr>
        <p:blipFill>
          <a:blip r:embed="rId8"/>
          <a:stretch>
            <a:fillRect/>
          </a:stretch>
        </p:blipFill>
        <p:spPr>
          <a:xfrm>
            <a:off x="6614937" y="5480304"/>
            <a:ext cx="3180893" cy="4128502"/>
          </a:xfrm>
          <a:prstGeom prst="rect">
            <a:avLst/>
          </a:prstGeom>
          <a:ln>
            <a:solidFill>
              <a:srgbClr val="004A8D"/>
            </a:solidFill>
          </a:ln>
        </p:spPr>
      </p:pic>
      <p:sp>
        <p:nvSpPr>
          <p:cNvPr id="55" name="object 6">
            <a:extLst>
              <a:ext uri="{FF2B5EF4-FFF2-40B4-BE49-F238E27FC236}">
                <a16:creationId xmlns:a16="http://schemas.microsoft.com/office/drawing/2014/main" id="{67B3EBEE-ABFB-4E0F-06A0-47C05D71BDD0}"/>
              </a:ext>
            </a:extLst>
          </p:cNvPr>
          <p:cNvSpPr txBox="1">
            <a:spLocks/>
          </p:cNvSpPr>
          <p:nvPr/>
        </p:nvSpPr>
        <p:spPr>
          <a:xfrm>
            <a:off x="1272389" y="5676521"/>
            <a:ext cx="1269542" cy="444352"/>
          </a:xfrm>
          <a:prstGeom prst="rect">
            <a:avLst/>
          </a:prstGeom>
        </p:spPr>
        <p:txBody>
          <a:bodyPr vert="horz" wrap="square" lIns="0" tIns="13335" rIns="0" bIns="0" rtlCol="0">
            <a:spAutoFit/>
          </a:bodyPr>
          <a:lstStyle>
            <a:lvl1pPr>
              <a:defRPr sz="3950" b="1" i="0">
                <a:solidFill>
                  <a:srgbClr val="004A8D"/>
                </a:solidFill>
                <a:latin typeface="Arial"/>
                <a:ea typeface="+mj-ea"/>
                <a:cs typeface="Arial"/>
              </a:defRPr>
            </a:lvl1pPr>
          </a:lstStyle>
          <a:p>
            <a:pPr marL="12065" marR="5080">
              <a:spcBef>
                <a:spcPts val="105"/>
              </a:spcBef>
            </a:pPr>
            <a:r>
              <a:rPr lang="en-US" sz="2800" dirty="0">
                <a:latin typeface="Arial" panose="020B0604020202020204" pitchFamily="34" charset="0"/>
                <a:cs typeface="Arial" panose="020B0604020202020204" pitchFamily="34" charset="0"/>
              </a:rPr>
              <a:t>Guide:</a:t>
            </a:r>
          </a:p>
        </p:txBody>
      </p:sp>
      <p:sp>
        <p:nvSpPr>
          <p:cNvPr id="56" name="object 6">
            <a:extLst>
              <a:ext uri="{FF2B5EF4-FFF2-40B4-BE49-F238E27FC236}">
                <a16:creationId xmlns:a16="http://schemas.microsoft.com/office/drawing/2014/main" id="{C86FF765-031E-5620-A7CF-8010F2FCAEFB}"/>
              </a:ext>
            </a:extLst>
          </p:cNvPr>
          <p:cNvSpPr txBox="1">
            <a:spLocks/>
          </p:cNvSpPr>
          <p:nvPr/>
        </p:nvSpPr>
        <p:spPr>
          <a:xfrm>
            <a:off x="1272389" y="6240502"/>
            <a:ext cx="5528399" cy="2255105"/>
          </a:xfrm>
          <a:prstGeom prst="rect">
            <a:avLst/>
          </a:prstGeom>
        </p:spPr>
        <p:txBody>
          <a:bodyPr vert="horz" wrap="square" lIns="0" tIns="13335" rIns="0" bIns="0" rtlCol="0">
            <a:spAutoFit/>
          </a:bodyPr>
          <a:lstStyle>
            <a:lvl1pPr>
              <a:defRPr sz="3950" b="1" i="0">
                <a:solidFill>
                  <a:srgbClr val="004A8D"/>
                </a:solidFill>
                <a:latin typeface="Arial"/>
                <a:ea typeface="+mj-ea"/>
                <a:cs typeface="Arial"/>
              </a:defRPr>
            </a:lvl1pPr>
          </a:lstStyle>
          <a:p>
            <a:pPr marL="12065" marR="5080">
              <a:spcBef>
                <a:spcPts val="105"/>
              </a:spcBef>
            </a:pPr>
            <a:r>
              <a:rPr lang="en-US" sz="2400" b="1" dirty="0">
                <a:solidFill>
                  <a:schemeClr val="tx1"/>
                </a:solidFill>
                <a:latin typeface="Arial" panose="020B0604020202020204" pitchFamily="34" charset="0"/>
                <a:cs typeface="Arial" panose="020B0604020202020204" pitchFamily="34" charset="0"/>
              </a:rPr>
              <a:t>FIELDVUE™ Instruments: </a:t>
            </a:r>
          </a:p>
          <a:p>
            <a:pPr marL="12065" marR="5080">
              <a:spcBef>
                <a:spcPts val="105"/>
              </a:spcBef>
            </a:pPr>
            <a:r>
              <a:rPr lang="en-US" sz="2400" b="1" dirty="0">
                <a:solidFill>
                  <a:schemeClr val="tx1"/>
                </a:solidFill>
                <a:latin typeface="Arial" panose="020B0604020202020204" pitchFamily="34" charset="0"/>
                <a:cs typeface="Arial" panose="020B0604020202020204" pitchFamily="34" charset="0"/>
              </a:rPr>
              <a:t>A Planning Guide for Effective</a:t>
            </a:r>
            <a:br>
              <a:rPr lang="en-US" sz="2400" b="1" dirty="0">
                <a:solidFill>
                  <a:schemeClr val="tx1"/>
                </a:solidFill>
                <a:latin typeface="Arial" panose="020B0604020202020204" pitchFamily="34" charset="0"/>
                <a:cs typeface="Arial" panose="020B0604020202020204" pitchFamily="34" charset="0"/>
              </a:rPr>
            </a:br>
            <a:r>
              <a:rPr lang="en-US" sz="2400" b="1" dirty="0">
                <a:solidFill>
                  <a:schemeClr val="tx1"/>
                </a:solidFill>
                <a:latin typeface="Arial" panose="020B0604020202020204" pitchFamily="34" charset="0"/>
                <a:cs typeface="Arial" panose="020B0604020202020204" pitchFamily="34" charset="0"/>
              </a:rPr>
              <a:t>Use HART</a:t>
            </a:r>
            <a:r>
              <a:rPr lang="en-US" sz="2400" b="1" baseline="30000" dirty="0">
                <a:solidFill>
                  <a:schemeClr val="tx1"/>
                </a:solidFill>
                <a:latin typeface="Arial" panose="020B0604020202020204" pitchFamily="34" charset="0"/>
                <a:cs typeface="Arial" panose="020B0604020202020204" pitchFamily="34" charset="0"/>
              </a:rPr>
              <a:t>®</a:t>
            </a:r>
            <a:r>
              <a:rPr lang="en-US" sz="2400" b="1" dirty="0">
                <a:solidFill>
                  <a:schemeClr val="tx1"/>
                </a:solidFill>
                <a:latin typeface="Arial" panose="020B0604020202020204" pitchFamily="34" charset="0"/>
                <a:cs typeface="Arial" panose="020B0604020202020204" pitchFamily="34" charset="0"/>
              </a:rPr>
              <a:t> Implementations</a:t>
            </a:r>
            <a:endParaRPr lang="en-US" sz="2400" b="0" dirty="0">
              <a:solidFill>
                <a:schemeClr val="tx1"/>
              </a:solidFill>
              <a:latin typeface="Arial" panose="020B0604020202020204" pitchFamily="34" charset="0"/>
              <a:cs typeface="Arial" panose="020B0604020202020204" pitchFamily="34" charset="0"/>
            </a:endParaRPr>
          </a:p>
          <a:p>
            <a:pPr marL="12065" marR="5080">
              <a:spcBef>
                <a:spcPts val="105"/>
              </a:spcBef>
            </a:pPr>
            <a:r>
              <a:rPr lang="en-US" sz="2400" b="0" dirty="0">
                <a:solidFill>
                  <a:srgbClr val="000000"/>
                </a:solidFill>
                <a:latin typeface="Arial" panose="020B0604020202020204" pitchFamily="34" charset="0"/>
                <a:cs typeface="Arial" panose="020B0604020202020204" pitchFamily="34" charset="0"/>
              </a:rPr>
              <a:t>on effectively using the state-of-the-art diagnostics in your FIELDVUE Instruments.</a:t>
            </a:r>
            <a:endParaRPr lang="en-US" sz="3600" b="0" dirty="0">
              <a:solidFill>
                <a:srgbClr val="000000"/>
              </a:solidFill>
              <a:latin typeface="Arial" panose="020B0604020202020204" pitchFamily="34" charset="0"/>
              <a:cs typeface="Arial" panose="020B0604020202020204" pitchFamily="34" charset="0"/>
            </a:endParaRPr>
          </a:p>
        </p:txBody>
      </p:sp>
      <p:sp>
        <p:nvSpPr>
          <p:cNvPr id="2" name="Rectangle: Rounded Corners 1">
            <a:hlinkClick r:id="rId9"/>
            <a:extLst>
              <a:ext uri="{FF2B5EF4-FFF2-40B4-BE49-F238E27FC236}">
                <a16:creationId xmlns:a16="http://schemas.microsoft.com/office/drawing/2014/main" id="{7F9E734B-B5DF-74D0-BFF7-417893734281}"/>
              </a:ext>
            </a:extLst>
          </p:cNvPr>
          <p:cNvSpPr/>
          <p:nvPr/>
        </p:nvSpPr>
        <p:spPr>
          <a:xfrm>
            <a:off x="1259467" y="8594203"/>
            <a:ext cx="2732658" cy="44435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bject 6">
            <a:extLst>
              <a:ext uri="{FF2B5EF4-FFF2-40B4-BE49-F238E27FC236}">
                <a16:creationId xmlns:a16="http://schemas.microsoft.com/office/drawing/2014/main" id="{DA4B532A-9F70-D381-AAB7-8C13021D37FC}"/>
              </a:ext>
            </a:extLst>
          </p:cNvPr>
          <p:cNvSpPr txBox="1">
            <a:spLocks/>
          </p:cNvSpPr>
          <p:nvPr/>
        </p:nvSpPr>
        <p:spPr>
          <a:xfrm>
            <a:off x="1656390" y="8655353"/>
            <a:ext cx="2380198" cy="321242"/>
          </a:xfrm>
          <a:prstGeom prst="rect">
            <a:avLst/>
          </a:prstGeom>
        </p:spPr>
        <p:txBody>
          <a:bodyPr vert="horz" wrap="square" lIns="0" tIns="13335" rIns="0" bIns="0" rtlCol="0">
            <a:spAutoFit/>
          </a:bodyPr>
          <a:lstStyle>
            <a:lvl1pPr>
              <a:defRPr sz="3950" b="1" i="0">
                <a:solidFill>
                  <a:srgbClr val="004A8D"/>
                </a:solidFill>
                <a:latin typeface="Arial"/>
                <a:ea typeface="+mj-ea"/>
                <a:cs typeface="Arial"/>
              </a:defRPr>
            </a:lvl1pPr>
          </a:lstStyle>
          <a:p>
            <a:pPr marL="12065" marR="5080">
              <a:spcBef>
                <a:spcPts val="105"/>
              </a:spcBef>
            </a:pPr>
            <a:r>
              <a:rPr lang="en-US" sz="2000" dirty="0">
                <a:latin typeface="Arial" panose="020B0604020202020204" pitchFamily="34" charset="0"/>
                <a:cs typeface="Arial" panose="020B0604020202020204" pitchFamily="34" charset="0"/>
              </a:rPr>
              <a:t>Click here to read </a:t>
            </a:r>
            <a:endParaRPr lang="en-US" sz="2000" spc="-150" dirty="0">
              <a:latin typeface="Arial" panose="020B0604020202020204" pitchFamily="34" charset="0"/>
              <a:cs typeface="Arial" panose="020B0604020202020204" pitchFamily="34" charset="0"/>
            </a:endParaRPr>
          </a:p>
        </p:txBody>
      </p:sp>
      <p:sp>
        <p:nvSpPr>
          <p:cNvPr id="58" name="Isosceles Triangle 57">
            <a:extLst>
              <a:ext uri="{FF2B5EF4-FFF2-40B4-BE49-F238E27FC236}">
                <a16:creationId xmlns:a16="http://schemas.microsoft.com/office/drawing/2014/main" id="{E3527B60-7677-7C7D-F84E-9F9891C1A145}"/>
              </a:ext>
            </a:extLst>
          </p:cNvPr>
          <p:cNvSpPr/>
          <p:nvPr/>
        </p:nvSpPr>
        <p:spPr>
          <a:xfrm rot="5400000">
            <a:off x="1459441" y="8752947"/>
            <a:ext cx="140208" cy="120869"/>
          </a:xfrm>
          <a:prstGeom prst="triangle">
            <a:avLst/>
          </a:prstGeom>
          <a:solidFill>
            <a:srgbClr val="1F497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bject 6">
            <a:extLst>
              <a:ext uri="{FF2B5EF4-FFF2-40B4-BE49-F238E27FC236}">
                <a16:creationId xmlns:a16="http://schemas.microsoft.com/office/drawing/2014/main" id="{51912167-B033-644C-CB0C-D7A182D5E323}"/>
              </a:ext>
            </a:extLst>
          </p:cNvPr>
          <p:cNvSpPr txBox="1">
            <a:spLocks/>
          </p:cNvSpPr>
          <p:nvPr/>
        </p:nvSpPr>
        <p:spPr>
          <a:xfrm>
            <a:off x="10346754" y="5676521"/>
            <a:ext cx="1269542" cy="444352"/>
          </a:xfrm>
          <a:prstGeom prst="rect">
            <a:avLst/>
          </a:prstGeom>
        </p:spPr>
        <p:txBody>
          <a:bodyPr vert="horz" wrap="square" lIns="0" tIns="13335" rIns="0" bIns="0" rtlCol="0">
            <a:spAutoFit/>
          </a:bodyPr>
          <a:lstStyle>
            <a:lvl1pPr>
              <a:defRPr sz="3950" b="1" i="0">
                <a:solidFill>
                  <a:srgbClr val="004A8D"/>
                </a:solidFill>
                <a:latin typeface="Arial"/>
                <a:ea typeface="+mj-ea"/>
                <a:cs typeface="Arial"/>
              </a:defRPr>
            </a:lvl1pPr>
          </a:lstStyle>
          <a:p>
            <a:pPr marL="12065" marR="5080">
              <a:spcBef>
                <a:spcPts val="105"/>
              </a:spcBef>
            </a:pPr>
            <a:r>
              <a:rPr lang="en-US" sz="2800" dirty="0">
                <a:latin typeface="Arial" panose="020B0604020202020204" pitchFamily="34" charset="0"/>
                <a:cs typeface="Arial" panose="020B0604020202020204" pitchFamily="34" charset="0"/>
              </a:rPr>
              <a:t>Flyer:</a:t>
            </a:r>
          </a:p>
        </p:txBody>
      </p:sp>
      <p:sp>
        <p:nvSpPr>
          <p:cNvPr id="60" name="object 6">
            <a:extLst>
              <a:ext uri="{FF2B5EF4-FFF2-40B4-BE49-F238E27FC236}">
                <a16:creationId xmlns:a16="http://schemas.microsoft.com/office/drawing/2014/main" id="{1D3AA409-D396-DB3F-C381-670915D4257D}"/>
              </a:ext>
            </a:extLst>
          </p:cNvPr>
          <p:cNvSpPr txBox="1">
            <a:spLocks/>
          </p:cNvSpPr>
          <p:nvPr/>
        </p:nvSpPr>
        <p:spPr>
          <a:xfrm>
            <a:off x="10338841" y="6240502"/>
            <a:ext cx="4972418" cy="2598788"/>
          </a:xfrm>
          <a:prstGeom prst="rect">
            <a:avLst/>
          </a:prstGeom>
        </p:spPr>
        <p:txBody>
          <a:bodyPr vert="horz" wrap="square" lIns="0" tIns="13335" rIns="0" bIns="0" rtlCol="0">
            <a:spAutoFit/>
          </a:bodyPr>
          <a:lstStyle>
            <a:lvl1pPr>
              <a:defRPr sz="3950" b="1" i="0">
                <a:solidFill>
                  <a:srgbClr val="004A8D"/>
                </a:solidFill>
                <a:latin typeface="Arial"/>
                <a:ea typeface="+mj-ea"/>
                <a:cs typeface="Arial"/>
              </a:defRPr>
            </a:lvl1pPr>
          </a:lstStyle>
          <a:p>
            <a:pPr marL="12065" marR="5080">
              <a:spcBef>
                <a:spcPts val="105"/>
              </a:spcBef>
            </a:pPr>
            <a:r>
              <a:rPr lang="en-US" sz="2400" b="1" dirty="0">
                <a:solidFill>
                  <a:schemeClr val="tx1"/>
                </a:solidFill>
                <a:latin typeface="Arial" panose="020B0604020202020204" pitchFamily="34" charset="0"/>
                <a:cs typeface="Arial" panose="020B0604020202020204" pitchFamily="34" charset="0"/>
              </a:rPr>
              <a:t>Effective Use of FIELDVUE™ DVC6200 Instrument Diagnostics HART</a:t>
            </a:r>
            <a:r>
              <a:rPr lang="en-US" sz="2400" b="1" baseline="30000" dirty="0">
                <a:solidFill>
                  <a:schemeClr val="tx1"/>
                </a:solidFill>
                <a:latin typeface="Arial" panose="020B0604020202020204" pitchFamily="34" charset="0"/>
                <a:cs typeface="Arial" panose="020B0604020202020204" pitchFamily="34" charset="0"/>
              </a:rPr>
              <a:t>®</a:t>
            </a:r>
            <a:r>
              <a:rPr lang="en-US" sz="2400" b="1" dirty="0">
                <a:solidFill>
                  <a:schemeClr val="tx1"/>
                </a:solidFill>
                <a:latin typeface="Arial" panose="020B0604020202020204" pitchFamily="34" charset="0"/>
                <a:cs typeface="Arial" panose="020B0604020202020204" pitchFamily="34" charset="0"/>
              </a:rPr>
              <a:t> </a:t>
            </a:r>
            <a:r>
              <a:rPr lang="en-US" sz="2400" dirty="0">
                <a:solidFill>
                  <a:schemeClr val="tx1"/>
                </a:solidFill>
                <a:latin typeface="Arial" panose="020B0604020202020204" pitchFamily="34" charset="0"/>
                <a:cs typeface="Arial" panose="020B0604020202020204" pitchFamily="34" charset="0"/>
              </a:rPr>
              <a:t>Communication Protocol</a:t>
            </a:r>
            <a:r>
              <a:rPr lang="en-US" sz="2400" b="0" dirty="0">
                <a:solidFill>
                  <a:schemeClr val="tx1"/>
                </a:solidFill>
                <a:latin typeface="Arial" panose="020B0604020202020204" pitchFamily="34" charset="0"/>
                <a:cs typeface="Arial" panose="020B0604020202020204" pitchFamily="34" charset="0"/>
              </a:rPr>
              <a:t> supports basic steps to provide immediate value and build momentum toward</a:t>
            </a:r>
            <a:br>
              <a:rPr lang="en-US" sz="2400" b="0" dirty="0">
                <a:solidFill>
                  <a:schemeClr val="tx1"/>
                </a:solidFill>
                <a:latin typeface="Arial" panose="020B0604020202020204" pitchFamily="34" charset="0"/>
                <a:cs typeface="Arial" panose="020B0604020202020204" pitchFamily="34" charset="0"/>
              </a:rPr>
            </a:br>
            <a:r>
              <a:rPr lang="en-US" sz="2400" b="0" dirty="0">
                <a:solidFill>
                  <a:schemeClr val="tx1"/>
                </a:solidFill>
                <a:latin typeface="Arial" panose="020B0604020202020204" pitchFamily="34" charset="0"/>
                <a:cs typeface="Arial" panose="020B0604020202020204" pitchFamily="34" charset="0"/>
              </a:rPr>
              <a:t>broader utilization.</a:t>
            </a:r>
            <a:endParaRPr lang="en-US" sz="3600" b="0" dirty="0">
              <a:solidFill>
                <a:schemeClr val="tx1"/>
              </a:solidFill>
              <a:latin typeface="Arial" panose="020B0604020202020204" pitchFamily="34" charset="0"/>
              <a:cs typeface="Arial" panose="020B0604020202020204" pitchFamily="34" charset="0"/>
            </a:endParaRPr>
          </a:p>
        </p:txBody>
      </p:sp>
      <p:sp>
        <p:nvSpPr>
          <p:cNvPr id="63" name="Rectangle 62">
            <a:extLst>
              <a:ext uri="{FF2B5EF4-FFF2-40B4-BE49-F238E27FC236}">
                <a16:creationId xmlns:a16="http://schemas.microsoft.com/office/drawing/2014/main" id="{A6A8B0BF-0B9F-7746-7559-2E5066D20BE9}"/>
              </a:ext>
            </a:extLst>
          </p:cNvPr>
          <p:cNvSpPr/>
          <p:nvPr/>
        </p:nvSpPr>
        <p:spPr>
          <a:xfrm>
            <a:off x="15610847" y="5592221"/>
            <a:ext cx="3252428" cy="4156972"/>
          </a:xfrm>
          <a:prstGeom prst="rect">
            <a:avLst/>
          </a:prstGeom>
          <a:solidFill>
            <a:srgbClr val="004A8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62" name="Picture 61">
            <a:extLst>
              <a:ext uri="{FF2B5EF4-FFF2-40B4-BE49-F238E27FC236}">
                <a16:creationId xmlns:a16="http://schemas.microsoft.com/office/drawing/2014/main" id="{BFF39E16-AA01-A581-B209-995AB485C0F6}"/>
              </a:ext>
            </a:extLst>
          </p:cNvPr>
          <p:cNvPicPr>
            <a:picLocks noChangeAspect="1"/>
          </p:cNvPicPr>
          <p:nvPr/>
        </p:nvPicPr>
        <p:blipFill>
          <a:blip r:embed="rId10"/>
          <a:stretch>
            <a:fillRect/>
          </a:stretch>
        </p:blipFill>
        <p:spPr>
          <a:xfrm>
            <a:off x="15541561" y="5480304"/>
            <a:ext cx="3252428" cy="4214288"/>
          </a:xfrm>
          <a:prstGeom prst="rect">
            <a:avLst/>
          </a:prstGeom>
          <a:ln>
            <a:solidFill>
              <a:srgbClr val="004A8D"/>
            </a:solidFill>
          </a:ln>
        </p:spPr>
      </p:pic>
      <p:sp>
        <p:nvSpPr>
          <p:cNvPr id="64" name="object 6">
            <a:extLst>
              <a:ext uri="{FF2B5EF4-FFF2-40B4-BE49-F238E27FC236}">
                <a16:creationId xmlns:a16="http://schemas.microsoft.com/office/drawing/2014/main" id="{4A979452-0A33-9FE9-C465-9CDD62A50F92}"/>
              </a:ext>
            </a:extLst>
          </p:cNvPr>
          <p:cNvSpPr txBox="1">
            <a:spLocks/>
          </p:cNvSpPr>
          <p:nvPr/>
        </p:nvSpPr>
        <p:spPr>
          <a:xfrm>
            <a:off x="10719852" y="9059588"/>
            <a:ext cx="2380198" cy="321242"/>
          </a:xfrm>
          <a:prstGeom prst="rect">
            <a:avLst/>
          </a:prstGeom>
        </p:spPr>
        <p:txBody>
          <a:bodyPr vert="horz" wrap="square" lIns="0" tIns="13335" rIns="0" bIns="0" rtlCol="0">
            <a:spAutoFit/>
          </a:bodyPr>
          <a:lstStyle>
            <a:lvl1pPr>
              <a:defRPr sz="3950" b="1" i="0">
                <a:solidFill>
                  <a:srgbClr val="004A8D"/>
                </a:solidFill>
                <a:latin typeface="Arial"/>
                <a:ea typeface="+mj-ea"/>
                <a:cs typeface="Arial"/>
              </a:defRPr>
            </a:lvl1pPr>
          </a:lstStyle>
          <a:p>
            <a:pPr marL="12065" marR="5080">
              <a:spcBef>
                <a:spcPts val="105"/>
              </a:spcBef>
            </a:pPr>
            <a:r>
              <a:rPr lang="en-US" sz="2000" dirty="0">
                <a:latin typeface="Arial" panose="020B0604020202020204" pitchFamily="34" charset="0"/>
                <a:cs typeface="Arial" panose="020B0604020202020204" pitchFamily="34" charset="0"/>
              </a:rPr>
              <a:t>Click here to read </a:t>
            </a:r>
            <a:endParaRPr lang="en-US" sz="2000" spc="-150" dirty="0">
              <a:latin typeface="Arial" panose="020B0604020202020204" pitchFamily="34" charset="0"/>
              <a:cs typeface="Arial" panose="020B0604020202020204" pitchFamily="34" charset="0"/>
            </a:endParaRPr>
          </a:p>
        </p:txBody>
      </p:sp>
      <p:sp>
        <p:nvSpPr>
          <p:cNvPr id="65" name="Isosceles Triangle 64">
            <a:extLst>
              <a:ext uri="{FF2B5EF4-FFF2-40B4-BE49-F238E27FC236}">
                <a16:creationId xmlns:a16="http://schemas.microsoft.com/office/drawing/2014/main" id="{73DCF39C-2597-A5F6-0940-59A177F2537D}"/>
              </a:ext>
            </a:extLst>
          </p:cNvPr>
          <p:cNvSpPr/>
          <p:nvPr/>
        </p:nvSpPr>
        <p:spPr>
          <a:xfrm rot="5400000">
            <a:off x="10520027" y="9171110"/>
            <a:ext cx="140208" cy="120869"/>
          </a:xfrm>
          <a:prstGeom prst="triangle">
            <a:avLst/>
          </a:prstGeom>
          <a:solidFill>
            <a:srgbClr val="1F497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Isosceles Triangle 66">
            <a:extLst>
              <a:ext uri="{FF2B5EF4-FFF2-40B4-BE49-F238E27FC236}">
                <a16:creationId xmlns:a16="http://schemas.microsoft.com/office/drawing/2014/main" id="{0C74FB3B-1F90-D2AA-5A6C-F3DB031D4EA0}"/>
              </a:ext>
            </a:extLst>
          </p:cNvPr>
          <p:cNvSpPr/>
          <p:nvPr/>
        </p:nvSpPr>
        <p:spPr>
          <a:xfrm rot="5400000">
            <a:off x="11373713" y="5766817"/>
            <a:ext cx="305962" cy="263760"/>
          </a:xfrm>
          <a:prstGeom prst="triangle">
            <a:avLst/>
          </a:prstGeom>
          <a:solidFill>
            <a:srgbClr val="1F497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Isosceles Triangle 67">
            <a:extLst>
              <a:ext uri="{FF2B5EF4-FFF2-40B4-BE49-F238E27FC236}">
                <a16:creationId xmlns:a16="http://schemas.microsoft.com/office/drawing/2014/main" id="{921FDD4A-6884-8214-EB06-F17EB922E488}"/>
              </a:ext>
            </a:extLst>
          </p:cNvPr>
          <p:cNvSpPr/>
          <p:nvPr/>
        </p:nvSpPr>
        <p:spPr>
          <a:xfrm rot="5400000">
            <a:off x="11679097" y="5766817"/>
            <a:ext cx="305962" cy="263760"/>
          </a:xfrm>
          <a:prstGeom prst="triangle">
            <a:avLst/>
          </a:prstGeom>
          <a:solidFill>
            <a:srgbClr val="1F497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Isosceles Triangle 68">
            <a:extLst>
              <a:ext uri="{FF2B5EF4-FFF2-40B4-BE49-F238E27FC236}">
                <a16:creationId xmlns:a16="http://schemas.microsoft.com/office/drawing/2014/main" id="{DEB58F92-7FD4-4477-35A5-C7EB9D3299F7}"/>
              </a:ext>
            </a:extLst>
          </p:cNvPr>
          <p:cNvSpPr/>
          <p:nvPr/>
        </p:nvSpPr>
        <p:spPr>
          <a:xfrm rot="5400000">
            <a:off x="11985241" y="5766817"/>
            <a:ext cx="305962" cy="263760"/>
          </a:xfrm>
          <a:prstGeom prst="triangle">
            <a:avLst/>
          </a:prstGeom>
          <a:solidFill>
            <a:srgbClr val="1F497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Isosceles Triangle 69">
            <a:extLst>
              <a:ext uri="{FF2B5EF4-FFF2-40B4-BE49-F238E27FC236}">
                <a16:creationId xmlns:a16="http://schemas.microsoft.com/office/drawing/2014/main" id="{A6671EEA-898D-13AF-BEBD-DE0EDFB145CE}"/>
              </a:ext>
            </a:extLst>
          </p:cNvPr>
          <p:cNvSpPr/>
          <p:nvPr/>
        </p:nvSpPr>
        <p:spPr>
          <a:xfrm rot="5400000">
            <a:off x="2437750" y="5766817"/>
            <a:ext cx="305962" cy="263760"/>
          </a:xfrm>
          <a:prstGeom prst="triangle">
            <a:avLst/>
          </a:prstGeom>
          <a:solidFill>
            <a:srgbClr val="1F497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Isosceles Triangle 70">
            <a:extLst>
              <a:ext uri="{FF2B5EF4-FFF2-40B4-BE49-F238E27FC236}">
                <a16:creationId xmlns:a16="http://schemas.microsoft.com/office/drawing/2014/main" id="{2B4B5622-4B46-A04F-7DE3-83495A61DE14}"/>
              </a:ext>
            </a:extLst>
          </p:cNvPr>
          <p:cNvSpPr/>
          <p:nvPr/>
        </p:nvSpPr>
        <p:spPr>
          <a:xfrm rot="5400000">
            <a:off x="2743134" y="5766817"/>
            <a:ext cx="305962" cy="263760"/>
          </a:xfrm>
          <a:prstGeom prst="triangle">
            <a:avLst/>
          </a:prstGeom>
          <a:solidFill>
            <a:srgbClr val="1F497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Isosceles Triangle 71">
            <a:extLst>
              <a:ext uri="{FF2B5EF4-FFF2-40B4-BE49-F238E27FC236}">
                <a16:creationId xmlns:a16="http://schemas.microsoft.com/office/drawing/2014/main" id="{4A532890-68DD-3180-28E8-9DC488A439BD}"/>
              </a:ext>
            </a:extLst>
          </p:cNvPr>
          <p:cNvSpPr/>
          <p:nvPr/>
        </p:nvSpPr>
        <p:spPr>
          <a:xfrm rot="5400000">
            <a:off x="3049278" y="5766817"/>
            <a:ext cx="305962" cy="263760"/>
          </a:xfrm>
          <a:prstGeom prst="triangle">
            <a:avLst/>
          </a:prstGeom>
          <a:solidFill>
            <a:srgbClr val="1F497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hlinkClick r:id="rId11"/>
            <a:extLst>
              <a:ext uri="{FF2B5EF4-FFF2-40B4-BE49-F238E27FC236}">
                <a16:creationId xmlns:a16="http://schemas.microsoft.com/office/drawing/2014/main" id="{9B7EE85E-8C3F-AB70-5B9D-7EC418C5F8F8}"/>
              </a:ext>
            </a:extLst>
          </p:cNvPr>
          <p:cNvSpPr/>
          <p:nvPr/>
        </p:nvSpPr>
        <p:spPr>
          <a:xfrm>
            <a:off x="9091250" y="3911310"/>
            <a:ext cx="3733800" cy="44435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bject 6">
            <a:extLst>
              <a:ext uri="{FF2B5EF4-FFF2-40B4-BE49-F238E27FC236}">
                <a16:creationId xmlns:a16="http://schemas.microsoft.com/office/drawing/2014/main" id="{E0E8B914-3E9C-BA30-3CF6-966B270096EB}"/>
              </a:ext>
            </a:extLst>
          </p:cNvPr>
          <p:cNvSpPr txBox="1">
            <a:spLocks/>
          </p:cNvSpPr>
          <p:nvPr/>
        </p:nvSpPr>
        <p:spPr>
          <a:xfrm>
            <a:off x="901197" y="10013825"/>
            <a:ext cx="16085053" cy="936795"/>
          </a:xfrm>
          <a:prstGeom prst="rect">
            <a:avLst/>
          </a:prstGeom>
        </p:spPr>
        <p:txBody>
          <a:bodyPr vert="horz" wrap="square" lIns="0" tIns="13335" rIns="0" bIns="0" rtlCol="0">
            <a:spAutoFit/>
          </a:bodyPr>
          <a:lstStyle>
            <a:lvl1pPr>
              <a:defRPr sz="3950" b="1" i="0">
                <a:solidFill>
                  <a:srgbClr val="004A8D"/>
                </a:solidFill>
                <a:latin typeface="Arial"/>
                <a:ea typeface="+mj-ea"/>
                <a:cs typeface="Arial"/>
              </a:defRPr>
            </a:lvl1pPr>
          </a:lstStyle>
          <a:p>
            <a:pPr marL="12065" marR="5080" algn="l">
              <a:spcBef>
                <a:spcPts val="105"/>
              </a:spcBef>
            </a:pPr>
            <a:r>
              <a:rPr lang="en-US" sz="1200" b="0" dirty="0">
                <a:solidFill>
                  <a:srgbClr val="000000"/>
                </a:solidFill>
                <a:latin typeface="Arial" panose="020B0604020202020204" pitchFamily="34" charset="0"/>
                <a:cs typeface="Arial" panose="020B0604020202020204" pitchFamily="34" charset="0"/>
              </a:rPr>
              <a:t>D353370X012 © 2024, 2025 Emerson. All rights reserved. The Emerson logo is a trademark and service mark of Emerson Electric Co. Fisher and FIELDVUE are each a mark of an entity in the Emerson family of businesses. </a:t>
            </a:r>
            <a:br>
              <a:rPr lang="en-US" sz="1200" b="0" dirty="0">
                <a:solidFill>
                  <a:srgbClr val="000000"/>
                </a:solidFill>
                <a:latin typeface="Arial" panose="020B0604020202020204" pitchFamily="34" charset="0"/>
                <a:cs typeface="Arial" panose="020B0604020202020204" pitchFamily="34" charset="0"/>
              </a:rPr>
            </a:br>
            <a:r>
              <a:rPr lang="en-US" sz="1200" b="0" dirty="0">
                <a:solidFill>
                  <a:srgbClr val="000000"/>
                </a:solidFill>
                <a:latin typeface="Arial" panose="020B0604020202020204" pitchFamily="34" charset="0"/>
                <a:cs typeface="Arial" panose="020B0604020202020204" pitchFamily="34" charset="0"/>
              </a:rPr>
              <a:t>All other marks are the property of their respective owners. Neither Emerson nor any of its affiliated entities assume responsibility for the selection, use or maintenance of any product. Responsibility for proper selection, use, </a:t>
            </a:r>
            <a:br>
              <a:rPr lang="en-US" sz="1200" b="0" dirty="0">
                <a:solidFill>
                  <a:srgbClr val="000000"/>
                </a:solidFill>
                <a:latin typeface="Arial" panose="020B0604020202020204" pitchFamily="34" charset="0"/>
                <a:cs typeface="Arial" panose="020B0604020202020204" pitchFamily="34" charset="0"/>
              </a:rPr>
            </a:br>
            <a:r>
              <a:rPr lang="en-US" sz="1200" b="0" dirty="0">
                <a:solidFill>
                  <a:srgbClr val="000000"/>
                </a:solidFill>
                <a:latin typeface="Arial" panose="020B0604020202020204" pitchFamily="34" charset="0"/>
                <a:cs typeface="Arial" panose="020B0604020202020204" pitchFamily="34" charset="0"/>
              </a:rPr>
              <a:t>and maintenance of any product remains solely with the purchaser and end user. The contents of this publication are presented for informational purposes only, and while every effort has been made to ensure their accuracy, </a:t>
            </a:r>
            <a:br>
              <a:rPr lang="en-US" sz="1200" b="0" dirty="0">
                <a:solidFill>
                  <a:srgbClr val="000000"/>
                </a:solidFill>
                <a:latin typeface="Arial" panose="020B0604020202020204" pitchFamily="34" charset="0"/>
                <a:cs typeface="Arial" panose="020B0604020202020204" pitchFamily="34" charset="0"/>
              </a:rPr>
            </a:br>
            <a:r>
              <a:rPr lang="en-US" sz="1200" b="0" dirty="0">
                <a:solidFill>
                  <a:srgbClr val="000000"/>
                </a:solidFill>
                <a:latin typeface="Arial" panose="020B0604020202020204" pitchFamily="34" charset="0"/>
                <a:cs typeface="Arial" panose="020B0604020202020204" pitchFamily="34" charset="0"/>
              </a:rPr>
              <a:t>they are not to be construed as warranties or guarantees, express or implied, regarding the products or services described herein or their use or applicability. All sales are governed by our terms and conditions, which are </a:t>
            </a:r>
            <a:br>
              <a:rPr lang="en-US" sz="1200" b="0" dirty="0">
                <a:solidFill>
                  <a:srgbClr val="000000"/>
                </a:solidFill>
                <a:latin typeface="Arial" panose="020B0604020202020204" pitchFamily="34" charset="0"/>
                <a:cs typeface="Arial" panose="020B0604020202020204" pitchFamily="34" charset="0"/>
              </a:rPr>
            </a:br>
            <a:r>
              <a:rPr lang="en-US" sz="1200" b="0" dirty="0">
                <a:solidFill>
                  <a:srgbClr val="000000"/>
                </a:solidFill>
                <a:latin typeface="Arial" panose="020B0604020202020204" pitchFamily="34" charset="0"/>
                <a:cs typeface="Arial" panose="020B0604020202020204" pitchFamily="34" charset="0"/>
              </a:rPr>
              <a:t>available upon request. We reserve the right to modify or improve the designs or specifications of such products at any time without notice. July 2025</a:t>
            </a:r>
          </a:p>
        </p:txBody>
      </p:sp>
    </p:spTree>
    <p:extLst>
      <p:ext uri="{BB962C8B-B14F-4D97-AF65-F5344CB8AC3E}">
        <p14:creationId xmlns:p14="http://schemas.microsoft.com/office/powerpoint/2010/main" val="2698461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object 5">
            <a:extLst>
              <a:ext uri="{FF2B5EF4-FFF2-40B4-BE49-F238E27FC236}">
                <a16:creationId xmlns:a16="http://schemas.microsoft.com/office/drawing/2014/main" id="{E5ECE8A1-9BBC-6358-74AC-5F5F3F2D50AC}"/>
              </a:ext>
            </a:extLst>
          </p:cNvPr>
          <p:cNvSpPr/>
          <p:nvPr/>
        </p:nvSpPr>
        <p:spPr>
          <a:xfrm>
            <a:off x="-692150" y="2859930"/>
            <a:ext cx="7887162" cy="7192942"/>
          </a:xfrm>
          <a:custGeom>
            <a:avLst/>
            <a:gdLst/>
            <a:ahLst/>
            <a:cxnLst/>
            <a:rect l="l" t="t" r="r" b="b"/>
            <a:pathLst>
              <a:path w="623570" h="1602105">
                <a:moveTo>
                  <a:pt x="623110" y="0"/>
                </a:moveTo>
                <a:lnTo>
                  <a:pt x="0" y="0"/>
                </a:lnTo>
                <a:lnTo>
                  <a:pt x="0" y="1601745"/>
                </a:lnTo>
                <a:lnTo>
                  <a:pt x="623110" y="1601745"/>
                </a:lnTo>
                <a:lnTo>
                  <a:pt x="623110" y="0"/>
                </a:lnTo>
                <a:close/>
              </a:path>
            </a:pathLst>
          </a:custGeom>
          <a:solidFill>
            <a:srgbClr val="D21245"/>
          </a:solidFill>
        </p:spPr>
        <p:txBody>
          <a:bodyPr wrap="square" lIns="0" tIns="0" rIns="0" bIns="0" rtlCol="0"/>
          <a:lstStyle/>
          <a:p>
            <a:endParaRPr/>
          </a:p>
        </p:txBody>
      </p:sp>
      <p:pic>
        <p:nvPicPr>
          <p:cNvPr id="1026" name="Picture 2" descr="Fisher FIELDVUE DVC6200 digital valve controller">
            <a:extLst>
              <a:ext uri="{FF2B5EF4-FFF2-40B4-BE49-F238E27FC236}">
                <a16:creationId xmlns:a16="http://schemas.microsoft.com/office/drawing/2014/main" id="{36A2C134-490E-5F3D-DF06-5E798E31A8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786" y="3081646"/>
            <a:ext cx="6749510" cy="6749510"/>
          </a:xfrm>
          <a:prstGeom prst="rect">
            <a:avLst/>
          </a:prstGeom>
          <a:noFill/>
          <a:extLst>
            <a:ext uri="{909E8E84-426E-40DD-AFC4-6F175D3DCCD1}">
              <a14:hiddenFill xmlns:a14="http://schemas.microsoft.com/office/drawing/2010/main">
                <a:solidFill>
                  <a:srgbClr val="FFFFFF"/>
                </a:solidFill>
              </a14:hiddenFill>
            </a:ext>
          </a:extLst>
        </p:spPr>
      </p:pic>
      <p:sp>
        <p:nvSpPr>
          <p:cNvPr id="5" name="object 5"/>
          <p:cNvSpPr/>
          <p:nvPr/>
        </p:nvSpPr>
        <p:spPr>
          <a:xfrm>
            <a:off x="-692150" y="527095"/>
            <a:ext cx="5029200" cy="1490793"/>
          </a:xfrm>
          <a:custGeom>
            <a:avLst/>
            <a:gdLst/>
            <a:ahLst/>
            <a:cxnLst/>
            <a:rect l="l" t="t" r="r" b="b"/>
            <a:pathLst>
              <a:path w="623570" h="1602105">
                <a:moveTo>
                  <a:pt x="623110" y="0"/>
                </a:moveTo>
                <a:lnTo>
                  <a:pt x="0" y="0"/>
                </a:lnTo>
                <a:lnTo>
                  <a:pt x="0" y="1601745"/>
                </a:lnTo>
                <a:lnTo>
                  <a:pt x="623110" y="1601745"/>
                </a:lnTo>
                <a:lnTo>
                  <a:pt x="623110" y="0"/>
                </a:lnTo>
                <a:close/>
              </a:path>
            </a:pathLst>
          </a:custGeom>
          <a:solidFill>
            <a:srgbClr val="D21245"/>
          </a:solidFill>
        </p:spPr>
        <p:txBody>
          <a:bodyPr wrap="square" lIns="0" tIns="0" rIns="0" bIns="0" rtlCol="0"/>
          <a:lstStyle/>
          <a:p>
            <a:endParaRPr/>
          </a:p>
        </p:txBody>
      </p:sp>
      <p:sp>
        <p:nvSpPr>
          <p:cNvPr id="6" name="object 6"/>
          <p:cNvSpPr txBox="1">
            <a:spLocks noGrp="1"/>
          </p:cNvSpPr>
          <p:nvPr>
            <p:ph type="title"/>
          </p:nvPr>
        </p:nvSpPr>
        <p:spPr>
          <a:xfrm>
            <a:off x="4774917" y="527095"/>
            <a:ext cx="14973083" cy="1490793"/>
          </a:xfrm>
          <a:prstGeom prst="rect">
            <a:avLst/>
          </a:prstGeom>
        </p:spPr>
        <p:txBody>
          <a:bodyPr vert="horz" wrap="square" lIns="0" tIns="13335" rIns="0" bIns="0" rtlCol="0">
            <a:spAutoFit/>
          </a:bodyPr>
          <a:lstStyle/>
          <a:p>
            <a:pPr marL="12065" marR="5080" algn="l">
              <a:lnSpc>
                <a:spcPct val="100000"/>
              </a:lnSpc>
              <a:spcBef>
                <a:spcPts val="105"/>
              </a:spcBef>
            </a:pPr>
            <a:r>
              <a:rPr lang="en-US" sz="2400" dirty="0">
                <a:solidFill>
                  <a:schemeClr val="tx1"/>
                </a:solidFill>
              </a:rPr>
              <a:t>You’ve invested in Fisher</a:t>
            </a:r>
            <a:r>
              <a:rPr lang="en-US" sz="2400" baseline="30000" dirty="0">
                <a:solidFill>
                  <a:schemeClr val="tx1"/>
                </a:solidFill>
              </a:rPr>
              <a:t>TM</a:t>
            </a:r>
            <a:r>
              <a:rPr lang="en-US" sz="2400" dirty="0">
                <a:solidFill>
                  <a:schemeClr val="tx1"/>
                </a:solidFill>
              </a:rPr>
              <a:t> FIELDVUE</a:t>
            </a:r>
            <a:r>
              <a:rPr lang="en-US" sz="2400" baseline="30000" dirty="0">
                <a:solidFill>
                  <a:schemeClr val="tx1"/>
                </a:solidFill>
              </a:rPr>
              <a:t>TM</a:t>
            </a:r>
            <a:r>
              <a:rPr lang="en-US" sz="2400" dirty="0">
                <a:solidFill>
                  <a:schemeClr val="tx1"/>
                </a:solidFill>
              </a:rPr>
              <a:t> instruments for access to diagnostic capabilities that</a:t>
            </a:r>
            <a:br>
              <a:rPr lang="en-US" sz="2400" dirty="0">
                <a:solidFill>
                  <a:schemeClr val="tx1"/>
                </a:solidFill>
              </a:rPr>
            </a:br>
            <a:r>
              <a:rPr lang="en-US" sz="2400" dirty="0">
                <a:solidFill>
                  <a:schemeClr val="tx1"/>
                </a:solidFill>
              </a:rPr>
              <a:t>enable enhanced valve maintenance guidance. Typical company processes recommend </a:t>
            </a:r>
            <a:br>
              <a:rPr lang="en-US" sz="2400" dirty="0">
                <a:solidFill>
                  <a:schemeClr val="tx1"/>
                </a:solidFill>
              </a:rPr>
            </a:br>
            <a:r>
              <a:rPr lang="en-US" sz="2400" dirty="0">
                <a:solidFill>
                  <a:schemeClr val="tx1"/>
                </a:solidFill>
              </a:rPr>
              <a:t>performing an open and inspect every three to five years, disregarding your long-term </a:t>
            </a:r>
            <a:br>
              <a:rPr lang="en-US" sz="2400" dirty="0">
                <a:solidFill>
                  <a:schemeClr val="tx1"/>
                </a:solidFill>
              </a:rPr>
            </a:br>
            <a:r>
              <a:rPr lang="en-US" sz="2400" dirty="0">
                <a:solidFill>
                  <a:schemeClr val="tx1"/>
                </a:solidFill>
              </a:rPr>
              <a:t>investment in diagnostic capabilities.</a:t>
            </a:r>
          </a:p>
        </p:txBody>
      </p:sp>
      <p:sp>
        <p:nvSpPr>
          <p:cNvPr id="11" name="object 11"/>
          <p:cNvSpPr txBox="1"/>
          <p:nvPr/>
        </p:nvSpPr>
        <p:spPr>
          <a:xfrm>
            <a:off x="356100" y="1032699"/>
            <a:ext cx="2779062" cy="447558"/>
          </a:xfrm>
          <a:prstGeom prst="rect">
            <a:avLst/>
          </a:prstGeom>
        </p:spPr>
        <p:txBody>
          <a:bodyPr vert="horz" wrap="square" lIns="0" tIns="16510" rIns="0" bIns="0" rtlCol="0">
            <a:spAutoFit/>
          </a:bodyPr>
          <a:lstStyle/>
          <a:p>
            <a:pPr marL="12700">
              <a:lnSpc>
                <a:spcPct val="100000"/>
              </a:lnSpc>
              <a:spcBef>
                <a:spcPts val="130"/>
              </a:spcBef>
            </a:pPr>
            <a:r>
              <a:rPr lang="en-US" sz="2800" b="1" dirty="0">
                <a:solidFill>
                  <a:srgbClr val="FFFFFF"/>
                </a:solidFill>
                <a:latin typeface="Arial"/>
                <a:cs typeface="Arial"/>
              </a:rPr>
              <a:t>CHALLENGES</a:t>
            </a:r>
          </a:p>
        </p:txBody>
      </p:sp>
      <p:sp>
        <p:nvSpPr>
          <p:cNvPr id="14" name="Rectangle: Rounded Corners 13">
            <a:extLst>
              <a:ext uri="{FF2B5EF4-FFF2-40B4-BE49-F238E27FC236}">
                <a16:creationId xmlns:a16="http://schemas.microsoft.com/office/drawing/2014/main" id="{96565F13-E169-CC90-27BB-7753561C563C}"/>
              </a:ext>
            </a:extLst>
          </p:cNvPr>
          <p:cNvSpPr/>
          <p:nvPr/>
        </p:nvSpPr>
        <p:spPr>
          <a:xfrm>
            <a:off x="7725408" y="4234166"/>
            <a:ext cx="3731260" cy="4905417"/>
          </a:xfrm>
          <a:prstGeom prst="roundRect">
            <a:avLst/>
          </a:prstGeom>
          <a:solidFill>
            <a:schemeClr val="bg1">
              <a:lumMod val="95000"/>
            </a:schemeClr>
          </a:solidFill>
          <a:ln>
            <a:solidFill>
              <a:srgbClr val="D21E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bject 17">
            <a:extLst>
              <a:ext uri="{FF2B5EF4-FFF2-40B4-BE49-F238E27FC236}">
                <a16:creationId xmlns:a16="http://schemas.microsoft.com/office/drawing/2014/main" id="{5CB820E8-7759-C666-FB5A-773D7B9E794A}"/>
              </a:ext>
            </a:extLst>
          </p:cNvPr>
          <p:cNvSpPr txBox="1"/>
          <p:nvPr/>
        </p:nvSpPr>
        <p:spPr>
          <a:xfrm>
            <a:off x="7697498" y="5475114"/>
            <a:ext cx="3731261" cy="600164"/>
          </a:xfrm>
          <a:prstGeom prst="rect">
            <a:avLst/>
          </a:prstGeom>
        </p:spPr>
        <p:txBody>
          <a:bodyPr vert="horz" wrap="square" lIns="0" tIns="15240" rIns="0" bIns="0" rtlCol="0">
            <a:spAutoFit/>
          </a:bodyPr>
          <a:lstStyle/>
          <a:p>
            <a:pPr marL="12700" algn="ctr">
              <a:lnSpc>
                <a:spcPct val="100000"/>
              </a:lnSpc>
              <a:spcBef>
                <a:spcPts val="120"/>
              </a:spcBef>
            </a:pPr>
            <a:r>
              <a:rPr lang="en-US" sz="3800" b="1" dirty="0">
                <a:solidFill>
                  <a:srgbClr val="D21E46"/>
                </a:solidFill>
                <a:latin typeface="Arial"/>
                <a:cs typeface="Arial"/>
              </a:rPr>
              <a:t>Investment</a:t>
            </a:r>
            <a:endParaRPr sz="3800" dirty="0">
              <a:solidFill>
                <a:srgbClr val="D21E46"/>
              </a:solidFill>
              <a:latin typeface="Arial"/>
              <a:cs typeface="Arial"/>
            </a:endParaRPr>
          </a:p>
        </p:txBody>
      </p:sp>
      <p:sp>
        <p:nvSpPr>
          <p:cNvPr id="36" name="Rectangle: Rounded Corners 35">
            <a:extLst>
              <a:ext uri="{FF2B5EF4-FFF2-40B4-BE49-F238E27FC236}">
                <a16:creationId xmlns:a16="http://schemas.microsoft.com/office/drawing/2014/main" id="{89A16EA8-E66A-4267-089E-1CD7D365A120}"/>
              </a:ext>
            </a:extLst>
          </p:cNvPr>
          <p:cNvSpPr/>
          <p:nvPr/>
        </p:nvSpPr>
        <p:spPr>
          <a:xfrm>
            <a:off x="11752267" y="4283075"/>
            <a:ext cx="3731260" cy="4905417"/>
          </a:xfrm>
          <a:prstGeom prst="roundRect">
            <a:avLst/>
          </a:prstGeom>
          <a:solidFill>
            <a:schemeClr val="bg1">
              <a:lumMod val="95000"/>
            </a:schemeClr>
          </a:solidFill>
          <a:ln>
            <a:solidFill>
              <a:srgbClr val="D21E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bject 17">
            <a:extLst>
              <a:ext uri="{FF2B5EF4-FFF2-40B4-BE49-F238E27FC236}">
                <a16:creationId xmlns:a16="http://schemas.microsoft.com/office/drawing/2014/main" id="{DA926B3A-C35B-498A-24D6-44385A214DFE}"/>
              </a:ext>
            </a:extLst>
          </p:cNvPr>
          <p:cNvSpPr txBox="1"/>
          <p:nvPr/>
        </p:nvSpPr>
        <p:spPr>
          <a:xfrm>
            <a:off x="11752265" y="5182726"/>
            <a:ext cx="3731261" cy="1184940"/>
          </a:xfrm>
          <a:prstGeom prst="rect">
            <a:avLst/>
          </a:prstGeom>
        </p:spPr>
        <p:txBody>
          <a:bodyPr vert="horz" wrap="square" lIns="0" tIns="15240" rIns="0" bIns="0" rtlCol="0">
            <a:spAutoFit/>
          </a:bodyPr>
          <a:lstStyle/>
          <a:p>
            <a:pPr marL="12700" algn="ctr">
              <a:lnSpc>
                <a:spcPct val="100000"/>
              </a:lnSpc>
              <a:spcBef>
                <a:spcPts val="120"/>
              </a:spcBef>
            </a:pPr>
            <a:r>
              <a:rPr lang="en-US" sz="3800" b="1" dirty="0">
                <a:solidFill>
                  <a:srgbClr val="D21E46"/>
                </a:solidFill>
                <a:latin typeface="Arial"/>
                <a:cs typeface="Arial"/>
              </a:rPr>
              <a:t>Maintenance Practice</a:t>
            </a:r>
            <a:endParaRPr lang="en-US" sz="3800" dirty="0">
              <a:solidFill>
                <a:srgbClr val="D21E46"/>
              </a:solidFill>
              <a:latin typeface="Arial"/>
              <a:cs typeface="Arial"/>
            </a:endParaRPr>
          </a:p>
        </p:txBody>
      </p:sp>
      <p:sp>
        <p:nvSpPr>
          <p:cNvPr id="12" name="Rectangle: Rounded Corners 11">
            <a:extLst>
              <a:ext uri="{FF2B5EF4-FFF2-40B4-BE49-F238E27FC236}">
                <a16:creationId xmlns:a16="http://schemas.microsoft.com/office/drawing/2014/main" id="{9EB6E04D-E3DB-4E84-63E3-32AE346DD06A}"/>
              </a:ext>
            </a:extLst>
          </p:cNvPr>
          <p:cNvSpPr/>
          <p:nvPr/>
        </p:nvSpPr>
        <p:spPr>
          <a:xfrm>
            <a:off x="15762535" y="4235492"/>
            <a:ext cx="3731260" cy="4905417"/>
          </a:xfrm>
          <a:prstGeom prst="roundRect">
            <a:avLst/>
          </a:prstGeom>
          <a:solidFill>
            <a:schemeClr val="bg1">
              <a:lumMod val="95000"/>
            </a:schemeClr>
          </a:solidFill>
          <a:ln>
            <a:solidFill>
              <a:srgbClr val="D21E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35" name="TextBox 34">
            <a:extLst>
              <a:ext uri="{FF2B5EF4-FFF2-40B4-BE49-F238E27FC236}">
                <a16:creationId xmlns:a16="http://schemas.microsoft.com/office/drawing/2014/main" id="{16EAA02C-8784-59BC-83D3-481E37831AB7}"/>
              </a:ext>
            </a:extLst>
          </p:cNvPr>
          <p:cNvSpPr txBox="1"/>
          <p:nvPr/>
        </p:nvSpPr>
        <p:spPr>
          <a:xfrm>
            <a:off x="7785583" y="6369092"/>
            <a:ext cx="3550583" cy="1627305"/>
          </a:xfrm>
          <a:prstGeom prst="rect">
            <a:avLst/>
          </a:prstGeom>
          <a:noFill/>
        </p:spPr>
        <p:txBody>
          <a:bodyPr wrap="square" rtlCol="0">
            <a:spAutoFit/>
          </a:bodyPr>
          <a:lstStyle/>
          <a:p>
            <a:pPr marL="226060" marR="262255" algn="ctr">
              <a:lnSpc>
                <a:spcPct val="101499"/>
              </a:lnSpc>
              <a:spcBef>
                <a:spcPts val="1720"/>
              </a:spcBef>
            </a:pPr>
            <a:r>
              <a:rPr lang="en-US" sz="2000" b="1" spc="-10" dirty="0">
                <a:solidFill>
                  <a:schemeClr val="tx1"/>
                </a:solidFill>
                <a:latin typeface="Arial"/>
                <a:cs typeface="Arial"/>
              </a:rPr>
              <a:t>Your latest diagnostic instrument scan indicates your valves are meeting operational requirements.</a:t>
            </a:r>
            <a:endParaRPr lang="en-US" sz="2000" dirty="0">
              <a:solidFill>
                <a:schemeClr val="tx1"/>
              </a:solidFill>
              <a:latin typeface="Arial"/>
              <a:cs typeface="Arial"/>
            </a:endParaRPr>
          </a:p>
        </p:txBody>
      </p:sp>
      <p:sp>
        <p:nvSpPr>
          <p:cNvPr id="39" name="TextBox 38">
            <a:extLst>
              <a:ext uri="{FF2B5EF4-FFF2-40B4-BE49-F238E27FC236}">
                <a16:creationId xmlns:a16="http://schemas.microsoft.com/office/drawing/2014/main" id="{6EB2EA75-60AD-9F9C-6568-F1D3F801304D}"/>
              </a:ext>
            </a:extLst>
          </p:cNvPr>
          <p:cNvSpPr txBox="1"/>
          <p:nvPr/>
        </p:nvSpPr>
        <p:spPr>
          <a:xfrm>
            <a:off x="11606927" y="6369092"/>
            <a:ext cx="4096813" cy="2249014"/>
          </a:xfrm>
          <a:prstGeom prst="rect">
            <a:avLst/>
          </a:prstGeom>
          <a:noFill/>
        </p:spPr>
        <p:txBody>
          <a:bodyPr wrap="square" rtlCol="0">
            <a:spAutoFit/>
          </a:bodyPr>
          <a:lstStyle/>
          <a:p>
            <a:pPr marL="225425" marR="302260" algn="ctr">
              <a:lnSpc>
                <a:spcPct val="101499"/>
              </a:lnSpc>
              <a:spcBef>
                <a:spcPts val="1720"/>
              </a:spcBef>
            </a:pPr>
            <a:r>
              <a:rPr lang="en-US" sz="2000" b="1" spc="-10" dirty="0">
                <a:solidFill>
                  <a:schemeClr val="tx1"/>
                </a:solidFill>
                <a:latin typeface="Arial"/>
                <a:cs typeface="Arial"/>
              </a:rPr>
              <a:t>Your preventative maintenance practice may preclude you from leveraging diagnostic equipment, forcing an </a:t>
            </a:r>
            <a:br>
              <a:rPr lang="en-US" sz="2000" b="1" spc="-10" dirty="0">
                <a:solidFill>
                  <a:schemeClr val="tx1"/>
                </a:solidFill>
                <a:latin typeface="Arial"/>
                <a:cs typeface="Arial"/>
              </a:rPr>
            </a:br>
            <a:r>
              <a:rPr lang="en-US" sz="2000" b="1" spc="-10" dirty="0">
                <a:solidFill>
                  <a:schemeClr val="tx1"/>
                </a:solidFill>
                <a:latin typeface="Arial"/>
                <a:cs typeface="Arial"/>
              </a:rPr>
              <a:t>open and inspect of a </a:t>
            </a:r>
            <a:br>
              <a:rPr lang="en-US" sz="2000" b="1" spc="-10" dirty="0">
                <a:solidFill>
                  <a:schemeClr val="tx1"/>
                </a:solidFill>
                <a:latin typeface="Arial"/>
                <a:cs typeface="Arial"/>
              </a:rPr>
            </a:br>
            <a:r>
              <a:rPr lang="en-US" sz="2000" b="1" spc="-10" dirty="0">
                <a:solidFill>
                  <a:schemeClr val="tx1"/>
                </a:solidFill>
                <a:latin typeface="Arial"/>
                <a:cs typeface="Arial"/>
              </a:rPr>
              <a:t>control valve.</a:t>
            </a:r>
          </a:p>
        </p:txBody>
      </p:sp>
      <p:sp>
        <p:nvSpPr>
          <p:cNvPr id="19" name="TextBox 18">
            <a:extLst>
              <a:ext uri="{FF2B5EF4-FFF2-40B4-BE49-F238E27FC236}">
                <a16:creationId xmlns:a16="http://schemas.microsoft.com/office/drawing/2014/main" id="{6979C0A0-5091-C03F-45BB-A8AB0F3F7B82}"/>
              </a:ext>
            </a:extLst>
          </p:cNvPr>
          <p:cNvSpPr txBox="1"/>
          <p:nvPr/>
        </p:nvSpPr>
        <p:spPr>
          <a:xfrm>
            <a:off x="15929009" y="6369092"/>
            <a:ext cx="3496077" cy="2249014"/>
          </a:xfrm>
          <a:prstGeom prst="rect">
            <a:avLst/>
          </a:prstGeom>
          <a:noFill/>
        </p:spPr>
        <p:txBody>
          <a:bodyPr wrap="square" rtlCol="0">
            <a:spAutoFit/>
          </a:bodyPr>
          <a:lstStyle/>
          <a:p>
            <a:pPr marL="225425" marR="302260" algn="ctr">
              <a:lnSpc>
                <a:spcPct val="101499"/>
              </a:lnSpc>
              <a:spcBef>
                <a:spcPts val="1720"/>
              </a:spcBef>
            </a:pPr>
            <a:r>
              <a:rPr lang="en-US" sz="2000" b="1" dirty="0">
                <a:solidFill>
                  <a:schemeClr val="tx1"/>
                </a:solidFill>
                <a:latin typeface="Arial"/>
                <a:cs typeface="Arial"/>
              </a:rPr>
              <a:t>Disassembling control valves that are meeting operational requirements </a:t>
            </a:r>
            <a:br>
              <a:rPr lang="en-US" sz="2000" b="1" dirty="0">
                <a:solidFill>
                  <a:schemeClr val="tx1"/>
                </a:solidFill>
                <a:latin typeface="Arial"/>
                <a:cs typeface="Arial"/>
              </a:rPr>
            </a:br>
            <a:r>
              <a:rPr lang="en-US" sz="2000" b="1" dirty="0">
                <a:solidFill>
                  <a:schemeClr val="tx1"/>
                </a:solidFill>
                <a:latin typeface="Arial"/>
                <a:cs typeface="Arial"/>
              </a:rPr>
              <a:t>utilizes valuable </a:t>
            </a:r>
            <a:br>
              <a:rPr lang="en-US" sz="2000" b="1" dirty="0">
                <a:solidFill>
                  <a:schemeClr val="tx1"/>
                </a:solidFill>
                <a:latin typeface="Arial"/>
                <a:cs typeface="Arial"/>
              </a:rPr>
            </a:br>
            <a:r>
              <a:rPr lang="en-US" sz="2000" b="1" dirty="0">
                <a:solidFill>
                  <a:schemeClr val="tx1"/>
                </a:solidFill>
                <a:latin typeface="Arial"/>
                <a:cs typeface="Arial"/>
              </a:rPr>
              <a:t>resources and adds </a:t>
            </a:r>
            <a:br>
              <a:rPr lang="en-US" sz="2000" b="1" dirty="0">
                <a:solidFill>
                  <a:schemeClr val="tx1"/>
                </a:solidFill>
                <a:latin typeface="Arial"/>
                <a:cs typeface="Arial"/>
              </a:rPr>
            </a:br>
            <a:r>
              <a:rPr lang="en-US" sz="2000" b="1" dirty="0">
                <a:solidFill>
                  <a:schemeClr val="tx1"/>
                </a:solidFill>
                <a:latin typeface="Arial"/>
                <a:cs typeface="Arial"/>
              </a:rPr>
              <a:t>unnecessary costs.</a:t>
            </a:r>
          </a:p>
        </p:txBody>
      </p:sp>
      <p:sp>
        <p:nvSpPr>
          <p:cNvPr id="40" name="object 17">
            <a:extLst>
              <a:ext uri="{FF2B5EF4-FFF2-40B4-BE49-F238E27FC236}">
                <a16:creationId xmlns:a16="http://schemas.microsoft.com/office/drawing/2014/main" id="{7C9C4191-2651-AD0D-EC0B-A715162846B2}"/>
              </a:ext>
            </a:extLst>
          </p:cNvPr>
          <p:cNvSpPr txBox="1"/>
          <p:nvPr/>
        </p:nvSpPr>
        <p:spPr>
          <a:xfrm>
            <a:off x="15762534" y="5475114"/>
            <a:ext cx="3731261" cy="600164"/>
          </a:xfrm>
          <a:prstGeom prst="rect">
            <a:avLst/>
          </a:prstGeom>
        </p:spPr>
        <p:txBody>
          <a:bodyPr vert="horz" wrap="square" lIns="0" tIns="15240" rIns="0" bIns="0" rtlCol="0">
            <a:spAutoFit/>
          </a:bodyPr>
          <a:lstStyle/>
          <a:p>
            <a:pPr marL="12700" algn="ctr">
              <a:lnSpc>
                <a:spcPct val="100000"/>
              </a:lnSpc>
              <a:spcBef>
                <a:spcPts val="120"/>
              </a:spcBef>
            </a:pPr>
            <a:r>
              <a:rPr lang="en-US" sz="3800" b="1" dirty="0">
                <a:solidFill>
                  <a:srgbClr val="D21E46"/>
                </a:solidFill>
                <a:latin typeface="Arial"/>
                <a:cs typeface="Arial"/>
              </a:rPr>
              <a:t>Cost</a:t>
            </a:r>
            <a:endParaRPr sz="3800" dirty="0">
              <a:solidFill>
                <a:srgbClr val="D21E46"/>
              </a:solidFill>
              <a:latin typeface="Arial"/>
              <a:cs typeface="Arial"/>
            </a:endParaRPr>
          </a:p>
        </p:txBody>
      </p:sp>
      <p:sp>
        <p:nvSpPr>
          <p:cNvPr id="41" name="Oval 40">
            <a:extLst>
              <a:ext uri="{FF2B5EF4-FFF2-40B4-BE49-F238E27FC236}">
                <a16:creationId xmlns:a16="http://schemas.microsoft.com/office/drawing/2014/main" id="{144ACFA3-293E-95B5-8C7E-12534F96BDAA}"/>
              </a:ext>
            </a:extLst>
          </p:cNvPr>
          <p:cNvSpPr/>
          <p:nvPr/>
        </p:nvSpPr>
        <p:spPr>
          <a:xfrm>
            <a:off x="12705550" y="3326805"/>
            <a:ext cx="1824694" cy="1824694"/>
          </a:xfrm>
          <a:prstGeom prst="ellipse">
            <a:avLst/>
          </a:prstGeom>
          <a:solidFill>
            <a:schemeClr val="bg1">
              <a:lumMod val="95000"/>
            </a:schemeClr>
          </a:solidFill>
          <a:ln w="57150">
            <a:solidFill>
              <a:srgbClr val="D21E46"/>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6" name="Graphic 15" descr="Circles with arrows with solid fill">
            <a:extLst>
              <a:ext uri="{FF2B5EF4-FFF2-40B4-BE49-F238E27FC236}">
                <a16:creationId xmlns:a16="http://schemas.microsoft.com/office/drawing/2014/main" id="{9C950002-266C-8AAE-2094-FE79548938B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790081" y="3410976"/>
            <a:ext cx="1595283" cy="1595283"/>
          </a:xfrm>
          <a:prstGeom prst="rect">
            <a:avLst/>
          </a:prstGeom>
        </p:spPr>
      </p:pic>
      <p:sp>
        <p:nvSpPr>
          <p:cNvPr id="45" name="Oval 44">
            <a:extLst>
              <a:ext uri="{FF2B5EF4-FFF2-40B4-BE49-F238E27FC236}">
                <a16:creationId xmlns:a16="http://schemas.microsoft.com/office/drawing/2014/main" id="{65EEA939-E797-23C7-D79A-FE8B7ADBA960}"/>
              </a:ext>
            </a:extLst>
          </p:cNvPr>
          <p:cNvSpPr/>
          <p:nvPr/>
        </p:nvSpPr>
        <p:spPr>
          <a:xfrm>
            <a:off x="8650783" y="3353554"/>
            <a:ext cx="1824694" cy="1824694"/>
          </a:xfrm>
          <a:prstGeom prst="ellipse">
            <a:avLst/>
          </a:prstGeom>
          <a:solidFill>
            <a:schemeClr val="bg1">
              <a:lumMod val="95000"/>
            </a:schemeClr>
          </a:solidFill>
          <a:ln w="57150">
            <a:solidFill>
              <a:srgbClr val="D21E46"/>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pSp>
        <p:nvGrpSpPr>
          <p:cNvPr id="44" name="Group 43">
            <a:extLst>
              <a:ext uri="{FF2B5EF4-FFF2-40B4-BE49-F238E27FC236}">
                <a16:creationId xmlns:a16="http://schemas.microsoft.com/office/drawing/2014/main" id="{60089B7D-1D67-D400-64F8-95C92BAA6BEC}"/>
              </a:ext>
            </a:extLst>
          </p:cNvPr>
          <p:cNvGrpSpPr/>
          <p:nvPr/>
        </p:nvGrpSpPr>
        <p:grpSpPr>
          <a:xfrm>
            <a:off x="8755859" y="3661372"/>
            <a:ext cx="1559906" cy="952418"/>
            <a:chOff x="1843078" y="4685484"/>
            <a:chExt cx="1559906" cy="952418"/>
          </a:xfrm>
        </p:grpSpPr>
        <p:sp>
          <p:nvSpPr>
            <p:cNvPr id="21" name="object 21"/>
            <p:cNvSpPr/>
            <p:nvPr/>
          </p:nvSpPr>
          <p:spPr>
            <a:xfrm>
              <a:off x="2377459" y="5171177"/>
              <a:ext cx="1025525" cy="466725"/>
            </a:xfrm>
            <a:custGeom>
              <a:avLst/>
              <a:gdLst/>
              <a:ahLst/>
              <a:cxnLst/>
              <a:rect l="l" t="t" r="r" b="b"/>
              <a:pathLst>
                <a:path w="1025525" h="466725">
                  <a:moveTo>
                    <a:pt x="1025354" y="466247"/>
                  </a:moveTo>
                  <a:lnTo>
                    <a:pt x="0" y="466247"/>
                  </a:lnTo>
                  <a:lnTo>
                    <a:pt x="0" y="0"/>
                  </a:lnTo>
                  <a:lnTo>
                    <a:pt x="1025354" y="0"/>
                  </a:lnTo>
                  <a:lnTo>
                    <a:pt x="1025354" y="69935"/>
                  </a:lnTo>
                  <a:lnTo>
                    <a:pt x="116517" y="69935"/>
                  </a:lnTo>
                  <a:lnTo>
                    <a:pt x="69910" y="116559"/>
                  </a:lnTo>
                  <a:lnTo>
                    <a:pt x="69910" y="349688"/>
                  </a:lnTo>
                  <a:lnTo>
                    <a:pt x="116517" y="396300"/>
                  </a:lnTo>
                  <a:lnTo>
                    <a:pt x="1025354" y="396300"/>
                  </a:lnTo>
                  <a:lnTo>
                    <a:pt x="1025354" y="466247"/>
                  </a:lnTo>
                  <a:close/>
                </a:path>
                <a:path w="1025525" h="466725">
                  <a:moveTo>
                    <a:pt x="1025354" y="396300"/>
                  </a:moveTo>
                  <a:lnTo>
                    <a:pt x="920500" y="396300"/>
                  </a:lnTo>
                  <a:lnTo>
                    <a:pt x="955443" y="361344"/>
                  </a:lnTo>
                  <a:lnTo>
                    <a:pt x="955443" y="104903"/>
                  </a:lnTo>
                  <a:lnTo>
                    <a:pt x="920500" y="69935"/>
                  </a:lnTo>
                  <a:lnTo>
                    <a:pt x="1025354" y="69935"/>
                  </a:lnTo>
                  <a:lnTo>
                    <a:pt x="1025354" y="396300"/>
                  </a:lnTo>
                  <a:close/>
                </a:path>
              </a:pathLst>
            </a:custGeom>
            <a:solidFill>
              <a:srgbClr val="D21E46"/>
            </a:solidFill>
          </p:spPr>
          <p:txBody>
            <a:bodyPr wrap="square" lIns="0" tIns="0" rIns="0" bIns="0" rtlCol="0"/>
            <a:lstStyle/>
            <a:p>
              <a:endParaRPr dirty="0"/>
            </a:p>
          </p:txBody>
        </p:sp>
        <p:sp>
          <p:nvSpPr>
            <p:cNvPr id="25" name="object 25"/>
            <p:cNvSpPr/>
            <p:nvPr/>
          </p:nvSpPr>
          <p:spPr>
            <a:xfrm>
              <a:off x="2510283" y="4854153"/>
              <a:ext cx="791210" cy="270510"/>
            </a:xfrm>
            <a:custGeom>
              <a:avLst/>
              <a:gdLst/>
              <a:ahLst/>
              <a:cxnLst/>
              <a:rect l="l" t="t" r="r" b="b"/>
              <a:pathLst>
                <a:path w="791209" h="270510">
                  <a:moveTo>
                    <a:pt x="675805" y="122389"/>
                  </a:moveTo>
                  <a:lnTo>
                    <a:pt x="626872" y="0"/>
                  </a:lnTo>
                  <a:lnTo>
                    <a:pt x="0" y="256425"/>
                  </a:lnTo>
                  <a:lnTo>
                    <a:pt x="358876" y="185331"/>
                  </a:lnTo>
                  <a:lnTo>
                    <a:pt x="588416" y="92075"/>
                  </a:lnTo>
                  <a:lnTo>
                    <a:pt x="605891" y="136372"/>
                  </a:lnTo>
                  <a:lnTo>
                    <a:pt x="675805" y="122389"/>
                  </a:lnTo>
                  <a:close/>
                </a:path>
                <a:path w="791209" h="270510">
                  <a:moveTo>
                    <a:pt x="791159" y="270408"/>
                  </a:moveTo>
                  <a:lnTo>
                    <a:pt x="767854" y="151523"/>
                  </a:lnTo>
                  <a:lnTo>
                    <a:pt x="170116" y="270408"/>
                  </a:lnTo>
                  <a:lnTo>
                    <a:pt x="527824" y="270408"/>
                  </a:lnTo>
                  <a:lnTo>
                    <a:pt x="711923" y="234276"/>
                  </a:lnTo>
                  <a:lnTo>
                    <a:pt x="720077" y="270408"/>
                  </a:lnTo>
                  <a:lnTo>
                    <a:pt x="791159" y="270408"/>
                  </a:lnTo>
                  <a:close/>
                </a:path>
              </a:pathLst>
            </a:custGeom>
            <a:solidFill>
              <a:srgbClr val="D21E46"/>
            </a:solidFill>
          </p:spPr>
          <p:txBody>
            <a:bodyPr wrap="square" lIns="0" tIns="0" rIns="0" bIns="0" rtlCol="0"/>
            <a:lstStyle/>
            <a:p>
              <a:endParaRPr/>
            </a:p>
          </p:txBody>
        </p:sp>
        <p:sp>
          <p:nvSpPr>
            <p:cNvPr id="26" name="object 26"/>
            <p:cNvSpPr/>
            <p:nvPr/>
          </p:nvSpPr>
          <p:spPr>
            <a:xfrm>
              <a:off x="1843078" y="4822686"/>
              <a:ext cx="756285" cy="757555"/>
            </a:xfrm>
            <a:custGeom>
              <a:avLst/>
              <a:gdLst/>
              <a:ahLst/>
              <a:cxnLst/>
              <a:rect l="l" t="t" r="r" b="b"/>
              <a:pathLst>
                <a:path w="756284" h="757554">
                  <a:moveTo>
                    <a:pt x="378137" y="0"/>
                  </a:moveTo>
                  <a:lnTo>
                    <a:pt x="330703" y="2951"/>
                  </a:lnTo>
                  <a:lnTo>
                    <a:pt x="285028" y="11567"/>
                  </a:lnTo>
                  <a:lnTo>
                    <a:pt x="241466" y="25494"/>
                  </a:lnTo>
                  <a:lnTo>
                    <a:pt x="200370" y="44377"/>
                  </a:lnTo>
                  <a:lnTo>
                    <a:pt x="162097" y="67861"/>
                  </a:lnTo>
                  <a:lnTo>
                    <a:pt x="126999" y="95590"/>
                  </a:lnTo>
                  <a:lnTo>
                    <a:pt x="95431" y="127210"/>
                  </a:lnTo>
                  <a:lnTo>
                    <a:pt x="67748" y="162367"/>
                  </a:lnTo>
                  <a:lnTo>
                    <a:pt x="44303" y="200704"/>
                  </a:lnTo>
                  <a:lnTo>
                    <a:pt x="25452" y="241867"/>
                  </a:lnTo>
                  <a:lnTo>
                    <a:pt x="11548" y="285502"/>
                  </a:lnTo>
                  <a:lnTo>
                    <a:pt x="2946" y="331253"/>
                  </a:lnTo>
                  <a:lnTo>
                    <a:pt x="0" y="378765"/>
                  </a:lnTo>
                  <a:lnTo>
                    <a:pt x="2946" y="426277"/>
                  </a:lnTo>
                  <a:lnTo>
                    <a:pt x="11548" y="472028"/>
                  </a:lnTo>
                  <a:lnTo>
                    <a:pt x="25452" y="515663"/>
                  </a:lnTo>
                  <a:lnTo>
                    <a:pt x="44303" y="556826"/>
                  </a:lnTo>
                  <a:lnTo>
                    <a:pt x="67748" y="595164"/>
                  </a:lnTo>
                  <a:lnTo>
                    <a:pt x="95431" y="630320"/>
                  </a:lnTo>
                  <a:lnTo>
                    <a:pt x="126999" y="661940"/>
                  </a:lnTo>
                  <a:lnTo>
                    <a:pt x="162097" y="689670"/>
                  </a:lnTo>
                  <a:lnTo>
                    <a:pt x="200370" y="713153"/>
                  </a:lnTo>
                  <a:lnTo>
                    <a:pt x="241466" y="732036"/>
                  </a:lnTo>
                  <a:lnTo>
                    <a:pt x="285028" y="745963"/>
                  </a:lnTo>
                  <a:lnTo>
                    <a:pt x="330703" y="754580"/>
                  </a:lnTo>
                  <a:lnTo>
                    <a:pt x="378137" y="757531"/>
                  </a:lnTo>
                  <a:lnTo>
                    <a:pt x="425571" y="754580"/>
                  </a:lnTo>
                  <a:lnTo>
                    <a:pt x="471246" y="745963"/>
                  </a:lnTo>
                  <a:lnTo>
                    <a:pt x="514808" y="732036"/>
                  </a:lnTo>
                  <a:lnTo>
                    <a:pt x="555904" y="713153"/>
                  </a:lnTo>
                  <a:lnTo>
                    <a:pt x="594177" y="689670"/>
                  </a:lnTo>
                  <a:lnTo>
                    <a:pt x="629275" y="661940"/>
                  </a:lnTo>
                  <a:lnTo>
                    <a:pt x="660843" y="630320"/>
                  </a:lnTo>
                  <a:lnTo>
                    <a:pt x="688526" y="595164"/>
                  </a:lnTo>
                  <a:lnTo>
                    <a:pt x="711971" y="556826"/>
                  </a:lnTo>
                  <a:lnTo>
                    <a:pt x="730822" y="515663"/>
                  </a:lnTo>
                  <a:lnTo>
                    <a:pt x="744726" y="472028"/>
                  </a:lnTo>
                  <a:lnTo>
                    <a:pt x="753328" y="426277"/>
                  </a:lnTo>
                  <a:lnTo>
                    <a:pt x="756274" y="378765"/>
                  </a:lnTo>
                  <a:lnTo>
                    <a:pt x="753328" y="331253"/>
                  </a:lnTo>
                  <a:lnTo>
                    <a:pt x="744726" y="285502"/>
                  </a:lnTo>
                  <a:lnTo>
                    <a:pt x="730822" y="241867"/>
                  </a:lnTo>
                  <a:lnTo>
                    <a:pt x="711971" y="200704"/>
                  </a:lnTo>
                  <a:lnTo>
                    <a:pt x="688526" y="162367"/>
                  </a:lnTo>
                  <a:lnTo>
                    <a:pt x="660843" y="127210"/>
                  </a:lnTo>
                  <a:lnTo>
                    <a:pt x="629275" y="95590"/>
                  </a:lnTo>
                  <a:lnTo>
                    <a:pt x="594177" y="67861"/>
                  </a:lnTo>
                  <a:lnTo>
                    <a:pt x="555904" y="44377"/>
                  </a:lnTo>
                  <a:lnTo>
                    <a:pt x="514808" y="25494"/>
                  </a:lnTo>
                  <a:lnTo>
                    <a:pt x="471246" y="11567"/>
                  </a:lnTo>
                  <a:lnTo>
                    <a:pt x="425571" y="2951"/>
                  </a:lnTo>
                  <a:lnTo>
                    <a:pt x="378137" y="0"/>
                  </a:lnTo>
                  <a:close/>
                </a:path>
              </a:pathLst>
            </a:custGeom>
            <a:solidFill>
              <a:srgbClr val="F2F2F2"/>
            </a:solidFill>
          </p:spPr>
          <p:txBody>
            <a:bodyPr wrap="square" lIns="0" tIns="0" rIns="0" bIns="0" rtlCol="0"/>
            <a:lstStyle/>
            <a:p>
              <a:endParaRPr dirty="0"/>
            </a:p>
          </p:txBody>
        </p:sp>
        <p:sp>
          <p:nvSpPr>
            <p:cNvPr id="27" name="object 27"/>
            <p:cNvSpPr/>
            <p:nvPr/>
          </p:nvSpPr>
          <p:spPr>
            <a:xfrm>
              <a:off x="1844841" y="4685484"/>
              <a:ext cx="792480" cy="908685"/>
            </a:xfrm>
            <a:custGeom>
              <a:avLst/>
              <a:gdLst/>
              <a:ahLst/>
              <a:cxnLst/>
              <a:rect l="l" t="t" r="r" b="b"/>
              <a:pathLst>
                <a:path w="792479" h="908685">
                  <a:moveTo>
                    <a:pt x="186067" y="501205"/>
                  </a:moveTo>
                  <a:lnTo>
                    <a:pt x="184238" y="492125"/>
                  </a:lnTo>
                  <a:lnTo>
                    <a:pt x="179247" y="484720"/>
                  </a:lnTo>
                  <a:lnTo>
                    <a:pt x="171831" y="479717"/>
                  </a:lnTo>
                  <a:lnTo>
                    <a:pt x="162763" y="477888"/>
                  </a:lnTo>
                  <a:lnTo>
                    <a:pt x="153695" y="479717"/>
                  </a:lnTo>
                  <a:lnTo>
                    <a:pt x="146278" y="484720"/>
                  </a:lnTo>
                  <a:lnTo>
                    <a:pt x="141287" y="492125"/>
                  </a:lnTo>
                  <a:lnTo>
                    <a:pt x="139458" y="501205"/>
                  </a:lnTo>
                  <a:lnTo>
                    <a:pt x="141287" y="510286"/>
                  </a:lnTo>
                  <a:lnTo>
                    <a:pt x="146278" y="517690"/>
                  </a:lnTo>
                  <a:lnTo>
                    <a:pt x="153695" y="522681"/>
                  </a:lnTo>
                  <a:lnTo>
                    <a:pt x="162763" y="524510"/>
                  </a:lnTo>
                  <a:lnTo>
                    <a:pt x="171831" y="522681"/>
                  </a:lnTo>
                  <a:lnTo>
                    <a:pt x="179247" y="517690"/>
                  </a:lnTo>
                  <a:lnTo>
                    <a:pt x="184238" y="510286"/>
                  </a:lnTo>
                  <a:lnTo>
                    <a:pt x="186067" y="501205"/>
                  </a:lnTo>
                  <a:close/>
                </a:path>
                <a:path w="792479" h="908685">
                  <a:moveTo>
                    <a:pt x="419100" y="745972"/>
                  </a:moveTo>
                  <a:lnTo>
                    <a:pt x="417271" y="736904"/>
                  </a:lnTo>
                  <a:lnTo>
                    <a:pt x="412280" y="729488"/>
                  </a:lnTo>
                  <a:lnTo>
                    <a:pt x="404876" y="724496"/>
                  </a:lnTo>
                  <a:lnTo>
                    <a:pt x="395795" y="722668"/>
                  </a:lnTo>
                  <a:lnTo>
                    <a:pt x="386727" y="724496"/>
                  </a:lnTo>
                  <a:lnTo>
                    <a:pt x="379323" y="729488"/>
                  </a:lnTo>
                  <a:lnTo>
                    <a:pt x="374332" y="736904"/>
                  </a:lnTo>
                  <a:lnTo>
                    <a:pt x="372491" y="745972"/>
                  </a:lnTo>
                  <a:lnTo>
                    <a:pt x="374332" y="755053"/>
                  </a:lnTo>
                  <a:lnTo>
                    <a:pt x="379323" y="762469"/>
                  </a:lnTo>
                  <a:lnTo>
                    <a:pt x="386727" y="767461"/>
                  </a:lnTo>
                  <a:lnTo>
                    <a:pt x="395795" y="769289"/>
                  </a:lnTo>
                  <a:lnTo>
                    <a:pt x="404876" y="767461"/>
                  </a:lnTo>
                  <a:lnTo>
                    <a:pt x="412280" y="762469"/>
                  </a:lnTo>
                  <a:lnTo>
                    <a:pt x="417271" y="755053"/>
                  </a:lnTo>
                  <a:lnTo>
                    <a:pt x="419100" y="745972"/>
                  </a:lnTo>
                  <a:close/>
                </a:path>
                <a:path w="792479" h="908685">
                  <a:moveTo>
                    <a:pt x="419100" y="279742"/>
                  </a:moveTo>
                  <a:lnTo>
                    <a:pt x="417271" y="270662"/>
                  </a:lnTo>
                  <a:lnTo>
                    <a:pt x="412280" y="263258"/>
                  </a:lnTo>
                  <a:lnTo>
                    <a:pt x="404876" y="258267"/>
                  </a:lnTo>
                  <a:lnTo>
                    <a:pt x="395795" y="256425"/>
                  </a:lnTo>
                  <a:lnTo>
                    <a:pt x="386727" y="258267"/>
                  </a:lnTo>
                  <a:lnTo>
                    <a:pt x="379323" y="263258"/>
                  </a:lnTo>
                  <a:lnTo>
                    <a:pt x="374332" y="270662"/>
                  </a:lnTo>
                  <a:lnTo>
                    <a:pt x="372503" y="279742"/>
                  </a:lnTo>
                  <a:lnTo>
                    <a:pt x="374332" y="288823"/>
                  </a:lnTo>
                  <a:lnTo>
                    <a:pt x="379323" y="296227"/>
                  </a:lnTo>
                  <a:lnTo>
                    <a:pt x="386727" y="301218"/>
                  </a:lnTo>
                  <a:lnTo>
                    <a:pt x="395795" y="303047"/>
                  </a:lnTo>
                  <a:lnTo>
                    <a:pt x="404876" y="301218"/>
                  </a:lnTo>
                  <a:lnTo>
                    <a:pt x="412280" y="296227"/>
                  </a:lnTo>
                  <a:lnTo>
                    <a:pt x="417271" y="288823"/>
                  </a:lnTo>
                  <a:lnTo>
                    <a:pt x="419100" y="279742"/>
                  </a:lnTo>
                  <a:close/>
                </a:path>
                <a:path w="792479" h="908685">
                  <a:moveTo>
                    <a:pt x="527469" y="600278"/>
                  </a:moveTo>
                  <a:lnTo>
                    <a:pt x="419100" y="491883"/>
                  </a:lnTo>
                  <a:lnTo>
                    <a:pt x="419100" y="338023"/>
                  </a:lnTo>
                  <a:lnTo>
                    <a:pt x="372491" y="338023"/>
                  </a:lnTo>
                  <a:lnTo>
                    <a:pt x="372491" y="507034"/>
                  </a:lnTo>
                  <a:lnTo>
                    <a:pt x="374827" y="512864"/>
                  </a:lnTo>
                  <a:lnTo>
                    <a:pt x="494842" y="632917"/>
                  </a:lnTo>
                  <a:lnTo>
                    <a:pt x="527469" y="600278"/>
                  </a:lnTo>
                  <a:close/>
                </a:path>
                <a:path w="792479" h="908685">
                  <a:moveTo>
                    <a:pt x="652132" y="501205"/>
                  </a:moveTo>
                  <a:lnTo>
                    <a:pt x="650303" y="492125"/>
                  </a:lnTo>
                  <a:lnTo>
                    <a:pt x="645312" y="484720"/>
                  </a:lnTo>
                  <a:lnTo>
                    <a:pt x="637908" y="479717"/>
                  </a:lnTo>
                  <a:lnTo>
                    <a:pt x="628840" y="477888"/>
                  </a:lnTo>
                  <a:lnTo>
                    <a:pt x="619760" y="479717"/>
                  </a:lnTo>
                  <a:lnTo>
                    <a:pt x="612355" y="484720"/>
                  </a:lnTo>
                  <a:lnTo>
                    <a:pt x="607364" y="492125"/>
                  </a:lnTo>
                  <a:lnTo>
                    <a:pt x="605536" y="501205"/>
                  </a:lnTo>
                  <a:lnTo>
                    <a:pt x="607364" y="510286"/>
                  </a:lnTo>
                  <a:lnTo>
                    <a:pt x="612355" y="517690"/>
                  </a:lnTo>
                  <a:lnTo>
                    <a:pt x="619760" y="522681"/>
                  </a:lnTo>
                  <a:lnTo>
                    <a:pt x="628840" y="524510"/>
                  </a:lnTo>
                  <a:lnTo>
                    <a:pt x="637908" y="522681"/>
                  </a:lnTo>
                  <a:lnTo>
                    <a:pt x="645312" y="517690"/>
                  </a:lnTo>
                  <a:lnTo>
                    <a:pt x="650303" y="510286"/>
                  </a:lnTo>
                  <a:lnTo>
                    <a:pt x="652132" y="501205"/>
                  </a:lnTo>
                  <a:close/>
                </a:path>
                <a:path w="792479" h="908685">
                  <a:moveTo>
                    <a:pt x="792429" y="535952"/>
                  </a:moveTo>
                  <a:lnTo>
                    <a:pt x="792111" y="487934"/>
                  </a:lnTo>
                  <a:lnTo>
                    <a:pt x="786003" y="440347"/>
                  </a:lnTo>
                  <a:lnTo>
                    <a:pt x="774179" y="393763"/>
                  </a:lnTo>
                  <a:lnTo>
                    <a:pt x="756780" y="348742"/>
                  </a:lnTo>
                  <a:lnTo>
                    <a:pt x="733869" y="305803"/>
                  </a:lnTo>
                  <a:lnTo>
                    <a:pt x="722045" y="289001"/>
                  </a:lnTo>
                  <a:lnTo>
                    <a:pt x="722045" y="512864"/>
                  </a:lnTo>
                  <a:lnTo>
                    <a:pt x="718515" y="561187"/>
                  </a:lnTo>
                  <a:lnTo>
                    <a:pt x="708266" y="607275"/>
                  </a:lnTo>
                  <a:lnTo>
                    <a:pt x="691794" y="650633"/>
                  </a:lnTo>
                  <a:lnTo>
                    <a:pt x="669594" y="690753"/>
                  </a:lnTo>
                  <a:lnTo>
                    <a:pt x="642162" y="727151"/>
                  </a:lnTo>
                  <a:lnTo>
                    <a:pt x="610006" y="759320"/>
                  </a:lnTo>
                  <a:lnTo>
                    <a:pt x="573633" y="786752"/>
                  </a:lnTo>
                  <a:lnTo>
                    <a:pt x="533514" y="808964"/>
                  </a:lnTo>
                  <a:lnTo>
                    <a:pt x="490181" y="825436"/>
                  </a:lnTo>
                  <a:lnTo>
                    <a:pt x="444106" y="835698"/>
                  </a:lnTo>
                  <a:lnTo>
                    <a:pt x="395795" y="839228"/>
                  </a:lnTo>
                  <a:lnTo>
                    <a:pt x="347497" y="835698"/>
                  </a:lnTo>
                  <a:lnTo>
                    <a:pt x="301421" y="825436"/>
                  </a:lnTo>
                  <a:lnTo>
                    <a:pt x="258076" y="808964"/>
                  </a:lnTo>
                  <a:lnTo>
                    <a:pt x="217970" y="786752"/>
                  </a:lnTo>
                  <a:lnTo>
                    <a:pt x="181584" y="759320"/>
                  </a:lnTo>
                  <a:lnTo>
                    <a:pt x="149428" y="727151"/>
                  </a:lnTo>
                  <a:lnTo>
                    <a:pt x="122008" y="690753"/>
                  </a:lnTo>
                  <a:lnTo>
                    <a:pt x="99796" y="650633"/>
                  </a:lnTo>
                  <a:lnTo>
                    <a:pt x="83324" y="607275"/>
                  </a:lnTo>
                  <a:lnTo>
                    <a:pt x="73075" y="561187"/>
                  </a:lnTo>
                  <a:lnTo>
                    <a:pt x="69545" y="512864"/>
                  </a:lnTo>
                  <a:lnTo>
                    <a:pt x="73075" y="464540"/>
                  </a:lnTo>
                  <a:lnTo>
                    <a:pt x="83324" y="418452"/>
                  </a:lnTo>
                  <a:lnTo>
                    <a:pt x="99796" y="375094"/>
                  </a:lnTo>
                  <a:lnTo>
                    <a:pt x="122008" y="334962"/>
                  </a:lnTo>
                  <a:lnTo>
                    <a:pt x="149428" y="298564"/>
                  </a:lnTo>
                  <a:lnTo>
                    <a:pt x="181584" y="266407"/>
                  </a:lnTo>
                  <a:lnTo>
                    <a:pt x="217970" y="238963"/>
                  </a:lnTo>
                  <a:lnTo>
                    <a:pt x="258076" y="216763"/>
                  </a:lnTo>
                  <a:lnTo>
                    <a:pt x="301421" y="200279"/>
                  </a:lnTo>
                  <a:lnTo>
                    <a:pt x="347497" y="190017"/>
                  </a:lnTo>
                  <a:lnTo>
                    <a:pt x="395795" y="186499"/>
                  </a:lnTo>
                  <a:lnTo>
                    <a:pt x="444106" y="190017"/>
                  </a:lnTo>
                  <a:lnTo>
                    <a:pt x="490181" y="200279"/>
                  </a:lnTo>
                  <a:lnTo>
                    <a:pt x="533514" y="216763"/>
                  </a:lnTo>
                  <a:lnTo>
                    <a:pt x="573633" y="238963"/>
                  </a:lnTo>
                  <a:lnTo>
                    <a:pt x="610006" y="266407"/>
                  </a:lnTo>
                  <a:lnTo>
                    <a:pt x="642162" y="298564"/>
                  </a:lnTo>
                  <a:lnTo>
                    <a:pt x="669594" y="334962"/>
                  </a:lnTo>
                  <a:lnTo>
                    <a:pt x="691794" y="375094"/>
                  </a:lnTo>
                  <a:lnTo>
                    <a:pt x="708266" y="418452"/>
                  </a:lnTo>
                  <a:lnTo>
                    <a:pt x="718515" y="464540"/>
                  </a:lnTo>
                  <a:lnTo>
                    <a:pt x="722045" y="512864"/>
                  </a:lnTo>
                  <a:lnTo>
                    <a:pt x="722045" y="289001"/>
                  </a:lnTo>
                  <a:lnTo>
                    <a:pt x="705548" y="265531"/>
                  </a:lnTo>
                  <a:lnTo>
                    <a:pt x="671944" y="228460"/>
                  </a:lnTo>
                  <a:lnTo>
                    <a:pt x="706894" y="193484"/>
                  </a:lnTo>
                  <a:lnTo>
                    <a:pt x="711238" y="186499"/>
                  </a:lnTo>
                  <a:lnTo>
                    <a:pt x="712685" y="184162"/>
                  </a:lnTo>
                  <a:lnTo>
                    <a:pt x="714095" y="181902"/>
                  </a:lnTo>
                  <a:lnTo>
                    <a:pt x="705739" y="144538"/>
                  </a:lnTo>
                  <a:lnTo>
                    <a:pt x="681697" y="134340"/>
                  </a:lnTo>
                  <a:lnTo>
                    <a:pt x="668540" y="136334"/>
                  </a:lnTo>
                  <a:lnTo>
                    <a:pt x="656793" y="143370"/>
                  </a:lnTo>
                  <a:lnTo>
                    <a:pt x="617181" y="184162"/>
                  </a:lnTo>
                  <a:lnTo>
                    <a:pt x="573798" y="158889"/>
                  </a:lnTo>
                  <a:lnTo>
                    <a:pt x="527900" y="139293"/>
                  </a:lnTo>
                  <a:lnTo>
                    <a:pt x="480034" y="125806"/>
                  </a:lnTo>
                  <a:lnTo>
                    <a:pt x="430758" y="118884"/>
                  </a:lnTo>
                  <a:lnTo>
                    <a:pt x="430758" y="69938"/>
                  </a:lnTo>
                  <a:lnTo>
                    <a:pt x="535622" y="69938"/>
                  </a:lnTo>
                  <a:lnTo>
                    <a:pt x="535622" y="0"/>
                  </a:lnTo>
                  <a:lnTo>
                    <a:pt x="255981" y="0"/>
                  </a:lnTo>
                  <a:lnTo>
                    <a:pt x="255981" y="69938"/>
                  </a:lnTo>
                  <a:lnTo>
                    <a:pt x="360845" y="69938"/>
                  </a:lnTo>
                  <a:lnTo>
                    <a:pt x="360845" y="117729"/>
                  </a:lnTo>
                  <a:lnTo>
                    <a:pt x="311277" y="125260"/>
                  </a:lnTo>
                  <a:lnTo>
                    <a:pt x="263906" y="138709"/>
                  </a:lnTo>
                  <a:lnTo>
                    <a:pt x="219138" y="157695"/>
                  </a:lnTo>
                  <a:lnTo>
                    <a:pt x="177380" y="181838"/>
                  </a:lnTo>
                  <a:lnTo>
                    <a:pt x="139026" y="210731"/>
                  </a:lnTo>
                  <a:lnTo>
                    <a:pt x="104482" y="244017"/>
                  </a:lnTo>
                  <a:lnTo>
                    <a:pt x="74155" y="281305"/>
                  </a:lnTo>
                  <a:lnTo>
                    <a:pt x="48463" y="322199"/>
                  </a:lnTo>
                  <a:lnTo>
                    <a:pt x="27787" y="366318"/>
                  </a:lnTo>
                  <a:lnTo>
                    <a:pt x="12547" y="413296"/>
                  </a:lnTo>
                  <a:lnTo>
                    <a:pt x="3136" y="462737"/>
                  </a:lnTo>
                  <a:lnTo>
                    <a:pt x="0" y="512978"/>
                  </a:lnTo>
                  <a:lnTo>
                    <a:pt x="3098" y="562267"/>
                  </a:lnTo>
                  <a:lnTo>
                    <a:pt x="12141" y="610158"/>
                  </a:lnTo>
                  <a:lnTo>
                    <a:pt x="26860" y="656170"/>
                  </a:lnTo>
                  <a:lnTo>
                    <a:pt x="46951" y="699833"/>
                  </a:lnTo>
                  <a:lnTo>
                    <a:pt x="72123" y="740664"/>
                  </a:lnTo>
                  <a:lnTo>
                    <a:pt x="102082" y="778192"/>
                  </a:lnTo>
                  <a:lnTo>
                    <a:pt x="136563" y="811949"/>
                  </a:lnTo>
                  <a:lnTo>
                    <a:pt x="175247" y="841451"/>
                  </a:lnTo>
                  <a:lnTo>
                    <a:pt x="217868" y="866241"/>
                  </a:lnTo>
                  <a:lnTo>
                    <a:pt x="264134" y="885850"/>
                  </a:lnTo>
                  <a:lnTo>
                    <a:pt x="312496" y="899515"/>
                  </a:lnTo>
                  <a:lnTo>
                    <a:pt x="361264" y="906945"/>
                  </a:lnTo>
                  <a:lnTo>
                    <a:pt x="409930" y="908304"/>
                  </a:lnTo>
                  <a:lnTo>
                    <a:pt x="457974" y="903770"/>
                  </a:lnTo>
                  <a:lnTo>
                    <a:pt x="504888" y="893508"/>
                  </a:lnTo>
                  <a:lnTo>
                    <a:pt x="550151" y="877697"/>
                  </a:lnTo>
                  <a:lnTo>
                    <a:pt x="593242" y="856513"/>
                  </a:lnTo>
                  <a:lnTo>
                    <a:pt x="633666" y="830135"/>
                  </a:lnTo>
                  <a:lnTo>
                    <a:pt x="670890" y="798715"/>
                  </a:lnTo>
                  <a:lnTo>
                    <a:pt x="704405" y="762444"/>
                  </a:lnTo>
                  <a:lnTo>
                    <a:pt x="733704" y="721499"/>
                  </a:lnTo>
                  <a:lnTo>
                    <a:pt x="757580" y="677202"/>
                  </a:lnTo>
                  <a:lnTo>
                    <a:pt x="775258" y="631151"/>
                  </a:lnTo>
                  <a:lnTo>
                    <a:pt x="786841" y="583882"/>
                  </a:lnTo>
                  <a:lnTo>
                    <a:pt x="792429" y="535952"/>
                  </a:lnTo>
                  <a:close/>
                </a:path>
              </a:pathLst>
            </a:custGeom>
            <a:solidFill>
              <a:srgbClr val="D21E46"/>
            </a:solidFill>
          </p:spPr>
          <p:txBody>
            <a:bodyPr wrap="square" lIns="0" tIns="0" rIns="0" bIns="0" rtlCol="0"/>
            <a:lstStyle/>
            <a:p>
              <a:endParaRPr dirty="0"/>
            </a:p>
          </p:txBody>
        </p:sp>
      </p:grpSp>
      <p:sp>
        <p:nvSpPr>
          <p:cNvPr id="47" name="Oval 46">
            <a:extLst>
              <a:ext uri="{FF2B5EF4-FFF2-40B4-BE49-F238E27FC236}">
                <a16:creationId xmlns:a16="http://schemas.microsoft.com/office/drawing/2014/main" id="{B992CBD3-A72B-C6EC-A6A6-811B2E41BDA0}"/>
              </a:ext>
            </a:extLst>
          </p:cNvPr>
          <p:cNvSpPr/>
          <p:nvPr/>
        </p:nvSpPr>
        <p:spPr>
          <a:xfrm>
            <a:off x="16715818" y="3342502"/>
            <a:ext cx="1824694" cy="1824694"/>
          </a:xfrm>
          <a:prstGeom prst="ellipse">
            <a:avLst/>
          </a:prstGeom>
          <a:solidFill>
            <a:schemeClr val="bg1">
              <a:lumMod val="95000"/>
            </a:schemeClr>
          </a:solidFill>
          <a:ln w="57150">
            <a:solidFill>
              <a:srgbClr val="D21E46"/>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pSp>
        <p:nvGrpSpPr>
          <p:cNvPr id="1036" name="Group 1035">
            <a:extLst>
              <a:ext uri="{FF2B5EF4-FFF2-40B4-BE49-F238E27FC236}">
                <a16:creationId xmlns:a16="http://schemas.microsoft.com/office/drawing/2014/main" id="{010F52D1-56D6-C457-1309-DC30FC2E4D23}"/>
              </a:ext>
            </a:extLst>
          </p:cNvPr>
          <p:cNvGrpSpPr/>
          <p:nvPr/>
        </p:nvGrpSpPr>
        <p:grpSpPr>
          <a:xfrm>
            <a:off x="18815050" y="10085466"/>
            <a:ext cx="932950" cy="932950"/>
            <a:chOff x="14000534" y="7654371"/>
            <a:chExt cx="451264" cy="451264"/>
          </a:xfrm>
        </p:grpSpPr>
        <p:sp>
          <p:nvSpPr>
            <p:cNvPr id="1037" name="Oval 1036">
              <a:extLst>
                <a:ext uri="{FF2B5EF4-FFF2-40B4-BE49-F238E27FC236}">
                  <a16:creationId xmlns:a16="http://schemas.microsoft.com/office/drawing/2014/main" id="{1358E0A3-9D7E-4072-66F0-1ACC43589E4F}"/>
                </a:ext>
              </a:extLst>
            </p:cNvPr>
            <p:cNvSpPr/>
            <p:nvPr/>
          </p:nvSpPr>
          <p:spPr bwMode="auto">
            <a:xfrm>
              <a:off x="14000534" y="7654371"/>
              <a:ext cx="451264" cy="451264"/>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1038" name="Freeform 31">
              <a:hlinkClick r:id="rId6" action="ppaction://hlinksldjump"/>
              <a:extLst>
                <a:ext uri="{FF2B5EF4-FFF2-40B4-BE49-F238E27FC236}">
                  <a16:creationId xmlns:a16="http://schemas.microsoft.com/office/drawing/2014/main" id="{768C53B3-E8A4-C4A2-18BD-8AC37CC0BAEC}"/>
                </a:ext>
              </a:extLst>
            </p:cNvPr>
            <p:cNvSpPr>
              <a:spLocks noEditPoints="1"/>
            </p:cNvSpPr>
            <p:nvPr/>
          </p:nvSpPr>
          <p:spPr bwMode="auto">
            <a:xfrm>
              <a:off x="14123491" y="7760737"/>
              <a:ext cx="205349" cy="192929"/>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bg1"/>
            </a:solidFill>
            <a:ln>
              <a:noFill/>
            </a:ln>
          </p:spPr>
          <p:txBody>
            <a:bodyPr vert="horz" wrap="square" lIns="76200" tIns="38100" rIns="76200" bIns="38100" numCol="1" anchor="t" anchorCtr="0" compatLnSpc="1">
              <a:prstTxWarp prst="textNoShape">
                <a:avLst/>
              </a:prstTxWarp>
            </a:bodyPr>
            <a:lstStyle/>
            <a:p>
              <a:endParaRPr lang="en-US" sz="1500"/>
            </a:p>
          </p:txBody>
        </p:sp>
      </p:grpSp>
      <p:grpSp>
        <p:nvGrpSpPr>
          <p:cNvPr id="1039" name="Group 1038">
            <a:extLst>
              <a:ext uri="{FF2B5EF4-FFF2-40B4-BE49-F238E27FC236}">
                <a16:creationId xmlns:a16="http://schemas.microsoft.com/office/drawing/2014/main" id="{011F0836-785B-15C2-4C03-A1D18C7B0465}"/>
              </a:ext>
            </a:extLst>
          </p:cNvPr>
          <p:cNvGrpSpPr/>
          <p:nvPr/>
        </p:nvGrpSpPr>
        <p:grpSpPr>
          <a:xfrm>
            <a:off x="16664656" y="10085466"/>
            <a:ext cx="932950" cy="932950"/>
            <a:chOff x="15958730" y="10088726"/>
            <a:chExt cx="932950" cy="932950"/>
          </a:xfrm>
        </p:grpSpPr>
        <p:sp>
          <p:nvSpPr>
            <p:cNvPr id="1040" name="Oval 1039">
              <a:hlinkClick r:id="" action="ppaction://hlinkshowjump?jump=nextslide"/>
              <a:extLst>
                <a:ext uri="{FF2B5EF4-FFF2-40B4-BE49-F238E27FC236}">
                  <a16:creationId xmlns:a16="http://schemas.microsoft.com/office/drawing/2014/main" id="{52BCA39C-72E6-8D72-460A-816C8F44EC23}"/>
                </a:ext>
              </a:extLst>
            </p:cNvPr>
            <p:cNvSpPr/>
            <p:nvPr/>
          </p:nvSpPr>
          <p:spPr bwMode="auto">
            <a:xfrm>
              <a:off x="15958730" y="10088726"/>
              <a:ext cx="932950" cy="932950"/>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1041" name="Arrow: Right 1040">
              <a:extLst>
                <a:ext uri="{FF2B5EF4-FFF2-40B4-BE49-F238E27FC236}">
                  <a16:creationId xmlns:a16="http://schemas.microsoft.com/office/drawing/2014/main" id="{ED95580C-F52E-B494-72B2-2D19B6FBCCC0}"/>
                </a:ext>
              </a:extLst>
            </p:cNvPr>
            <p:cNvSpPr/>
            <p:nvPr/>
          </p:nvSpPr>
          <p:spPr>
            <a:xfrm>
              <a:off x="16174339" y="10289748"/>
              <a:ext cx="591996" cy="53090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42" name="Group 1041">
            <a:extLst>
              <a:ext uri="{FF2B5EF4-FFF2-40B4-BE49-F238E27FC236}">
                <a16:creationId xmlns:a16="http://schemas.microsoft.com/office/drawing/2014/main" id="{F438FCD9-BE5F-9BC1-D4D4-0F753568F45D}"/>
              </a:ext>
            </a:extLst>
          </p:cNvPr>
          <p:cNvGrpSpPr/>
          <p:nvPr/>
        </p:nvGrpSpPr>
        <p:grpSpPr>
          <a:xfrm>
            <a:off x="17740245" y="10088726"/>
            <a:ext cx="932950" cy="932950"/>
            <a:chOff x="17740245" y="10088726"/>
            <a:chExt cx="932950" cy="932950"/>
          </a:xfrm>
        </p:grpSpPr>
        <p:sp>
          <p:nvSpPr>
            <p:cNvPr id="1043" name="Oval 1042">
              <a:extLst>
                <a:ext uri="{FF2B5EF4-FFF2-40B4-BE49-F238E27FC236}">
                  <a16:creationId xmlns:a16="http://schemas.microsoft.com/office/drawing/2014/main" id="{5E8EC530-8614-D0D5-5597-CD2EB80D2686}"/>
                </a:ext>
              </a:extLst>
            </p:cNvPr>
            <p:cNvSpPr/>
            <p:nvPr/>
          </p:nvSpPr>
          <p:spPr bwMode="auto">
            <a:xfrm>
              <a:off x="17740245" y="10088726"/>
              <a:ext cx="932950" cy="932950"/>
            </a:xfrm>
            <a:prstGeom prst="ellipse">
              <a:avLst/>
            </a:prstGeom>
            <a:solidFill>
              <a:schemeClr val="tx2">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pic>
          <p:nvPicPr>
            <p:cNvPr id="1044" name="Graphic 1043" descr="Arrow: Rotate left with solid fill">
              <a:hlinkClick r:id="" action="ppaction://hlinkshowjump?jump=previousslide"/>
              <a:extLst>
                <a:ext uri="{FF2B5EF4-FFF2-40B4-BE49-F238E27FC236}">
                  <a16:creationId xmlns:a16="http://schemas.microsoft.com/office/drawing/2014/main" id="{4835D704-6932-DD77-741E-90088A68054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5400000">
              <a:off x="17867347" y="10249266"/>
              <a:ext cx="663209" cy="663209"/>
            </a:xfrm>
            <a:prstGeom prst="rect">
              <a:avLst/>
            </a:prstGeom>
          </p:spPr>
        </p:pic>
      </p:grpSp>
      <p:sp>
        <p:nvSpPr>
          <p:cNvPr id="3" name="Oval 2">
            <a:extLst>
              <a:ext uri="{FF2B5EF4-FFF2-40B4-BE49-F238E27FC236}">
                <a16:creationId xmlns:a16="http://schemas.microsoft.com/office/drawing/2014/main" id="{20C46AD6-1CEC-710C-5CE1-454961C0537C}"/>
              </a:ext>
            </a:extLst>
          </p:cNvPr>
          <p:cNvSpPr/>
          <p:nvPr/>
        </p:nvSpPr>
        <p:spPr>
          <a:xfrm>
            <a:off x="9747250" y="4284005"/>
            <a:ext cx="152400" cy="180087"/>
          </a:xfrm>
          <a:prstGeom prst="ellipse">
            <a:avLst/>
          </a:prstGeom>
          <a:solidFill>
            <a:srgbClr val="D21E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97681AAB-5184-BC54-4744-27A99AA7C1E1}"/>
              </a:ext>
            </a:extLst>
          </p:cNvPr>
          <p:cNvSpPr/>
          <p:nvPr/>
        </p:nvSpPr>
        <p:spPr>
          <a:xfrm>
            <a:off x="10051947" y="4330541"/>
            <a:ext cx="76200" cy="76200"/>
          </a:xfrm>
          <a:prstGeom prst="ellipse">
            <a:avLst/>
          </a:prstGeom>
          <a:solidFill>
            <a:srgbClr val="D21E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04347122-A0BB-D11E-90F7-BCAA6A45D0D1}"/>
              </a:ext>
            </a:extLst>
          </p:cNvPr>
          <p:cNvSpPr/>
          <p:nvPr/>
        </p:nvSpPr>
        <p:spPr>
          <a:xfrm>
            <a:off x="9484675" y="4328446"/>
            <a:ext cx="76200" cy="76200"/>
          </a:xfrm>
          <a:prstGeom prst="ellipse">
            <a:avLst/>
          </a:prstGeom>
          <a:solidFill>
            <a:srgbClr val="D21E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Graphic 17">
            <a:extLst>
              <a:ext uri="{FF2B5EF4-FFF2-40B4-BE49-F238E27FC236}">
                <a16:creationId xmlns:a16="http://schemas.microsoft.com/office/drawing/2014/main" id="{EE042176-AA02-59CC-8237-D35BE7ACFFF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7004780" y="3615259"/>
            <a:ext cx="1246767" cy="1094384"/>
          </a:xfrm>
          <a:prstGeom prst="rect">
            <a:avLst/>
          </a:prstGeom>
        </p:spPr>
      </p:pic>
      <p:sp>
        <p:nvSpPr>
          <p:cNvPr id="20" name="object 17">
            <a:extLst>
              <a:ext uri="{FF2B5EF4-FFF2-40B4-BE49-F238E27FC236}">
                <a16:creationId xmlns:a16="http://schemas.microsoft.com/office/drawing/2014/main" id="{7884ACDF-C30B-E56E-5B64-69114C334B9C}"/>
              </a:ext>
            </a:extLst>
          </p:cNvPr>
          <p:cNvSpPr txBox="1"/>
          <p:nvPr/>
        </p:nvSpPr>
        <p:spPr>
          <a:xfrm>
            <a:off x="17168628" y="3640860"/>
            <a:ext cx="919070" cy="1123384"/>
          </a:xfrm>
          <a:prstGeom prst="rect">
            <a:avLst/>
          </a:prstGeom>
        </p:spPr>
        <p:txBody>
          <a:bodyPr vert="horz" wrap="square" lIns="0" tIns="15240" rIns="0" bIns="0" rtlCol="0">
            <a:spAutoFit/>
          </a:bodyPr>
          <a:lstStyle/>
          <a:p>
            <a:pPr marL="12700" algn="ctr">
              <a:lnSpc>
                <a:spcPct val="100000"/>
              </a:lnSpc>
              <a:spcBef>
                <a:spcPts val="120"/>
              </a:spcBef>
            </a:pPr>
            <a:r>
              <a:rPr lang="en-US" sz="7200" b="1" dirty="0">
                <a:solidFill>
                  <a:schemeClr val="bg1"/>
                </a:solidFill>
                <a:latin typeface="Arial"/>
                <a:cs typeface="Arial"/>
              </a:rPr>
              <a:t>!</a:t>
            </a:r>
            <a:endParaRPr sz="7200" dirty="0">
              <a:solidFill>
                <a:schemeClr val="bg1"/>
              </a:solidFill>
              <a:latin typeface="Arial"/>
              <a:cs typeface="Arial"/>
            </a:endParaRPr>
          </a:p>
        </p:txBody>
      </p:sp>
    </p:spTree>
    <p:extLst>
      <p:ext uri="{BB962C8B-B14F-4D97-AF65-F5344CB8AC3E}">
        <p14:creationId xmlns:p14="http://schemas.microsoft.com/office/powerpoint/2010/main" val="3697096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5">
            <a:extLst>
              <a:ext uri="{FF2B5EF4-FFF2-40B4-BE49-F238E27FC236}">
                <a16:creationId xmlns:a16="http://schemas.microsoft.com/office/drawing/2014/main" id="{2749B1DB-6A6B-DDBA-CA6C-E988B5BEFCBA}"/>
              </a:ext>
            </a:extLst>
          </p:cNvPr>
          <p:cNvSpPr/>
          <p:nvPr/>
        </p:nvSpPr>
        <p:spPr>
          <a:xfrm>
            <a:off x="-692150" y="2859930"/>
            <a:ext cx="7887162" cy="7192942"/>
          </a:xfrm>
          <a:custGeom>
            <a:avLst/>
            <a:gdLst/>
            <a:ahLst/>
            <a:cxnLst/>
            <a:rect l="l" t="t" r="r" b="b"/>
            <a:pathLst>
              <a:path w="623570" h="1602105">
                <a:moveTo>
                  <a:pt x="623110" y="0"/>
                </a:moveTo>
                <a:lnTo>
                  <a:pt x="0" y="0"/>
                </a:lnTo>
                <a:lnTo>
                  <a:pt x="0" y="1601745"/>
                </a:lnTo>
                <a:lnTo>
                  <a:pt x="623110" y="1601745"/>
                </a:lnTo>
                <a:lnTo>
                  <a:pt x="623110" y="0"/>
                </a:lnTo>
                <a:close/>
              </a:path>
            </a:pathLst>
          </a:custGeom>
          <a:solidFill>
            <a:srgbClr val="4B2161"/>
          </a:solidFill>
        </p:spPr>
        <p:txBody>
          <a:bodyPr wrap="square" lIns="0" tIns="0" rIns="0" bIns="0" rtlCol="0"/>
          <a:lstStyle/>
          <a:p>
            <a:endParaRPr/>
          </a:p>
        </p:txBody>
      </p:sp>
      <p:sp>
        <p:nvSpPr>
          <p:cNvPr id="6" name="object 6"/>
          <p:cNvSpPr txBox="1">
            <a:spLocks noGrp="1"/>
          </p:cNvSpPr>
          <p:nvPr>
            <p:ph type="title"/>
          </p:nvPr>
        </p:nvSpPr>
        <p:spPr>
          <a:xfrm>
            <a:off x="4692014" y="1086185"/>
            <a:ext cx="15225697" cy="382797"/>
          </a:xfrm>
          <a:prstGeom prst="rect">
            <a:avLst/>
          </a:prstGeom>
        </p:spPr>
        <p:txBody>
          <a:bodyPr vert="horz" wrap="square" lIns="0" tIns="13335" rIns="0" bIns="0" rtlCol="0">
            <a:spAutoFit/>
          </a:bodyPr>
          <a:lstStyle/>
          <a:p>
            <a:pPr marL="12065" marR="5080">
              <a:lnSpc>
                <a:spcPct val="100000"/>
              </a:lnSpc>
              <a:spcBef>
                <a:spcPts val="105"/>
              </a:spcBef>
            </a:pPr>
            <a:r>
              <a:rPr lang="en-US" sz="2400" dirty="0">
                <a:solidFill>
                  <a:schemeClr val="tx1"/>
                </a:solidFill>
              </a:rPr>
              <a:t>Emerson offers global expertise and support in updating your maintenance processes and practices.</a:t>
            </a:r>
            <a:endParaRPr sz="2400" spc="-10" dirty="0">
              <a:solidFill>
                <a:schemeClr val="tx1"/>
              </a:solidFill>
            </a:endParaRPr>
          </a:p>
        </p:txBody>
      </p:sp>
      <p:pic>
        <p:nvPicPr>
          <p:cNvPr id="32" name="Picture 31" descr="Men working on a machine&#10;&#10;Description automatically generated">
            <a:extLst>
              <a:ext uri="{FF2B5EF4-FFF2-40B4-BE49-F238E27FC236}">
                <a16:creationId xmlns:a16="http://schemas.microsoft.com/office/drawing/2014/main" id="{3E454579-7AD2-CFDE-072A-2788CCDEC3D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316" r="20726"/>
          <a:stretch/>
        </p:blipFill>
        <p:spPr>
          <a:xfrm>
            <a:off x="186388" y="3081646"/>
            <a:ext cx="6779019" cy="6749510"/>
          </a:xfrm>
          <a:prstGeom prst="rect">
            <a:avLst/>
          </a:prstGeom>
        </p:spPr>
      </p:pic>
      <p:grpSp>
        <p:nvGrpSpPr>
          <p:cNvPr id="34" name="Group 33">
            <a:extLst>
              <a:ext uri="{FF2B5EF4-FFF2-40B4-BE49-F238E27FC236}">
                <a16:creationId xmlns:a16="http://schemas.microsoft.com/office/drawing/2014/main" id="{5F50FAB9-ADC5-109B-6753-365843073BB4}"/>
              </a:ext>
            </a:extLst>
          </p:cNvPr>
          <p:cNvGrpSpPr/>
          <p:nvPr/>
        </p:nvGrpSpPr>
        <p:grpSpPr>
          <a:xfrm>
            <a:off x="18815050" y="10085466"/>
            <a:ext cx="932950" cy="932950"/>
            <a:chOff x="14000534" y="7654371"/>
            <a:chExt cx="451264" cy="451264"/>
          </a:xfrm>
        </p:grpSpPr>
        <p:sp>
          <p:nvSpPr>
            <p:cNvPr id="38" name="Oval 37">
              <a:extLst>
                <a:ext uri="{FF2B5EF4-FFF2-40B4-BE49-F238E27FC236}">
                  <a16:creationId xmlns:a16="http://schemas.microsoft.com/office/drawing/2014/main" id="{61861EF8-AEBB-9E15-3B94-8A206B963DC0}"/>
                </a:ext>
              </a:extLst>
            </p:cNvPr>
            <p:cNvSpPr/>
            <p:nvPr/>
          </p:nvSpPr>
          <p:spPr bwMode="auto">
            <a:xfrm>
              <a:off x="14000534" y="7654371"/>
              <a:ext cx="451264" cy="451264"/>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42" name="Freeform 31">
              <a:hlinkClick r:id="rId4" action="ppaction://hlinksldjump"/>
              <a:extLst>
                <a:ext uri="{FF2B5EF4-FFF2-40B4-BE49-F238E27FC236}">
                  <a16:creationId xmlns:a16="http://schemas.microsoft.com/office/drawing/2014/main" id="{FA381405-BFC2-3EF3-2EC0-8A4BA63FEF0B}"/>
                </a:ext>
              </a:extLst>
            </p:cNvPr>
            <p:cNvSpPr>
              <a:spLocks noEditPoints="1"/>
            </p:cNvSpPr>
            <p:nvPr/>
          </p:nvSpPr>
          <p:spPr bwMode="auto">
            <a:xfrm>
              <a:off x="14123491" y="7760737"/>
              <a:ext cx="205349" cy="192929"/>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bg1"/>
            </a:solidFill>
            <a:ln>
              <a:noFill/>
            </a:ln>
          </p:spPr>
          <p:txBody>
            <a:bodyPr vert="horz" wrap="square" lIns="76200" tIns="38100" rIns="76200" bIns="38100" numCol="1" anchor="t" anchorCtr="0" compatLnSpc="1">
              <a:prstTxWarp prst="textNoShape">
                <a:avLst/>
              </a:prstTxWarp>
            </a:bodyPr>
            <a:lstStyle/>
            <a:p>
              <a:endParaRPr lang="en-US" sz="1500"/>
            </a:p>
          </p:txBody>
        </p:sp>
      </p:grpSp>
      <p:grpSp>
        <p:nvGrpSpPr>
          <p:cNvPr id="43" name="Group 42">
            <a:extLst>
              <a:ext uri="{FF2B5EF4-FFF2-40B4-BE49-F238E27FC236}">
                <a16:creationId xmlns:a16="http://schemas.microsoft.com/office/drawing/2014/main" id="{26973084-F88B-3408-1E8E-E674E8F1F3F2}"/>
              </a:ext>
            </a:extLst>
          </p:cNvPr>
          <p:cNvGrpSpPr/>
          <p:nvPr/>
        </p:nvGrpSpPr>
        <p:grpSpPr>
          <a:xfrm>
            <a:off x="16664656" y="10085466"/>
            <a:ext cx="932950" cy="932950"/>
            <a:chOff x="15958730" y="10088726"/>
            <a:chExt cx="932950" cy="932950"/>
          </a:xfrm>
        </p:grpSpPr>
        <p:sp>
          <p:nvSpPr>
            <p:cNvPr id="46" name="Oval 45">
              <a:hlinkClick r:id="" action="ppaction://hlinkshowjump?jump=nextslide"/>
              <a:extLst>
                <a:ext uri="{FF2B5EF4-FFF2-40B4-BE49-F238E27FC236}">
                  <a16:creationId xmlns:a16="http://schemas.microsoft.com/office/drawing/2014/main" id="{D5ABCA9A-AB2C-D92C-EC32-CEDA7A011158}"/>
                </a:ext>
              </a:extLst>
            </p:cNvPr>
            <p:cNvSpPr/>
            <p:nvPr/>
          </p:nvSpPr>
          <p:spPr bwMode="auto">
            <a:xfrm>
              <a:off x="15958730" y="10088726"/>
              <a:ext cx="932950" cy="932950"/>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48" name="Arrow: Right 47">
              <a:extLst>
                <a:ext uri="{FF2B5EF4-FFF2-40B4-BE49-F238E27FC236}">
                  <a16:creationId xmlns:a16="http://schemas.microsoft.com/office/drawing/2014/main" id="{035229AE-B83A-AC31-928D-4FF2E66D1E35}"/>
                </a:ext>
              </a:extLst>
            </p:cNvPr>
            <p:cNvSpPr/>
            <p:nvPr/>
          </p:nvSpPr>
          <p:spPr>
            <a:xfrm>
              <a:off x="16174339" y="10289748"/>
              <a:ext cx="591996" cy="53090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9" name="Group 48">
            <a:extLst>
              <a:ext uri="{FF2B5EF4-FFF2-40B4-BE49-F238E27FC236}">
                <a16:creationId xmlns:a16="http://schemas.microsoft.com/office/drawing/2014/main" id="{B4AF3C6D-524C-FBB3-1AE8-3BBE1761CE3E}"/>
              </a:ext>
            </a:extLst>
          </p:cNvPr>
          <p:cNvGrpSpPr/>
          <p:nvPr/>
        </p:nvGrpSpPr>
        <p:grpSpPr>
          <a:xfrm>
            <a:off x="17740245" y="10088726"/>
            <a:ext cx="932950" cy="932950"/>
            <a:chOff x="17740245" y="10088726"/>
            <a:chExt cx="932950" cy="932950"/>
          </a:xfrm>
        </p:grpSpPr>
        <p:sp>
          <p:nvSpPr>
            <p:cNvPr id="50" name="Oval 49">
              <a:extLst>
                <a:ext uri="{FF2B5EF4-FFF2-40B4-BE49-F238E27FC236}">
                  <a16:creationId xmlns:a16="http://schemas.microsoft.com/office/drawing/2014/main" id="{52D88044-C704-4FC1-E49D-798E7355E6BB}"/>
                </a:ext>
              </a:extLst>
            </p:cNvPr>
            <p:cNvSpPr/>
            <p:nvPr/>
          </p:nvSpPr>
          <p:spPr bwMode="auto">
            <a:xfrm>
              <a:off x="17740245" y="10088726"/>
              <a:ext cx="932950" cy="932950"/>
            </a:xfrm>
            <a:prstGeom prst="ellipse">
              <a:avLst/>
            </a:prstGeom>
            <a:solidFill>
              <a:schemeClr val="tx2">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pic>
          <p:nvPicPr>
            <p:cNvPr id="51" name="Graphic 50" descr="Arrow: Rotate left with solid fill">
              <a:hlinkClick r:id="" action="ppaction://hlinkshowjump?jump=previousslide"/>
              <a:extLst>
                <a:ext uri="{FF2B5EF4-FFF2-40B4-BE49-F238E27FC236}">
                  <a16:creationId xmlns:a16="http://schemas.microsoft.com/office/drawing/2014/main" id="{904E01B7-3D8B-B2A4-96CF-91859E7A65C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5400000">
              <a:off x="17867347" y="10249266"/>
              <a:ext cx="663209" cy="663209"/>
            </a:xfrm>
            <a:prstGeom prst="rect">
              <a:avLst/>
            </a:prstGeom>
          </p:spPr>
        </p:pic>
      </p:grpSp>
      <p:sp>
        <p:nvSpPr>
          <p:cNvPr id="14" name="Rectangle: Rounded Corners 13">
            <a:extLst>
              <a:ext uri="{FF2B5EF4-FFF2-40B4-BE49-F238E27FC236}">
                <a16:creationId xmlns:a16="http://schemas.microsoft.com/office/drawing/2014/main" id="{63880FA7-E817-BBA8-0ABF-237012CAA725}"/>
              </a:ext>
            </a:extLst>
          </p:cNvPr>
          <p:cNvSpPr/>
          <p:nvPr/>
        </p:nvSpPr>
        <p:spPr>
          <a:xfrm>
            <a:off x="7725408" y="4234166"/>
            <a:ext cx="3731260" cy="4905417"/>
          </a:xfrm>
          <a:prstGeom prst="roundRect">
            <a:avLst/>
          </a:prstGeom>
          <a:solidFill>
            <a:schemeClr val="bg1">
              <a:lumMod val="95000"/>
            </a:schemeClr>
          </a:solidFill>
          <a:ln>
            <a:solidFill>
              <a:srgbClr val="4B21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bject 17">
            <a:extLst>
              <a:ext uri="{FF2B5EF4-FFF2-40B4-BE49-F238E27FC236}">
                <a16:creationId xmlns:a16="http://schemas.microsoft.com/office/drawing/2014/main" id="{1E06046B-9696-1CDB-C902-8A61D6AD3E7E}"/>
              </a:ext>
            </a:extLst>
          </p:cNvPr>
          <p:cNvSpPr txBox="1"/>
          <p:nvPr/>
        </p:nvSpPr>
        <p:spPr>
          <a:xfrm>
            <a:off x="7697498" y="5475114"/>
            <a:ext cx="3731261" cy="600164"/>
          </a:xfrm>
          <a:prstGeom prst="rect">
            <a:avLst/>
          </a:prstGeom>
        </p:spPr>
        <p:txBody>
          <a:bodyPr vert="horz" wrap="square" lIns="0" tIns="15240" rIns="0" bIns="0" rtlCol="0">
            <a:spAutoFit/>
          </a:bodyPr>
          <a:lstStyle/>
          <a:p>
            <a:pPr marL="12700" algn="ctr">
              <a:lnSpc>
                <a:spcPct val="100000"/>
              </a:lnSpc>
              <a:spcBef>
                <a:spcPts val="120"/>
              </a:spcBef>
            </a:pPr>
            <a:r>
              <a:rPr lang="en-US" sz="3800" b="1" dirty="0">
                <a:solidFill>
                  <a:srgbClr val="4B2161"/>
                </a:solidFill>
                <a:latin typeface="Arial"/>
                <a:cs typeface="Arial"/>
              </a:rPr>
              <a:t>Investment</a:t>
            </a:r>
            <a:endParaRPr sz="3800" dirty="0">
              <a:solidFill>
                <a:srgbClr val="4B2161"/>
              </a:solidFill>
              <a:latin typeface="Arial"/>
              <a:cs typeface="Arial"/>
            </a:endParaRPr>
          </a:p>
        </p:txBody>
      </p:sp>
      <p:sp>
        <p:nvSpPr>
          <p:cNvPr id="16" name="Rectangle: Rounded Corners 15">
            <a:extLst>
              <a:ext uri="{FF2B5EF4-FFF2-40B4-BE49-F238E27FC236}">
                <a16:creationId xmlns:a16="http://schemas.microsoft.com/office/drawing/2014/main" id="{726F490A-52D9-C007-1125-64A31BFB08BE}"/>
              </a:ext>
            </a:extLst>
          </p:cNvPr>
          <p:cNvSpPr/>
          <p:nvPr/>
        </p:nvSpPr>
        <p:spPr>
          <a:xfrm>
            <a:off x="11752267" y="4283075"/>
            <a:ext cx="3731260" cy="4905417"/>
          </a:xfrm>
          <a:prstGeom prst="roundRect">
            <a:avLst/>
          </a:prstGeom>
          <a:solidFill>
            <a:schemeClr val="bg1">
              <a:lumMod val="95000"/>
            </a:schemeClr>
          </a:solidFill>
          <a:ln>
            <a:solidFill>
              <a:srgbClr val="4B21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bject 17">
            <a:extLst>
              <a:ext uri="{FF2B5EF4-FFF2-40B4-BE49-F238E27FC236}">
                <a16:creationId xmlns:a16="http://schemas.microsoft.com/office/drawing/2014/main" id="{84CB26A5-EEDA-E471-EC69-BD3B68FDAB3B}"/>
              </a:ext>
            </a:extLst>
          </p:cNvPr>
          <p:cNvSpPr txBox="1"/>
          <p:nvPr/>
        </p:nvSpPr>
        <p:spPr>
          <a:xfrm>
            <a:off x="11752265" y="5182726"/>
            <a:ext cx="3731261" cy="1184940"/>
          </a:xfrm>
          <a:prstGeom prst="rect">
            <a:avLst/>
          </a:prstGeom>
        </p:spPr>
        <p:txBody>
          <a:bodyPr vert="horz" wrap="square" lIns="0" tIns="15240" rIns="0" bIns="0" rtlCol="0">
            <a:spAutoFit/>
          </a:bodyPr>
          <a:lstStyle/>
          <a:p>
            <a:pPr marL="12700" algn="ctr">
              <a:lnSpc>
                <a:spcPct val="100000"/>
              </a:lnSpc>
              <a:spcBef>
                <a:spcPts val="120"/>
              </a:spcBef>
            </a:pPr>
            <a:r>
              <a:rPr lang="en-US" sz="3800" b="1" dirty="0">
                <a:solidFill>
                  <a:srgbClr val="4B2161"/>
                </a:solidFill>
                <a:latin typeface="Arial"/>
                <a:cs typeface="Arial"/>
              </a:rPr>
              <a:t>Maintenance Practice</a:t>
            </a:r>
            <a:endParaRPr lang="en-US" sz="3800" dirty="0">
              <a:solidFill>
                <a:srgbClr val="4B2161"/>
              </a:solidFill>
              <a:latin typeface="Arial"/>
              <a:cs typeface="Arial"/>
            </a:endParaRPr>
          </a:p>
        </p:txBody>
      </p:sp>
      <p:sp>
        <p:nvSpPr>
          <p:cNvPr id="20" name="Rectangle: Rounded Corners 19">
            <a:extLst>
              <a:ext uri="{FF2B5EF4-FFF2-40B4-BE49-F238E27FC236}">
                <a16:creationId xmlns:a16="http://schemas.microsoft.com/office/drawing/2014/main" id="{F8B79E50-3751-1A38-9C65-91ACFD617740}"/>
              </a:ext>
            </a:extLst>
          </p:cNvPr>
          <p:cNvSpPr/>
          <p:nvPr/>
        </p:nvSpPr>
        <p:spPr>
          <a:xfrm>
            <a:off x="15762535" y="4235492"/>
            <a:ext cx="3731260" cy="4905417"/>
          </a:xfrm>
          <a:prstGeom prst="roundRect">
            <a:avLst/>
          </a:prstGeom>
          <a:solidFill>
            <a:schemeClr val="bg1">
              <a:lumMod val="95000"/>
            </a:schemeClr>
          </a:solidFill>
          <a:ln>
            <a:solidFill>
              <a:srgbClr val="4B21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nvGrpSpPr>
          <p:cNvPr id="21" name="Group 20">
            <a:extLst>
              <a:ext uri="{FF2B5EF4-FFF2-40B4-BE49-F238E27FC236}">
                <a16:creationId xmlns:a16="http://schemas.microsoft.com/office/drawing/2014/main" id="{C83FF0B6-D4A9-B378-C6EA-FE8795949E80}"/>
              </a:ext>
            </a:extLst>
          </p:cNvPr>
          <p:cNvGrpSpPr/>
          <p:nvPr/>
        </p:nvGrpSpPr>
        <p:grpSpPr>
          <a:xfrm>
            <a:off x="7922674" y="6369092"/>
            <a:ext cx="11453527" cy="2249014"/>
            <a:chOff x="7922674" y="6569075"/>
            <a:chExt cx="11453527" cy="2249014"/>
          </a:xfrm>
        </p:grpSpPr>
        <p:sp>
          <p:nvSpPr>
            <p:cNvPr id="22" name="TextBox 21">
              <a:extLst>
                <a:ext uri="{FF2B5EF4-FFF2-40B4-BE49-F238E27FC236}">
                  <a16:creationId xmlns:a16="http://schemas.microsoft.com/office/drawing/2014/main" id="{4C6A6728-9FCA-D748-C1A7-0D3259EA7AD9}"/>
                </a:ext>
              </a:extLst>
            </p:cNvPr>
            <p:cNvSpPr txBox="1"/>
            <p:nvPr/>
          </p:nvSpPr>
          <p:spPr>
            <a:xfrm>
              <a:off x="7922674" y="6569075"/>
              <a:ext cx="3550583" cy="2249014"/>
            </a:xfrm>
            <a:prstGeom prst="rect">
              <a:avLst/>
            </a:prstGeom>
            <a:noFill/>
          </p:spPr>
          <p:txBody>
            <a:bodyPr wrap="square" rtlCol="0">
              <a:spAutoFit/>
            </a:bodyPr>
            <a:lstStyle/>
            <a:p>
              <a:pPr marR="220979" algn="ctr">
                <a:lnSpc>
                  <a:spcPct val="101499"/>
                </a:lnSpc>
                <a:spcBef>
                  <a:spcPts val="600"/>
                </a:spcBef>
              </a:pPr>
              <a:r>
                <a:rPr lang="en-US" sz="2000" b="1" spc="-10" dirty="0">
                  <a:solidFill>
                    <a:schemeClr val="tx1"/>
                  </a:solidFill>
                  <a:latin typeface="Arial"/>
                  <a:cs typeface="Arial"/>
                </a:rPr>
                <a:t>Emerson’s technology and experts can help maximize your instruments’ diagnostics capabilities in preparation for your next  maintenance event.</a:t>
              </a:r>
            </a:p>
          </p:txBody>
        </p:sp>
        <p:sp>
          <p:nvSpPr>
            <p:cNvPr id="24" name="TextBox 23">
              <a:extLst>
                <a:ext uri="{FF2B5EF4-FFF2-40B4-BE49-F238E27FC236}">
                  <a16:creationId xmlns:a16="http://schemas.microsoft.com/office/drawing/2014/main" id="{E9B469D1-3BF7-B5AF-E9AC-975AE114B84B}"/>
                </a:ext>
              </a:extLst>
            </p:cNvPr>
            <p:cNvSpPr txBox="1"/>
            <p:nvPr/>
          </p:nvSpPr>
          <p:spPr>
            <a:xfrm>
              <a:off x="11669612" y="6569075"/>
              <a:ext cx="4007079" cy="1627305"/>
            </a:xfrm>
            <a:prstGeom prst="rect">
              <a:avLst/>
            </a:prstGeom>
            <a:noFill/>
          </p:spPr>
          <p:txBody>
            <a:bodyPr wrap="square" rtlCol="0">
              <a:spAutoFit/>
            </a:bodyPr>
            <a:lstStyle/>
            <a:p>
              <a:pPr marL="225425" marR="332105" algn="ctr">
                <a:lnSpc>
                  <a:spcPct val="101499"/>
                </a:lnSpc>
                <a:spcBef>
                  <a:spcPts val="1720"/>
                </a:spcBef>
              </a:pPr>
              <a:r>
                <a:rPr lang="en-US" sz="2000" b="1" dirty="0">
                  <a:solidFill>
                    <a:schemeClr val="tx1"/>
                  </a:solidFill>
                  <a:latin typeface="Arial"/>
                  <a:cs typeface="Arial"/>
                </a:rPr>
                <a:t>Work with Emerson </a:t>
              </a:r>
              <a:br>
                <a:rPr lang="en-US" sz="2000" b="1" dirty="0">
                  <a:solidFill>
                    <a:schemeClr val="tx1"/>
                  </a:solidFill>
                  <a:latin typeface="Arial"/>
                  <a:cs typeface="Arial"/>
                </a:rPr>
              </a:br>
              <a:r>
                <a:rPr lang="en-US" sz="2000" b="1" dirty="0">
                  <a:solidFill>
                    <a:schemeClr val="tx1"/>
                  </a:solidFill>
                  <a:latin typeface="Arial"/>
                  <a:cs typeface="Arial"/>
                </a:rPr>
                <a:t>experts to take advantage </a:t>
              </a:r>
              <a:br>
                <a:rPr lang="en-US" sz="2000" b="1" dirty="0">
                  <a:solidFill>
                    <a:schemeClr val="tx1"/>
                  </a:solidFill>
                  <a:latin typeface="Arial"/>
                  <a:cs typeface="Arial"/>
                </a:rPr>
              </a:br>
              <a:r>
                <a:rPr lang="en-US" sz="2000" b="1" dirty="0">
                  <a:solidFill>
                    <a:schemeClr val="tx1"/>
                  </a:solidFill>
                  <a:latin typeface="Arial"/>
                  <a:cs typeface="Arial"/>
                </a:rPr>
                <a:t>of diagnostics to </a:t>
              </a:r>
              <a:br>
                <a:rPr lang="en-US" sz="2000" b="1" dirty="0">
                  <a:solidFill>
                    <a:schemeClr val="tx1"/>
                  </a:solidFill>
                  <a:latin typeface="Arial"/>
                  <a:cs typeface="Arial"/>
                </a:rPr>
              </a:br>
              <a:r>
                <a:rPr lang="en-US" sz="2000" b="1" dirty="0">
                  <a:solidFill>
                    <a:schemeClr val="tx1"/>
                  </a:solidFill>
                  <a:latin typeface="Arial"/>
                  <a:cs typeface="Arial"/>
                </a:rPr>
                <a:t>improve your existing </a:t>
              </a:r>
              <a:br>
                <a:rPr lang="en-US" sz="2000" b="1" dirty="0">
                  <a:solidFill>
                    <a:schemeClr val="tx1"/>
                  </a:solidFill>
                  <a:latin typeface="Arial"/>
                  <a:cs typeface="Arial"/>
                </a:rPr>
              </a:br>
              <a:r>
                <a:rPr lang="en-US" sz="2000" b="1" dirty="0">
                  <a:solidFill>
                    <a:schemeClr val="tx1"/>
                  </a:solidFill>
                  <a:latin typeface="Arial"/>
                  <a:cs typeface="Arial"/>
                </a:rPr>
                <a:t>maintenance practices.</a:t>
              </a:r>
            </a:p>
          </p:txBody>
        </p:sp>
        <p:sp>
          <p:nvSpPr>
            <p:cNvPr id="25" name="TextBox 24">
              <a:extLst>
                <a:ext uri="{FF2B5EF4-FFF2-40B4-BE49-F238E27FC236}">
                  <a16:creationId xmlns:a16="http://schemas.microsoft.com/office/drawing/2014/main" id="{4F906A20-CB41-08D6-89D4-74C8457FB344}"/>
                </a:ext>
              </a:extLst>
            </p:cNvPr>
            <p:cNvSpPr txBox="1"/>
            <p:nvPr/>
          </p:nvSpPr>
          <p:spPr>
            <a:xfrm>
              <a:off x="15880124" y="6569075"/>
              <a:ext cx="3496077" cy="1316451"/>
            </a:xfrm>
            <a:prstGeom prst="rect">
              <a:avLst/>
            </a:prstGeom>
            <a:noFill/>
          </p:spPr>
          <p:txBody>
            <a:bodyPr wrap="square" rtlCol="0">
              <a:spAutoFit/>
            </a:bodyPr>
            <a:lstStyle/>
            <a:p>
              <a:pPr marL="12700" marR="5080" algn="ctr">
                <a:lnSpc>
                  <a:spcPct val="101099"/>
                </a:lnSpc>
                <a:spcBef>
                  <a:spcPts val="3229"/>
                </a:spcBef>
              </a:pPr>
              <a:r>
                <a:rPr lang="en-US" sz="2000" b="1" dirty="0">
                  <a:latin typeface="Arial"/>
                  <a:cs typeface="Arial"/>
                </a:rPr>
                <a:t>Disassembling</a:t>
              </a:r>
              <a:r>
                <a:rPr lang="en-US" sz="2000" b="1" spc="-105" dirty="0">
                  <a:latin typeface="Arial"/>
                  <a:cs typeface="Arial"/>
                </a:rPr>
                <a:t> </a:t>
              </a:r>
              <a:br>
                <a:rPr lang="en-US" sz="2000" b="1" spc="-105" dirty="0">
                  <a:latin typeface="Arial"/>
                  <a:cs typeface="Arial"/>
                </a:rPr>
              </a:br>
              <a:r>
                <a:rPr lang="en-US" sz="2000" b="1" spc="-10" dirty="0">
                  <a:latin typeface="Arial"/>
                  <a:cs typeface="Arial"/>
                </a:rPr>
                <a:t>control </a:t>
              </a:r>
              <a:r>
                <a:rPr lang="en-US" sz="2000" b="1" dirty="0">
                  <a:latin typeface="Arial"/>
                  <a:cs typeface="Arial"/>
                </a:rPr>
                <a:t>valves</a:t>
              </a:r>
              <a:r>
                <a:rPr lang="en-US" sz="2000" b="1" spc="-35" dirty="0">
                  <a:latin typeface="Arial"/>
                  <a:cs typeface="Arial"/>
                </a:rPr>
                <a:t> </a:t>
              </a:r>
              <a:r>
                <a:rPr lang="en-US" sz="2000" b="1" spc="-20" dirty="0">
                  <a:latin typeface="Arial"/>
                  <a:cs typeface="Arial"/>
                </a:rPr>
                <a:t>adds </a:t>
              </a:r>
              <a:br>
                <a:rPr lang="en-US" sz="2000" b="1" spc="-20" dirty="0">
                  <a:latin typeface="Arial"/>
                  <a:cs typeface="Arial"/>
                </a:rPr>
              </a:br>
              <a:r>
                <a:rPr lang="en-US" sz="2000" b="1" dirty="0">
                  <a:latin typeface="Arial"/>
                  <a:cs typeface="Arial"/>
                </a:rPr>
                <a:t>unnecessary</a:t>
              </a:r>
              <a:r>
                <a:rPr lang="en-US" sz="2000" b="1" spc="-50" dirty="0">
                  <a:latin typeface="Arial"/>
                  <a:cs typeface="Arial"/>
                </a:rPr>
                <a:t> </a:t>
              </a:r>
              <a:r>
                <a:rPr lang="en-US" sz="2000" b="1" dirty="0">
                  <a:latin typeface="Arial"/>
                  <a:cs typeface="Arial"/>
                </a:rPr>
                <a:t>cost</a:t>
              </a:r>
              <a:r>
                <a:rPr lang="en-US" sz="2000" b="1" spc="-60" dirty="0">
                  <a:latin typeface="Arial"/>
                  <a:cs typeface="Arial"/>
                </a:rPr>
                <a:t> </a:t>
              </a:r>
              <a:r>
                <a:rPr lang="en-US" sz="2000" b="1" spc="-25" dirty="0">
                  <a:latin typeface="Arial"/>
                  <a:cs typeface="Arial"/>
                </a:rPr>
                <a:t>and </a:t>
              </a:r>
              <a:br>
                <a:rPr lang="en-US" sz="2000" b="1" spc="-25" dirty="0">
                  <a:latin typeface="Arial"/>
                  <a:cs typeface="Arial"/>
                </a:rPr>
              </a:br>
              <a:r>
                <a:rPr lang="en-US" sz="2000" b="1" dirty="0">
                  <a:latin typeface="Arial"/>
                  <a:cs typeface="Arial"/>
                </a:rPr>
                <a:t>valuable</a:t>
              </a:r>
              <a:r>
                <a:rPr lang="en-US" sz="2000" b="1" spc="-50" dirty="0">
                  <a:latin typeface="Arial"/>
                  <a:cs typeface="Arial"/>
                </a:rPr>
                <a:t> </a:t>
              </a:r>
              <a:r>
                <a:rPr lang="en-US" sz="2000" b="1" spc="-10" dirty="0">
                  <a:latin typeface="Arial"/>
                  <a:cs typeface="Arial"/>
                </a:rPr>
                <a:t>recourses.</a:t>
              </a:r>
              <a:endParaRPr lang="en-US" sz="2000" dirty="0">
                <a:latin typeface="Arial"/>
                <a:cs typeface="Arial"/>
              </a:endParaRPr>
            </a:p>
          </p:txBody>
        </p:sp>
      </p:grpSp>
      <p:sp>
        <p:nvSpPr>
          <p:cNvPr id="28" name="object 17">
            <a:extLst>
              <a:ext uri="{FF2B5EF4-FFF2-40B4-BE49-F238E27FC236}">
                <a16:creationId xmlns:a16="http://schemas.microsoft.com/office/drawing/2014/main" id="{D941F1FD-D0A2-58DD-158D-C90F9E0F0F01}"/>
              </a:ext>
            </a:extLst>
          </p:cNvPr>
          <p:cNvSpPr txBox="1"/>
          <p:nvPr/>
        </p:nvSpPr>
        <p:spPr>
          <a:xfrm>
            <a:off x="15762534" y="5475114"/>
            <a:ext cx="3731261" cy="600164"/>
          </a:xfrm>
          <a:prstGeom prst="rect">
            <a:avLst/>
          </a:prstGeom>
        </p:spPr>
        <p:txBody>
          <a:bodyPr vert="horz" wrap="square" lIns="0" tIns="15240" rIns="0" bIns="0" rtlCol="0">
            <a:spAutoFit/>
          </a:bodyPr>
          <a:lstStyle/>
          <a:p>
            <a:pPr marL="12700" algn="ctr">
              <a:lnSpc>
                <a:spcPct val="100000"/>
              </a:lnSpc>
              <a:spcBef>
                <a:spcPts val="120"/>
              </a:spcBef>
            </a:pPr>
            <a:r>
              <a:rPr lang="en-US" sz="3800" b="1" dirty="0">
                <a:solidFill>
                  <a:srgbClr val="4B2161"/>
                </a:solidFill>
                <a:latin typeface="Arial"/>
                <a:cs typeface="Arial"/>
              </a:rPr>
              <a:t>Cost</a:t>
            </a:r>
            <a:endParaRPr sz="3800" dirty="0">
              <a:solidFill>
                <a:srgbClr val="4B2161"/>
              </a:solidFill>
              <a:latin typeface="Arial"/>
              <a:cs typeface="Arial"/>
            </a:endParaRPr>
          </a:p>
        </p:txBody>
      </p:sp>
      <p:sp>
        <p:nvSpPr>
          <p:cNvPr id="29" name="Oval 28">
            <a:extLst>
              <a:ext uri="{FF2B5EF4-FFF2-40B4-BE49-F238E27FC236}">
                <a16:creationId xmlns:a16="http://schemas.microsoft.com/office/drawing/2014/main" id="{831EE23D-6030-8171-E649-7619C8EF5C3D}"/>
              </a:ext>
            </a:extLst>
          </p:cNvPr>
          <p:cNvSpPr/>
          <p:nvPr/>
        </p:nvSpPr>
        <p:spPr>
          <a:xfrm>
            <a:off x="12705550" y="3326805"/>
            <a:ext cx="1824694" cy="1824694"/>
          </a:xfrm>
          <a:prstGeom prst="ellipse">
            <a:avLst/>
          </a:prstGeom>
          <a:solidFill>
            <a:schemeClr val="bg1">
              <a:lumMod val="95000"/>
            </a:schemeClr>
          </a:solidFill>
          <a:ln w="57150">
            <a:solidFill>
              <a:srgbClr val="4B216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36" name="Graphic 35" descr="Circles with arrows with solid fill">
            <a:extLst>
              <a:ext uri="{FF2B5EF4-FFF2-40B4-BE49-F238E27FC236}">
                <a16:creationId xmlns:a16="http://schemas.microsoft.com/office/drawing/2014/main" id="{F470DE4A-6A27-D3B3-F4DA-4143176F131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2790081" y="3410976"/>
            <a:ext cx="1595283" cy="1595283"/>
          </a:xfrm>
          <a:prstGeom prst="rect">
            <a:avLst/>
          </a:prstGeom>
        </p:spPr>
      </p:pic>
      <p:sp>
        <p:nvSpPr>
          <p:cNvPr id="37" name="Oval 36">
            <a:extLst>
              <a:ext uri="{FF2B5EF4-FFF2-40B4-BE49-F238E27FC236}">
                <a16:creationId xmlns:a16="http://schemas.microsoft.com/office/drawing/2014/main" id="{F6A2CFB4-468A-5B99-40AD-49E719200904}"/>
              </a:ext>
            </a:extLst>
          </p:cNvPr>
          <p:cNvSpPr/>
          <p:nvPr/>
        </p:nvSpPr>
        <p:spPr>
          <a:xfrm>
            <a:off x="8650783" y="3353554"/>
            <a:ext cx="1824694" cy="1824694"/>
          </a:xfrm>
          <a:prstGeom prst="ellipse">
            <a:avLst/>
          </a:prstGeom>
          <a:solidFill>
            <a:schemeClr val="bg1">
              <a:lumMod val="95000"/>
            </a:schemeClr>
          </a:solidFill>
          <a:ln w="57150">
            <a:solidFill>
              <a:srgbClr val="4B216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id="{59D30C14-0F0E-B34F-9119-62CBB97E3DE8}"/>
              </a:ext>
            </a:extLst>
          </p:cNvPr>
          <p:cNvGrpSpPr/>
          <p:nvPr/>
        </p:nvGrpSpPr>
        <p:grpSpPr>
          <a:xfrm>
            <a:off x="8755859" y="3661372"/>
            <a:ext cx="1559906" cy="952418"/>
            <a:chOff x="1843078" y="4685484"/>
            <a:chExt cx="1559906" cy="952418"/>
          </a:xfrm>
        </p:grpSpPr>
        <p:sp>
          <p:nvSpPr>
            <p:cNvPr id="41" name="object 21">
              <a:extLst>
                <a:ext uri="{FF2B5EF4-FFF2-40B4-BE49-F238E27FC236}">
                  <a16:creationId xmlns:a16="http://schemas.microsoft.com/office/drawing/2014/main" id="{6D8110CD-BF8C-7406-CDE8-787C42FC7E36}"/>
                </a:ext>
              </a:extLst>
            </p:cNvPr>
            <p:cNvSpPr/>
            <p:nvPr/>
          </p:nvSpPr>
          <p:spPr>
            <a:xfrm>
              <a:off x="2377459" y="5171177"/>
              <a:ext cx="1025525" cy="466725"/>
            </a:xfrm>
            <a:custGeom>
              <a:avLst/>
              <a:gdLst/>
              <a:ahLst/>
              <a:cxnLst/>
              <a:rect l="l" t="t" r="r" b="b"/>
              <a:pathLst>
                <a:path w="1025525" h="466725">
                  <a:moveTo>
                    <a:pt x="1025354" y="466247"/>
                  </a:moveTo>
                  <a:lnTo>
                    <a:pt x="0" y="466247"/>
                  </a:lnTo>
                  <a:lnTo>
                    <a:pt x="0" y="0"/>
                  </a:lnTo>
                  <a:lnTo>
                    <a:pt x="1025354" y="0"/>
                  </a:lnTo>
                  <a:lnTo>
                    <a:pt x="1025354" y="69935"/>
                  </a:lnTo>
                  <a:lnTo>
                    <a:pt x="116517" y="69935"/>
                  </a:lnTo>
                  <a:lnTo>
                    <a:pt x="69910" y="116559"/>
                  </a:lnTo>
                  <a:lnTo>
                    <a:pt x="69910" y="349688"/>
                  </a:lnTo>
                  <a:lnTo>
                    <a:pt x="116517" y="396300"/>
                  </a:lnTo>
                  <a:lnTo>
                    <a:pt x="1025354" y="396300"/>
                  </a:lnTo>
                  <a:lnTo>
                    <a:pt x="1025354" y="466247"/>
                  </a:lnTo>
                  <a:close/>
                </a:path>
                <a:path w="1025525" h="466725">
                  <a:moveTo>
                    <a:pt x="1025354" y="396300"/>
                  </a:moveTo>
                  <a:lnTo>
                    <a:pt x="920500" y="396300"/>
                  </a:lnTo>
                  <a:lnTo>
                    <a:pt x="955443" y="361344"/>
                  </a:lnTo>
                  <a:lnTo>
                    <a:pt x="955443" y="104903"/>
                  </a:lnTo>
                  <a:lnTo>
                    <a:pt x="920500" y="69935"/>
                  </a:lnTo>
                  <a:lnTo>
                    <a:pt x="1025354" y="69935"/>
                  </a:lnTo>
                  <a:lnTo>
                    <a:pt x="1025354" y="396300"/>
                  </a:lnTo>
                  <a:close/>
                </a:path>
              </a:pathLst>
            </a:custGeom>
            <a:solidFill>
              <a:srgbClr val="4B2161"/>
            </a:solidFill>
          </p:spPr>
          <p:txBody>
            <a:bodyPr wrap="square" lIns="0" tIns="0" rIns="0" bIns="0" rtlCol="0"/>
            <a:lstStyle/>
            <a:p>
              <a:endParaRPr dirty="0"/>
            </a:p>
          </p:txBody>
        </p:sp>
        <p:sp>
          <p:nvSpPr>
            <p:cNvPr id="45" name="object 25">
              <a:extLst>
                <a:ext uri="{FF2B5EF4-FFF2-40B4-BE49-F238E27FC236}">
                  <a16:creationId xmlns:a16="http://schemas.microsoft.com/office/drawing/2014/main" id="{8089A96A-A50C-BBEF-7D94-F64CF4FE37AF}"/>
                </a:ext>
              </a:extLst>
            </p:cNvPr>
            <p:cNvSpPr/>
            <p:nvPr/>
          </p:nvSpPr>
          <p:spPr>
            <a:xfrm>
              <a:off x="2510283" y="4854153"/>
              <a:ext cx="791210" cy="270510"/>
            </a:xfrm>
            <a:custGeom>
              <a:avLst/>
              <a:gdLst/>
              <a:ahLst/>
              <a:cxnLst/>
              <a:rect l="l" t="t" r="r" b="b"/>
              <a:pathLst>
                <a:path w="791209" h="270510">
                  <a:moveTo>
                    <a:pt x="675805" y="122389"/>
                  </a:moveTo>
                  <a:lnTo>
                    <a:pt x="626872" y="0"/>
                  </a:lnTo>
                  <a:lnTo>
                    <a:pt x="0" y="256425"/>
                  </a:lnTo>
                  <a:lnTo>
                    <a:pt x="358876" y="185331"/>
                  </a:lnTo>
                  <a:lnTo>
                    <a:pt x="588416" y="92075"/>
                  </a:lnTo>
                  <a:lnTo>
                    <a:pt x="605891" y="136372"/>
                  </a:lnTo>
                  <a:lnTo>
                    <a:pt x="675805" y="122389"/>
                  </a:lnTo>
                  <a:close/>
                </a:path>
                <a:path w="791209" h="270510">
                  <a:moveTo>
                    <a:pt x="791159" y="270408"/>
                  </a:moveTo>
                  <a:lnTo>
                    <a:pt x="767854" y="151523"/>
                  </a:lnTo>
                  <a:lnTo>
                    <a:pt x="170116" y="270408"/>
                  </a:lnTo>
                  <a:lnTo>
                    <a:pt x="527824" y="270408"/>
                  </a:lnTo>
                  <a:lnTo>
                    <a:pt x="711923" y="234276"/>
                  </a:lnTo>
                  <a:lnTo>
                    <a:pt x="720077" y="270408"/>
                  </a:lnTo>
                  <a:lnTo>
                    <a:pt x="791159" y="270408"/>
                  </a:lnTo>
                  <a:close/>
                </a:path>
              </a:pathLst>
            </a:custGeom>
            <a:solidFill>
              <a:srgbClr val="4B2161"/>
            </a:solidFill>
          </p:spPr>
          <p:txBody>
            <a:bodyPr wrap="square" lIns="0" tIns="0" rIns="0" bIns="0" rtlCol="0"/>
            <a:lstStyle/>
            <a:p>
              <a:endParaRPr/>
            </a:p>
          </p:txBody>
        </p:sp>
        <p:sp>
          <p:nvSpPr>
            <p:cNvPr id="47" name="object 26">
              <a:extLst>
                <a:ext uri="{FF2B5EF4-FFF2-40B4-BE49-F238E27FC236}">
                  <a16:creationId xmlns:a16="http://schemas.microsoft.com/office/drawing/2014/main" id="{DFB05937-76B4-C41B-C982-A6657007E061}"/>
                </a:ext>
              </a:extLst>
            </p:cNvPr>
            <p:cNvSpPr/>
            <p:nvPr/>
          </p:nvSpPr>
          <p:spPr>
            <a:xfrm>
              <a:off x="1843078" y="4822686"/>
              <a:ext cx="756285" cy="757555"/>
            </a:xfrm>
            <a:custGeom>
              <a:avLst/>
              <a:gdLst/>
              <a:ahLst/>
              <a:cxnLst/>
              <a:rect l="l" t="t" r="r" b="b"/>
              <a:pathLst>
                <a:path w="756284" h="757554">
                  <a:moveTo>
                    <a:pt x="378137" y="0"/>
                  </a:moveTo>
                  <a:lnTo>
                    <a:pt x="330703" y="2951"/>
                  </a:lnTo>
                  <a:lnTo>
                    <a:pt x="285028" y="11567"/>
                  </a:lnTo>
                  <a:lnTo>
                    <a:pt x="241466" y="25494"/>
                  </a:lnTo>
                  <a:lnTo>
                    <a:pt x="200370" y="44377"/>
                  </a:lnTo>
                  <a:lnTo>
                    <a:pt x="162097" y="67861"/>
                  </a:lnTo>
                  <a:lnTo>
                    <a:pt x="126999" y="95590"/>
                  </a:lnTo>
                  <a:lnTo>
                    <a:pt x="95431" y="127210"/>
                  </a:lnTo>
                  <a:lnTo>
                    <a:pt x="67748" y="162367"/>
                  </a:lnTo>
                  <a:lnTo>
                    <a:pt x="44303" y="200704"/>
                  </a:lnTo>
                  <a:lnTo>
                    <a:pt x="25452" y="241867"/>
                  </a:lnTo>
                  <a:lnTo>
                    <a:pt x="11548" y="285502"/>
                  </a:lnTo>
                  <a:lnTo>
                    <a:pt x="2946" y="331253"/>
                  </a:lnTo>
                  <a:lnTo>
                    <a:pt x="0" y="378765"/>
                  </a:lnTo>
                  <a:lnTo>
                    <a:pt x="2946" y="426277"/>
                  </a:lnTo>
                  <a:lnTo>
                    <a:pt x="11548" y="472028"/>
                  </a:lnTo>
                  <a:lnTo>
                    <a:pt x="25452" y="515663"/>
                  </a:lnTo>
                  <a:lnTo>
                    <a:pt x="44303" y="556826"/>
                  </a:lnTo>
                  <a:lnTo>
                    <a:pt x="67748" y="595164"/>
                  </a:lnTo>
                  <a:lnTo>
                    <a:pt x="95431" y="630320"/>
                  </a:lnTo>
                  <a:lnTo>
                    <a:pt x="126999" y="661940"/>
                  </a:lnTo>
                  <a:lnTo>
                    <a:pt x="162097" y="689670"/>
                  </a:lnTo>
                  <a:lnTo>
                    <a:pt x="200370" y="713153"/>
                  </a:lnTo>
                  <a:lnTo>
                    <a:pt x="241466" y="732036"/>
                  </a:lnTo>
                  <a:lnTo>
                    <a:pt x="285028" y="745963"/>
                  </a:lnTo>
                  <a:lnTo>
                    <a:pt x="330703" y="754580"/>
                  </a:lnTo>
                  <a:lnTo>
                    <a:pt x="378137" y="757531"/>
                  </a:lnTo>
                  <a:lnTo>
                    <a:pt x="425571" y="754580"/>
                  </a:lnTo>
                  <a:lnTo>
                    <a:pt x="471246" y="745963"/>
                  </a:lnTo>
                  <a:lnTo>
                    <a:pt x="514808" y="732036"/>
                  </a:lnTo>
                  <a:lnTo>
                    <a:pt x="555904" y="713153"/>
                  </a:lnTo>
                  <a:lnTo>
                    <a:pt x="594177" y="689670"/>
                  </a:lnTo>
                  <a:lnTo>
                    <a:pt x="629275" y="661940"/>
                  </a:lnTo>
                  <a:lnTo>
                    <a:pt x="660843" y="630320"/>
                  </a:lnTo>
                  <a:lnTo>
                    <a:pt x="688526" y="595164"/>
                  </a:lnTo>
                  <a:lnTo>
                    <a:pt x="711971" y="556826"/>
                  </a:lnTo>
                  <a:lnTo>
                    <a:pt x="730822" y="515663"/>
                  </a:lnTo>
                  <a:lnTo>
                    <a:pt x="744726" y="472028"/>
                  </a:lnTo>
                  <a:lnTo>
                    <a:pt x="753328" y="426277"/>
                  </a:lnTo>
                  <a:lnTo>
                    <a:pt x="756274" y="378765"/>
                  </a:lnTo>
                  <a:lnTo>
                    <a:pt x="753328" y="331253"/>
                  </a:lnTo>
                  <a:lnTo>
                    <a:pt x="744726" y="285502"/>
                  </a:lnTo>
                  <a:lnTo>
                    <a:pt x="730822" y="241867"/>
                  </a:lnTo>
                  <a:lnTo>
                    <a:pt x="711971" y="200704"/>
                  </a:lnTo>
                  <a:lnTo>
                    <a:pt x="688526" y="162367"/>
                  </a:lnTo>
                  <a:lnTo>
                    <a:pt x="660843" y="127210"/>
                  </a:lnTo>
                  <a:lnTo>
                    <a:pt x="629275" y="95590"/>
                  </a:lnTo>
                  <a:lnTo>
                    <a:pt x="594177" y="67861"/>
                  </a:lnTo>
                  <a:lnTo>
                    <a:pt x="555904" y="44377"/>
                  </a:lnTo>
                  <a:lnTo>
                    <a:pt x="514808" y="25494"/>
                  </a:lnTo>
                  <a:lnTo>
                    <a:pt x="471246" y="11567"/>
                  </a:lnTo>
                  <a:lnTo>
                    <a:pt x="425571" y="2951"/>
                  </a:lnTo>
                  <a:lnTo>
                    <a:pt x="378137" y="0"/>
                  </a:lnTo>
                  <a:close/>
                </a:path>
              </a:pathLst>
            </a:custGeom>
            <a:solidFill>
              <a:srgbClr val="F2F2F2"/>
            </a:solidFill>
          </p:spPr>
          <p:txBody>
            <a:bodyPr wrap="square" lIns="0" tIns="0" rIns="0" bIns="0" rtlCol="0"/>
            <a:lstStyle/>
            <a:p>
              <a:endParaRPr dirty="0"/>
            </a:p>
          </p:txBody>
        </p:sp>
        <p:sp>
          <p:nvSpPr>
            <p:cNvPr id="52" name="object 27">
              <a:extLst>
                <a:ext uri="{FF2B5EF4-FFF2-40B4-BE49-F238E27FC236}">
                  <a16:creationId xmlns:a16="http://schemas.microsoft.com/office/drawing/2014/main" id="{4C4E2B60-920C-2286-C5A5-C0DAF0F5C313}"/>
                </a:ext>
              </a:extLst>
            </p:cNvPr>
            <p:cNvSpPr/>
            <p:nvPr/>
          </p:nvSpPr>
          <p:spPr>
            <a:xfrm>
              <a:off x="1844841" y="4685484"/>
              <a:ext cx="792480" cy="908685"/>
            </a:xfrm>
            <a:custGeom>
              <a:avLst/>
              <a:gdLst/>
              <a:ahLst/>
              <a:cxnLst/>
              <a:rect l="l" t="t" r="r" b="b"/>
              <a:pathLst>
                <a:path w="792479" h="908685">
                  <a:moveTo>
                    <a:pt x="186067" y="501205"/>
                  </a:moveTo>
                  <a:lnTo>
                    <a:pt x="184238" y="492125"/>
                  </a:lnTo>
                  <a:lnTo>
                    <a:pt x="179247" y="484720"/>
                  </a:lnTo>
                  <a:lnTo>
                    <a:pt x="171831" y="479717"/>
                  </a:lnTo>
                  <a:lnTo>
                    <a:pt x="162763" y="477888"/>
                  </a:lnTo>
                  <a:lnTo>
                    <a:pt x="153695" y="479717"/>
                  </a:lnTo>
                  <a:lnTo>
                    <a:pt x="146278" y="484720"/>
                  </a:lnTo>
                  <a:lnTo>
                    <a:pt x="141287" y="492125"/>
                  </a:lnTo>
                  <a:lnTo>
                    <a:pt x="139458" y="501205"/>
                  </a:lnTo>
                  <a:lnTo>
                    <a:pt x="141287" y="510286"/>
                  </a:lnTo>
                  <a:lnTo>
                    <a:pt x="146278" y="517690"/>
                  </a:lnTo>
                  <a:lnTo>
                    <a:pt x="153695" y="522681"/>
                  </a:lnTo>
                  <a:lnTo>
                    <a:pt x="162763" y="524510"/>
                  </a:lnTo>
                  <a:lnTo>
                    <a:pt x="171831" y="522681"/>
                  </a:lnTo>
                  <a:lnTo>
                    <a:pt x="179247" y="517690"/>
                  </a:lnTo>
                  <a:lnTo>
                    <a:pt x="184238" y="510286"/>
                  </a:lnTo>
                  <a:lnTo>
                    <a:pt x="186067" y="501205"/>
                  </a:lnTo>
                  <a:close/>
                </a:path>
                <a:path w="792479" h="908685">
                  <a:moveTo>
                    <a:pt x="419100" y="745972"/>
                  </a:moveTo>
                  <a:lnTo>
                    <a:pt x="417271" y="736904"/>
                  </a:lnTo>
                  <a:lnTo>
                    <a:pt x="412280" y="729488"/>
                  </a:lnTo>
                  <a:lnTo>
                    <a:pt x="404876" y="724496"/>
                  </a:lnTo>
                  <a:lnTo>
                    <a:pt x="395795" y="722668"/>
                  </a:lnTo>
                  <a:lnTo>
                    <a:pt x="386727" y="724496"/>
                  </a:lnTo>
                  <a:lnTo>
                    <a:pt x="379323" y="729488"/>
                  </a:lnTo>
                  <a:lnTo>
                    <a:pt x="374332" y="736904"/>
                  </a:lnTo>
                  <a:lnTo>
                    <a:pt x="372491" y="745972"/>
                  </a:lnTo>
                  <a:lnTo>
                    <a:pt x="374332" y="755053"/>
                  </a:lnTo>
                  <a:lnTo>
                    <a:pt x="379323" y="762469"/>
                  </a:lnTo>
                  <a:lnTo>
                    <a:pt x="386727" y="767461"/>
                  </a:lnTo>
                  <a:lnTo>
                    <a:pt x="395795" y="769289"/>
                  </a:lnTo>
                  <a:lnTo>
                    <a:pt x="404876" y="767461"/>
                  </a:lnTo>
                  <a:lnTo>
                    <a:pt x="412280" y="762469"/>
                  </a:lnTo>
                  <a:lnTo>
                    <a:pt x="417271" y="755053"/>
                  </a:lnTo>
                  <a:lnTo>
                    <a:pt x="419100" y="745972"/>
                  </a:lnTo>
                  <a:close/>
                </a:path>
                <a:path w="792479" h="908685">
                  <a:moveTo>
                    <a:pt x="419100" y="279742"/>
                  </a:moveTo>
                  <a:lnTo>
                    <a:pt x="417271" y="270662"/>
                  </a:lnTo>
                  <a:lnTo>
                    <a:pt x="412280" y="263258"/>
                  </a:lnTo>
                  <a:lnTo>
                    <a:pt x="404876" y="258267"/>
                  </a:lnTo>
                  <a:lnTo>
                    <a:pt x="395795" y="256425"/>
                  </a:lnTo>
                  <a:lnTo>
                    <a:pt x="386727" y="258267"/>
                  </a:lnTo>
                  <a:lnTo>
                    <a:pt x="379323" y="263258"/>
                  </a:lnTo>
                  <a:lnTo>
                    <a:pt x="374332" y="270662"/>
                  </a:lnTo>
                  <a:lnTo>
                    <a:pt x="372503" y="279742"/>
                  </a:lnTo>
                  <a:lnTo>
                    <a:pt x="374332" y="288823"/>
                  </a:lnTo>
                  <a:lnTo>
                    <a:pt x="379323" y="296227"/>
                  </a:lnTo>
                  <a:lnTo>
                    <a:pt x="386727" y="301218"/>
                  </a:lnTo>
                  <a:lnTo>
                    <a:pt x="395795" y="303047"/>
                  </a:lnTo>
                  <a:lnTo>
                    <a:pt x="404876" y="301218"/>
                  </a:lnTo>
                  <a:lnTo>
                    <a:pt x="412280" y="296227"/>
                  </a:lnTo>
                  <a:lnTo>
                    <a:pt x="417271" y="288823"/>
                  </a:lnTo>
                  <a:lnTo>
                    <a:pt x="419100" y="279742"/>
                  </a:lnTo>
                  <a:close/>
                </a:path>
                <a:path w="792479" h="908685">
                  <a:moveTo>
                    <a:pt x="527469" y="600278"/>
                  </a:moveTo>
                  <a:lnTo>
                    <a:pt x="419100" y="491883"/>
                  </a:lnTo>
                  <a:lnTo>
                    <a:pt x="419100" y="338023"/>
                  </a:lnTo>
                  <a:lnTo>
                    <a:pt x="372491" y="338023"/>
                  </a:lnTo>
                  <a:lnTo>
                    <a:pt x="372491" y="507034"/>
                  </a:lnTo>
                  <a:lnTo>
                    <a:pt x="374827" y="512864"/>
                  </a:lnTo>
                  <a:lnTo>
                    <a:pt x="494842" y="632917"/>
                  </a:lnTo>
                  <a:lnTo>
                    <a:pt x="527469" y="600278"/>
                  </a:lnTo>
                  <a:close/>
                </a:path>
                <a:path w="792479" h="908685">
                  <a:moveTo>
                    <a:pt x="652132" y="501205"/>
                  </a:moveTo>
                  <a:lnTo>
                    <a:pt x="650303" y="492125"/>
                  </a:lnTo>
                  <a:lnTo>
                    <a:pt x="645312" y="484720"/>
                  </a:lnTo>
                  <a:lnTo>
                    <a:pt x="637908" y="479717"/>
                  </a:lnTo>
                  <a:lnTo>
                    <a:pt x="628840" y="477888"/>
                  </a:lnTo>
                  <a:lnTo>
                    <a:pt x="619760" y="479717"/>
                  </a:lnTo>
                  <a:lnTo>
                    <a:pt x="612355" y="484720"/>
                  </a:lnTo>
                  <a:lnTo>
                    <a:pt x="607364" y="492125"/>
                  </a:lnTo>
                  <a:lnTo>
                    <a:pt x="605536" y="501205"/>
                  </a:lnTo>
                  <a:lnTo>
                    <a:pt x="607364" y="510286"/>
                  </a:lnTo>
                  <a:lnTo>
                    <a:pt x="612355" y="517690"/>
                  </a:lnTo>
                  <a:lnTo>
                    <a:pt x="619760" y="522681"/>
                  </a:lnTo>
                  <a:lnTo>
                    <a:pt x="628840" y="524510"/>
                  </a:lnTo>
                  <a:lnTo>
                    <a:pt x="637908" y="522681"/>
                  </a:lnTo>
                  <a:lnTo>
                    <a:pt x="645312" y="517690"/>
                  </a:lnTo>
                  <a:lnTo>
                    <a:pt x="650303" y="510286"/>
                  </a:lnTo>
                  <a:lnTo>
                    <a:pt x="652132" y="501205"/>
                  </a:lnTo>
                  <a:close/>
                </a:path>
                <a:path w="792479" h="908685">
                  <a:moveTo>
                    <a:pt x="792429" y="535952"/>
                  </a:moveTo>
                  <a:lnTo>
                    <a:pt x="792111" y="487934"/>
                  </a:lnTo>
                  <a:lnTo>
                    <a:pt x="786003" y="440347"/>
                  </a:lnTo>
                  <a:lnTo>
                    <a:pt x="774179" y="393763"/>
                  </a:lnTo>
                  <a:lnTo>
                    <a:pt x="756780" y="348742"/>
                  </a:lnTo>
                  <a:lnTo>
                    <a:pt x="733869" y="305803"/>
                  </a:lnTo>
                  <a:lnTo>
                    <a:pt x="722045" y="289001"/>
                  </a:lnTo>
                  <a:lnTo>
                    <a:pt x="722045" y="512864"/>
                  </a:lnTo>
                  <a:lnTo>
                    <a:pt x="718515" y="561187"/>
                  </a:lnTo>
                  <a:lnTo>
                    <a:pt x="708266" y="607275"/>
                  </a:lnTo>
                  <a:lnTo>
                    <a:pt x="691794" y="650633"/>
                  </a:lnTo>
                  <a:lnTo>
                    <a:pt x="669594" y="690753"/>
                  </a:lnTo>
                  <a:lnTo>
                    <a:pt x="642162" y="727151"/>
                  </a:lnTo>
                  <a:lnTo>
                    <a:pt x="610006" y="759320"/>
                  </a:lnTo>
                  <a:lnTo>
                    <a:pt x="573633" y="786752"/>
                  </a:lnTo>
                  <a:lnTo>
                    <a:pt x="533514" y="808964"/>
                  </a:lnTo>
                  <a:lnTo>
                    <a:pt x="490181" y="825436"/>
                  </a:lnTo>
                  <a:lnTo>
                    <a:pt x="444106" y="835698"/>
                  </a:lnTo>
                  <a:lnTo>
                    <a:pt x="395795" y="839228"/>
                  </a:lnTo>
                  <a:lnTo>
                    <a:pt x="347497" y="835698"/>
                  </a:lnTo>
                  <a:lnTo>
                    <a:pt x="301421" y="825436"/>
                  </a:lnTo>
                  <a:lnTo>
                    <a:pt x="258076" y="808964"/>
                  </a:lnTo>
                  <a:lnTo>
                    <a:pt x="217970" y="786752"/>
                  </a:lnTo>
                  <a:lnTo>
                    <a:pt x="181584" y="759320"/>
                  </a:lnTo>
                  <a:lnTo>
                    <a:pt x="149428" y="727151"/>
                  </a:lnTo>
                  <a:lnTo>
                    <a:pt x="122008" y="690753"/>
                  </a:lnTo>
                  <a:lnTo>
                    <a:pt x="99796" y="650633"/>
                  </a:lnTo>
                  <a:lnTo>
                    <a:pt x="83324" y="607275"/>
                  </a:lnTo>
                  <a:lnTo>
                    <a:pt x="73075" y="561187"/>
                  </a:lnTo>
                  <a:lnTo>
                    <a:pt x="69545" y="512864"/>
                  </a:lnTo>
                  <a:lnTo>
                    <a:pt x="73075" y="464540"/>
                  </a:lnTo>
                  <a:lnTo>
                    <a:pt x="83324" y="418452"/>
                  </a:lnTo>
                  <a:lnTo>
                    <a:pt x="99796" y="375094"/>
                  </a:lnTo>
                  <a:lnTo>
                    <a:pt x="122008" y="334962"/>
                  </a:lnTo>
                  <a:lnTo>
                    <a:pt x="149428" y="298564"/>
                  </a:lnTo>
                  <a:lnTo>
                    <a:pt x="181584" y="266407"/>
                  </a:lnTo>
                  <a:lnTo>
                    <a:pt x="217970" y="238963"/>
                  </a:lnTo>
                  <a:lnTo>
                    <a:pt x="258076" y="216763"/>
                  </a:lnTo>
                  <a:lnTo>
                    <a:pt x="301421" y="200279"/>
                  </a:lnTo>
                  <a:lnTo>
                    <a:pt x="347497" y="190017"/>
                  </a:lnTo>
                  <a:lnTo>
                    <a:pt x="395795" y="186499"/>
                  </a:lnTo>
                  <a:lnTo>
                    <a:pt x="444106" y="190017"/>
                  </a:lnTo>
                  <a:lnTo>
                    <a:pt x="490181" y="200279"/>
                  </a:lnTo>
                  <a:lnTo>
                    <a:pt x="533514" y="216763"/>
                  </a:lnTo>
                  <a:lnTo>
                    <a:pt x="573633" y="238963"/>
                  </a:lnTo>
                  <a:lnTo>
                    <a:pt x="610006" y="266407"/>
                  </a:lnTo>
                  <a:lnTo>
                    <a:pt x="642162" y="298564"/>
                  </a:lnTo>
                  <a:lnTo>
                    <a:pt x="669594" y="334962"/>
                  </a:lnTo>
                  <a:lnTo>
                    <a:pt x="691794" y="375094"/>
                  </a:lnTo>
                  <a:lnTo>
                    <a:pt x="708266" y="418452"/>
                  </a:lnTo>
                  <a:lnTo>
                    <a:pt x="718515" y="464540"/>
                  </a:lnTo>
                  <a:lnTo>
                    <a:pt x="722045" y="512864"/>
                  </a:lnTo>
                  <a:lnTo>
                    <a:pt x="722045" y="289001"/>
                  </a:lnTo>
                  <a:lnTo>
                    <a:pt x="705548" y="265531"/>
                  </a:lnTo>
                  <a:lnTo>
                    <a:pt x="671944" y="228460"/>
                  </a:lnTo>
                  <a:lnTo>
                    <a:pt x="706894" y="193484"/>
                  </a:lnTo>
                  <a:lnTo>
                    <a:pt x="711238" y="186499"/>
                  </a:lnTo>
                  <a:lnTo>
                    <a:pt x="712685" y="184162"/>
                  </a:lnTo>
                  <a:lnTo>
                    <a:pt x="714095" y="181902"/>
                  </a:lnTo>
                  <a:lnTo>
                    <a:pt x="705739" y="144538"/>
                  </a:lnTo>
                  <a:lnTo>
                    <a:pt x="681697" y="134340"/>
                  </a:lnTo>
                  <a:lnTo>
                    <a:pt x="668540" y="136334"/>
                  </a:lnTo>
                  <a:lnTo>
                    <a:pt x="656793" y="143370"/>
                  </a:lnTo>
                  <a:lnTo>
                    <a:pt x="617181" y="184162"/>
                  </a:lnTo>
                  <a:lnTo>
                    <a:pt x="573798" y="158889"/>
                  </a:lnTo>
                  <a:lnTo>
                    <a:pt x="527900" y="139293"/>
                  </a:lnTo>
                  <a:lnTo>
                    <a:pt x="480034" y="125806"/>
                  </a:lnTo>
                  <a:lnTo>
                    <a:pt x="430758" y="118884"/>
                  </a:lnTo>
                  <a:lnTo>
                    <a:pt x="430758" y="69938"/>
                  </a:lnTo>
                  <a:lnTo>
                    <a:pt x="535622" y="69938"/>
                  </a:lnTo>
                  <a:lnTo>
                    <a:pt x="535622" y="0"/>
                  </a:lnTo>
                  <a:lnTo>
                    <a:pt x="255981" y="0"/>
                  </a:lnTo>
                  <a:lnTo>
                    <a:pt x="255981" y="69938"/>
                  </a:lnTo>
                  <a:lnTo>
                    <a:pt x="360845" y="69938"/>
                  </a:lnTo>
                  <a:lnTo>
                    <a:pt x="360845" y="117729"/>
                  </a:lnTo>
                  <a:lnTo>
                    <a:pt x="311277" y="125260"/>
                  </a:lnTo>
                  <a:lnTo>
                    <a:pt x="263906" y="138709"/>
                  </a:lnTo>
                  <a:lnTo>
                    <a:pt x="219138" y="157695"/>
                  </a:lnTo>
                  <a:lnTo>
                    <a:pt x="177380" y="181838"/>
                  </a:lnTo>
                  <a:lnTo>
                    <a:pt x="139026" y="210731"/>
                  </a:lnTo>
                  <a:lnTo>
                    <a:pt x="104482" y="244017"/>
                  </a:lnTo>
                  <a:lnTo>
                    <a:pt x="74155" y="281305"/>
                  </a:lnTo>
                  <a:lnTo>
                    <a:pt x="48463" y="322199"/>
                  </a:lnTo>
                  <a:lnTo>
                    <a:pt x="27787" y="366318"/>
                  </a:lnTo>
                  <a:lnTo>
                    <a:pt x="12547" y="413296"/>
                  </a:lnTo>
                  <a:lnTo>
                    <a:pt x="3136" y="462737"/>
                  </a:lnTo>
                  <a:lnTo>
                    <a:pt x="0" y="512978"/>
                  </a:lnTo>
                  <a:lnTo>
                    <a:pt x="3098" y="562267"/>
                  </a:lnTo>
                  <a:lnTo>
                    <a:pt x="12141" y="610158"/>
                  </a:lnTo>
                  <a:lnTo>
                    <a:pt x="26860" y="656170"/>
                  </a:lnTo>
                  <a:lnTo>
                    <a:pt x="46951" y="699833"/>
                  </a:lnTo>
                  <a:lnTo>
                    <a:pt x="72123" y="740664"/>
                  </a:lnTo>
                  <a:lnTo>
                    <a:pt x="102082" y="778192"/>
                  </a:lnTo>
                  <a:lnTo>
                    <a:pt x="136563" y="811949"/>
                  </a:lnTo>
                  <a:lnTo>
                    <a:pt x="175247" y="841451"/>
                  </a:lnTo>
                  <a:lnTo>
                    <a:pt x="217868" y="866241"/>
                  </a:lnTo>
                  <a:lnTo>
                    <a:pt x="264134" y="885850"/>
                  </a:lnTo>
                  <a:lnTo>
                    <a:pt x="312496" y="899515"/>
                  </a:lnTo>
                  <a:lnTo>
                    <a:pt x="361264" y="906945"/>
                  </a:lnTo>
                  <a:lnTo>
                    <a:pt x="409930" y="908304"/>
                  </a:lnTo>
                  <a:lnTo>
                    <a:pt x="457974" y="903770"/>
                  </a:lnTo>
                  <a:lnTo>
                    <a:pt x="504888" y="893508"/>
                  </a:lnTo>
                  <a:lnTo>
                    <a:pt x="550151" y="877697"/>
                  </a:lnTo>
                  <a:lnTo>
                    <a:pt x="593242" y="856513"/>
                  </a:lnTo>
                  <a:lnTo>
                    <a:pt x="633666" y="830135"/>
                  </a:lnTo>
                  <a:lnTo>
                    <a:pt x="670890" y="798715"/>
                  </a:lnTo>
                  <a:lnTo>
                    <a:pt x="704405" y="762444"/>
                  </a:lnTo>
                  <a:lnTo>
                    <a:pt x="733704" y="721499"/>
                  </a:lnTo>
                  <a:lnTo>
                    <a:pt x="757580" y="677202"/>
                  </a:lnTo>
                  <a:lnTo>
                    <a:pt x="775258" y="631151"/>
                  </a:lnTo>
                  <a:lnTo>
                    <a:pt x="786841" y="583882"/>
                  </a:lnTo>
                  <a:lnTo>
                    <a:pt x="792429" y="535952"/>
                  </a:lnTo>
                  <a:close/>
                </a:path>
              </a:pathLst>
            </a:custGeom>
            <a:solidFill>
              <a:srgbClr val="4B2161"/>
            </a:solidFill>
          </p:spPr>
          <p:txBody>
            <a:bodyPr wrap="square" lIns="0" tIns="0" rIns="0" bIns="0" rtlCol="0"/>
            <a:lstStyle/>
            <a:p>
              <a:endParaRPr dirty="0"/>
            </a:p>
          </p:txBody>
        </p:sp>
      </p:grpSp>
      <p:sp>
        <p:nvSpPr>
          <p:cNvPr id="53" name="Oval 52">
            <a:extLst>
              <a:ext uri="{FF2B5EF4-FFF2-40B4-BE49-F238E27FC236}">
                <a16:creationId xmlns:a16="http://schemas.microsoft.com/office/drawing/2014/main" id="{BB3F33F4-1A60-C359-3287-87E44A88E12C}"/>
              </a:ext>
            </a:extLst>
          </p:cNvPr>
          <p:cNvSpPr/>
          <p:nvPr/>
        </p:nvSpPr>
        <p:spPr>
          <a:xfrm>
            <a:off x="16715818" y="3342502"/>
            <a:ext cx="1824694" cy="1824694"/>
          </a:xfrm>
          <a:prstGeom prst="ellipse">
            <a:avLst/>
          </a:prstGeom>
          <a:solidFill>
            <a:schemeClr val="bg1">
              <a:lumMod val="95000"/>
            </a:schemeClr>
          </a:solidFill>
          <a:ln w="57150">
            <a:solidFill>
              <a:srgbClr val="4B216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82CDBF5D-DAEF-AA60-50C0-693C77E77DAB}"/>
              </a:ext>
            </a:extLst>
          </p:cNvPr>
          <p:cNvSpPr/>
          <p:nvPr/>
        </p:nvSpPr>
        <p:spPr>
          <a:xfrm>
            <a:off x="9747250" y="4284005"/>
            <a:ext cx="152400" cy="180087"/>
          </a:xfrm>
          <a:prstGeom prst="ellipse">
            <a:avLst/>
          </a:prstGeom>
          <a:solidFill>
            <a:srgbClr val="4B2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3F8EFF8C-9D64-95A5-0E28-7C10106823F1}"/>
              </a:ext>
            </a:extLst>
          </p:cNvPr>
          <p:cNvSpPr/>
          <p:nvPr/>
        </p:nvSpPr>
        <p:spPr>
          <a:xfrm>
            <a:off x="10051947" y="4330541"/>
            <a:ext cx="76200" cy="76200"/>
          </a:xfrm>
          <a:prstGeom prst="ellipse">
            <a:avLst/>
          </a:prstGeom>
          <a:solidFill>
            <a:srgbClr val="4B2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AB8CA086-3A76-E82E-6F23-F7F420042930}"/>
              </a:ext>
            </a:extLst>
          </p:cNvPr>
          <p:cNvSpPr/>
          <p:nvPr/>
        </p:nvSpPr>
        <p:spPr>
          <a:xfrm>
            <a:off x="9484675" y="4328446"/>
            <a:ext cx="76200" cy="76200"/>
          </a:xfrm>
          <a:prstGeom prst="ellipse">
            <a:avLst/>
          </a:prstGeom>
          <a:solidFill>
            <a:srgbClr val="4B2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Graphic 63">
            <a:extLst>
              <a:ext uri="{FF2B5EF4-FFF2-40B4-BE49-F238E27FC236}">
                <a16:creationId xmlns:a16="http://schemas.microsoft.com/office/drawing/2014/main" id="{ED27A43F-908E-4A20-E272-C6BC2AEC7DE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7004780" y="3615259"/>
            <a:ext cx="1246767" cy="1094384"/>
          </a:xfrm>
          <a:prstGeom prst="rect">
            <a:avLst/>
          </a:prstGeom>
        </p:spPr>
      </p:pic>
      <p:sp>
        <p:nvSpPr>
          <p:cNvPr id="65" name="object 17">
            <a:extLst>
              <a:ext uri="{FF2B5EF4-FFF2-40B4-BE49-F238E27FC236}">
                <a16:creationId xmlns:a16="http://schemas.microsoft.com/office/drawing/2014/main" id="{762A7132-645A-E14E-D194-FF28D2B9DCF4}"/>
              </a:ext>
            </a:extLst>
          </p:cNvPr>
          <p:cNvSpPr txBox="1"/>
          <p:nvPr/>
        </p:nvSpPr>
        <p:spPr>
          <a:xfrm>
            <a:off x="17168628" y="3640860"/>
            <a:ext cx="919070" cy="1123384"/>
          </a:xfrm>
          <a:prstGeom prst="rect">
            <a:avLst/>
          </a:prstGeom>
        </p:spPr>
        <p:txBody>
          <a:bodyPr vert="horz" wrap="square" lIns="0" tIns="15240" rIns="0" bIns="0" rtlCol="0">
            <a:spAutoFit/>
          </a:bodyPr>
          <a:lstStyle/>
          <a:p>
            <a:pPr marL="12700" algn="ctr">
              <a:lnSpc>
                <a:spcPct val="100000"/>
              </a:lnSpc>
              <a:spcBef>
                <a:spcPts val="120"/>
              </a:spcBef>
            </a:pPr>
            <a:r>
              <a:rPr lang="en-US" sz="7200" b="1" dirty="0">
                <a:solidFill>
                  <a:schemeClr val="bg1"/>
                </a:solidFill>
                <a:latin typeface="Arial"/>
                <a:cs typeface="Arial"/>
              </a:rPr>
              <a:t>!</a:t>
            </a:r>
            <a:endParaRPr sz="7200" dirty="0">
              <a:solidFill>
                <a:schemeClr val="bg1"/>
              </a:solidFill>
              <a:latin typeface="Arial"/>
              <a:cs typeface="Arial"/>
            </a:endParaRPr>
          </a:p>
        </p:txBody>
      </p:sp>
      <p:sp>
        <p:nvSpPr>
          <p:cNvPr id="2" name="object 5">
            <a:extLst>
              <a:ext uri="{FF2B5EF4-FFF2-40B4-BE49-F238E27FC236}">
                <a16:creationId xmlns:a16="http://schemas.microsoft.com/office/drawing/2014/main" id="{4CFE04C9-4E0B-BCCB-8685-6033448553F8}"/>
              </a:ext>
            </a:extLst>
          </p:cNvPr>
          <p:cNvSpPr/>
          <p:nvPr/>
        </p:nvSpPr>
        <p:spPr>
          <a:xfrm>
            <a:off x="-692150" y="527095"/>
            <a:ext cx="5029200" cy="1490793"/>
          </a:xfrm>
          <a:custGeom>
            <a:avLst/>
            <a:gdLst/>
            <a:ahLst/>
            <a:cxnLst/>
            <a:rect l="l" t="t" r="r" b="b"/>
            <a:pathLst>
              <a:path w="623570" h="1602105">
                <a:moveTo>
                  <a:pt x="623110" y="0"/>
                </a:moveTo>
                <a:lnTo>
                  <a:pt x="0" y="0"/>
                </a:lnTo>
                <a:lnTo>
                  <a:pt x="0" y="1601745"/>
                </a:lnTo>
                <a:lnTo>
                  <a:pt x="623110" y="1601745"/>
                </a:lnTo>
                <a:lnTo>
                  <a:pt x="623110" y="0"/>
                </a:lnTo>
                <a:close/>
              </a:path>
            </a:pathLst>
          </a:custGeom>
          <a:solidFill>
            <a:srgbClr val="4B2161"/>
          </a:solidFill>
        </p:spPr>
        <p:txBody>
          <a:bodyPr wrap="square" lIns="0" tIns="0" rIns="0" bIns="0" rtlCol="0"/>
          <a:lstStyle/>
          <a:p>
            <a:endParaRPr/>
          </a:p>
        </p:txBody>
      </p:sp>
      <p:sp>
        <p:nvSpPr>
          <p:cNvPr id="3" name="object 11">
            <a:extLst>
              <a:ext uri="{FF2B5EF4-FFF2-40B4-BE49-F238E27FC236}">
                <a16:creationId xmlns:a16="http://schemas.microsoft.com/office/drawing/2014/main" id="{E9C591B5-69C8-4AB9-5148-8667B4313690}"/>
              </a:ext>
            </a:extLst>
          </p:cNvPr>
          <p:cNvSpPr txBox="1"/>
          <p:nvPr/>
        </p:nvSpPr>
        <p:spPr>
          <a:xfrm>
            <a:off x="356100" y="1032699"/>
            <a:ext cx="3752350" cy="447558"/>
          </a:xfrm>
          <a:prstGeom prst="rect">
            <a:avLst/>
          </a:prstGeom>
        </p:spPr>
        <p:txBody>
          <a:bodyPr vert="horz" wrap="square" lIns="0" tIns="16510" rIns="0" bIns="0" rtlCol="0">
            <a:spAutoFit/>
          </a:bodyPr>
          <a:lstStyle/>
          <a:p>
            <a:pPr marL="12700">
              <a:lnSpc>
                <a:spcPct val="100000"/>
              </a:lnSpc>
              <a:spcBef>
                <a:spcPts val="130"/>
              </a:spcBef>
            </a:pPr>
            <a:r>
              <a:rPr lang="en-US" sz="2800" b="1" dirty="0">
                <a:solidFill>
                  <a:srgbClr val="FFFFFF"/>
                </a:solidFill>
                <a:latin typeface="Arial"/>
                <a:cs typeface="Arial"/>
              </a:rPr>
              <a:t>YOUR OPPORTUNITY</a:t>
            </a:r>
          </a:p>
        </p:txBody>
      </p:sp>
    </p:spTree>
    <p:extLst>
      <p:ext uri="{BB962C8B-B14F-4D97-AF65-F5344CB8AC3E}">
        <p14:creationId xmlns:p14="http://schemas.microsoft.com/office/powerpoint/2010/main" val="1194394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object 2">
            <a:extLst>
              <a:ext uri="{FF2B5EF4-FFF2-40B4-BE49-F238E27FC236}">
                <a16:creationId xmlns:a16="http://schemas.microsoft.com/office/drawing/2014/main" id="{EC1E982B-5821-30A2-0E1D-E43901442FDC}"/>
              </a:ext>
            </a:extLst>
          </p:cNvPr>
          <p:cNvGrpSpPr/>
          <p:nvPr/>
        </p:nvGrpSpPr>
        <p:grpSpPr>
          <a:xfrm>
            <a:off x="0" y="313285"/>
            <a:ext cx="20104100" cy="1605996"/>
            <a:chOff x="0" y="10"/>
            <a:chExt cx="20104100" cy="541655"/>
          </a:xfrm>
          <a:solidFill>
            <a:srgbClr val="004A8D"/>
          </a:solidFill>
        </p:grpSpPr>
        <p:sp>
          <p:nvSpPr>
            <p:cNvPr id="29" name="object 3">
              <a:extLst>
                <a:ext uri="{FF2B5EF4-FFF2-40B4-BE49-F238E27FC236}">
                  <a16:creationId xmlns:a16="http://schemas.microsoft.com/office/drawing/2014/main" id="{ECA0FB5E-F24E-1248-9307-2CAFDCBF53EF}"/>
                </a:ext>
              </a:extLst>
            </p:cNvPr>
            <p:cNvSpPr/>
            <p:nvPr/>
          </p:nvSpPr>
          <p:spPr>
            <a:xfrm>
              <a:off x="0" y="10"/>
              <a:ext cx="20104100" cy="541655"/>
            </a:xfrm>
            <a:custGeom>
              <a:avLst/>
              <a:gdLst/>
              <a:ahLst/>
              <a:cxnLst/>
              <a:rect l="l" t="t" r="r" b="b"/>
              <a:pathLst>
                <a:path w="20104100" h="541655">
                  <a:moveTo>
                    <a:pt x="20104100" y="0"/>
                  </a:moveTo>
                  <a:lnTo>
                    <a:pt x="0" y="0"/>
                  </a:lnTo>
                  <a:lnTo>
                    <a:pt x="0" y="541442"/>
                  </a:lnTo>
                  <a:lnTo>
                    <a:pt x="20104100" y="541442"/>
                  </a:lnTo>
                  <a:lnTo>
                    <a:pt x="20104100" y="0"/>
                  </a:lnTo>
                  <a:close/>
                </a:path>
              </a:pathLst>
            </a:custGeom>
            <a:grpFill/>
          </p:spPr>
          <p:txBody>
            <a:bodyPr wrap="square" lIns="0" tIns="0" rIns="0" bIns="0" rtlCol="0"/>
            <a:lstStyle/>
            <a:p>
              <a:endParaRPr/>
            </a:p>
          </p:txBody>
        </p:sp>
        <p:sp>
          <p:nvSpPr>
            <p:cNvPr id="30" name="object 4">
              <a:extLst>
                <a:ext uri="{FF2B5EF4-FFF2-40B4-BE49-F238E27FC236}">
                  <a16:creationId xmlns:a16="http://schemas.microsoft.com/office/drawing/2014/main" id="{53284624-3A2C-1604-A121-9810B0C195CC}"/>
                </a:ext>
              </a:extLst>
            </p:cNvPr>
            <p:cNvSpPr/>
            <p:nvPr/>
          </p:nvSpPr>
          <p:spPr>
            <a:xfrm>
              <a:off x="19542546" y="87935"/>
              <a:ext cx="355600" cy="333375"/>
            </a:xfrm>
            <a:custGeom>
              <a:avLst/>
              <a:gdLst/>
              <a:ahLst/>
              <a:cxnLst/>
              <a:rect l="l" t="t" r="r" b="b"/>
              <a:pathLst>
                <a:path w="355600" h="333375">
                  <a:moveTo>
                    <a:pt x="177762" y="61065"/>
                  </a:moveTo>
                  <a:lnTo>
                    <a:pt x="38567" y="199914"/>
                  </a:lnTo>
                  <a:lnTo>
                    <a:pt x="38567" y="310330"/>
                  </a:lnTo>
                  <a:lnTo>
                    <a:pt x="40337" y="319154"/>
                  </a:lnTo>
                  <a:lnTo>
                    <a:pt x="45174" y="326328"/>
                  </a:lnTo>
                  <a:lnTo>
                    <a:pt x="52369" y="331148"/>
                  </a:lnTo>
                  <a:lnTo>
                    <a:pt x="61211" y="332911"/>
                  </a:lnTo>
                  <a:lnTo>
                    <a:pt x="144219" y="332911"/>
                  </a:lnTo>
                  <a:lnTo>
                    <a:pt x="144219" y="232535"/>
                  </a:lnTo>
                  <a:lnTo>
                    <a:pt x="149255" y="227521"/>
                  </a:lnTo>
                  <a:lnTo>
                    <a:pt x="316957" y="227521"/>
                  </a:lnTo>
                  <a:lnTo>
                    <a:pt x="316957" y="199914"/>
                  </a:lnTo>
                  <a:lnTo>
                    <a:pt x="177762" y="61065"/>
                  </a:lnTo>
                  <a:close/>
                </a:path>
                <a:path w="355600" h="333375">
                  <a:moveTo>
                    <a:pt x="316957" y="227521"/>
                  </a:moveTo>
                  <a:lnTo>
                    <a:pt x="206269" y="227521"/>
                  </a:lnTo>
                  <a:lnTo>
                    <a:pt x="211304" y="232535"/>
                  </a:lnTo>
                  <a:lnTo>
                    <a:pt x="211304" y="332911"/>
                  </a:lnTo>
                  <a:lnTo>
                    <a:pt x="294312" y="332911"/>
                  </a:lnTo>
                  <a:lnTo>
                    <a:pt x="303159" y="331148"/>
                  </a:lnTo>
                  <a:lnTo>
                    <a:pt x="310353" y="326328"/>
                  </a:lnTo>
                  <a:lnTo>
                    <a:pt x="315188" y="319154"/>
                  </a:lnTo>
                  <a:lnTo>
                    <a:pt x="316957" y="310330"/>
                  </a:lnTo>
                  <a:lnTo>
                    <a:pt x="316957" y="227521"/>
                  </a:lnTo>
                  <a:close/>
                </a:path>
                <a:path w="355600" h="333375">
                  <a:moveTo>
                    <a:pt x="182797" y="0"/>
                  </a:moveTo>
                  <a:lnTo>
                    <a:pt x="173574" y="0"/>
                  </a:lnTo>
                  <a:lnTo>
                    <a:pt x="169376" y="2512"/>
                  </a:lnTo>
                  <a:lnTo>
                    <a:pt x="166026" y="5025"/>
                  </a:lnTo>
                  <a:lnTo>
                    <a:pt x="1675" y="168968"/>
                  </a:lnTo>
                  <a:lnTo>
                    <a:pt x="0" y="173155"/>
                  </a:lnTo>
                  <a:lnTo>
                    <a:pt x="0" y="186535"/>
                  </a:lnTo>
                  <a:lnTo>
                    <a:pt x="7548" y="194062"/>
                  </a:lnTo>
                  <a:lnTo>
                    <a:pt x="20958" y="194062"/>
                  </a:lnTo>
                  <a:lnTo>
                    <a:pt x="25156" y="192387"/>
                  </a:lnTo>
                  <a:lnTo>
                    <a:pt x="177762" y="40158"/>
                  </a:lnTo>
                  <a:lnTo>
                    <a:pt x="224719" y="40158"/>
                  </a:lnTo>
                  <a:lnTo>
                    <a:pt x="186985" y="2512"/>
                  </a:lnTo>
                  <a:lnTo>
                    <a:pt x="182797" y="0"/>
                  </a:lnTo>
                  <a:close/>
                </a:path>
                <a:path w="355600" h="333375">
                  <a:moveTo>
                    <a:pt x="224719" y="40158"/>
                  </a:moveTo>
                  <a:lnTo>
                    <a:pt x="177762" y="40158"/>
                  </a:lnTo>
                  <a:lnTo>
                    <a:pt x="330367" y="192387"/>
                  </a:lnTo>
                  <a:lnTo>
                    <a:pt x="334565" y="194062"/>
                  </a:lnTo>
                  <a:lnTo>
                    <a:pt x="347976" y="194062"/>
                  </a:lnTo>
                  <a:lnTo>
                    <a:pt x="355524" y="186535"/>
                  </a:lnTo>
                  <a:lnTo>
                    <a:pt x="355524" y="173155"/>
                  </a:lnTo>
                  <a:lnTo>
                    <a:pt x="353849" y="168968"/>
                  </a:lnTo>
                  <a:lnTo>
                    <a:pt x="224719" y="40158"/>
                  </a:lnTo>
                  <a:close/>
                </a:path>
              </a:pathLst>
            </a:custGeom>
            <a:grpFill/>
          </p:spPr>
          <p:txBody>
            <a:bodyPr wrap="square" lIns="0" tIns="0" rIns="0" bIns="0" rtlCol="0"/>
            <a:lstStyle/>
            <a:p>
              <a:endParaRPr/>
            </a:p>
          </p:txBody>
        </p:sp>
      </p:grpSp>
      <p:sp>
        <p:nvSpPr>
          <p:cNvPr id="20" name="Rectangle 19">
            <a:extLst>
              <a:ext uri="{FF2B5EF4-FFF2-40B4-BE49-F238E27FC236}">
                <a16:creationId xmlns:a16="http://schemas.microsoft.com/office/drawing/2014/main" id="{6B6F8F9C-EE21-ED8D-1FD6-4E3C3C428420}"/>
              </a:ext>
            </a:extLst>
          </p:cNvPr>
          <p:cNvSpPr/>
          <p:nvPr/>
        </p:nvSpPr>
        <p:spPr>
          <a:xfrm>
            <a:off x="4491745" y="3877989"/>
            <a:ext cx="11721960" cy="6278609"/>
          </a:xfrm>
          <a:prstGeom prst="rect">
            <a:avLst/>
          </a:prstGeom>
          <a:solidFill>
            <a:srgbClr val="004A8D"/>
          </a:solidFill>
          <a:ln>
            <a:solidFill>
              <a:srgbClr val="004A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00C34AE-AAE4-9BEC-26FA-BE524C38DADA}"/>
              </a:ext>
            </a:extLst>
          </p:cNvPr>
          <p:cNvSpPr/>
          <p:nvPr/>
        </p:nvSpPr>
        <p:spPr>
          <a:xfrm>
            <a:off x="4347013" y="6891175"/>
            <a:ext cx="11724837" cy="1572768"/>
          </a:xfrm>
          <a:prstGeom prst="rect">
            <a:avLst/>
          </a:prstGeom>
          <a:solidFill>
            <a:schemeClr val="bg1"/>
          </a:solidFill>
          <a:ln>
            <a:solidFill>
              <a:srgbClr val="004A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D9A3E636-07B1-3933-270D-286215F847B6}"/>
              </a:ext>
            </a:extLst>
          </p:cNvPr>
          <p:cNvGrpSpPr/>
          <p:nvPr/>
        </p:nvGrpSpPr>
        <p:grpSpPr>
          <a:xfrm>
            <a:off x="18815050" y="10085466"/>
            <a:ext cx="932950" cy="932950"/>
            <a:chOff x="14000534" y="7654371"/>
            <a:chExt cx="451264" cy="451264"/>
          </a:xfrm>
        </p:grpSpPr>
        <p:sp>
          <p:nvSpPr>
            <p:cNvPr id="6" name="Oval 5">
              <a:extLst>
                <a:ext uri="{FF2B5EF4-FFF2-40B4-BE49-F238E27FC236}">
                  <a16:creationId xmlns:a16="http://schemas.microsoft.com/office/drawing/2014/main" id="{91A2D2BF-2AE3-1AF9-790C-9DEE4408BA1A}"/>
                </a:ext>
              </a:extLst>
            </p:cNvPr>
            <p:cNvSpPr/>
            <p:nvPr/>
          </p:nvSpPr>
          <p:spPr bwMode="auto">
            <a:xfrm>
              <a:off x="14000534" y="7654371"/>
              <a:ext cx="451264" cy="451264"/>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8" name="Freeform 31">
              <a:hlinkClick r:id="rId2" action="ppaction://hlinksldjump"/>
              <a:extLst>
                <a:ext uri="{FF2B5EF4-FFF2-40B4-BE49-F238E27FC236}">
                  <a16:creationId xmlns:a16="http://schemas.microsoft.com/office/drawing/2014/main" id="{D95CF865-4443-F3FF-6DA5-EBAB2DBCFC33}"/>
                </a:ext>
              </a:extLst>
            </p:cNvPr>
            <p:cNvSpPr>
              <a:spLocks noEditPoints="1"/>
            </p:cNvSpPr>
            <p:nvPr/>
          </p:nvSpPr>
          <p:spPr bwMode="auto">
            <a:xfrm>
              <a:off x="14123491" y="7760737"/>
              <a:ext cx="205349" cy="192929"/>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bg1"/>
            </a:solidFill>
            <a:ln>
              <a:noFill/>
            </a:ln>
          </p:spPr>
          <p:txBody>
            <a:bodyPr vert="horz" wrap="square" lIns="76200" tIns="38100" rIns="76200" bIns="38100" numCol="1" anchor="t" anchorCtr="0" compatLnSpc="1">
              <a:prstTxWarp prst="textNoShape">
                <a:avLst/>
              </a:prstTxWarp>
            </a:bodyPr>
            <a:lstStyle/>
            <a:p>
              <a:endParaRPr lang="en-US" sz="1500"/>
            </a:p>
          </p:txBody>
        </p:sp>
      </p:grpSp>
      <p:grpSp>
        <p:nvGrpSpPr>
          <p:cNvPr id="10" name="Group 9">
            <a:extLst>
              <a:ext uri="{FF2B5EF4-FFF2-40B4-BE49-F238E27FC236}">
                <a16:creationId xmlns:a16="http://schemas.microsoft.com/office/drawing/2014/main" id="{FB47ABCE-F192-A228-4DB6-82873C86A01D}"/>
              </a:ext>
            </a:extLst>
          </p:cNvPr>
          <p:cNvGrpSpPr/>
          <p:nvPr/>
        </p:nvGrpSpPr>
        <p:grpSpPr>
          <a:xfrm>
            <a:off x="16664656" y="10085466"/>
            <a:ext cx="932950" cy="932950"/>
            <a:chOff x="15958730" y="10088726"/>
            <a:chExt cx="932950" cy="932950"/>
          </a:xfrm>
        </p:grpSpPr>
        <p:sp>
          <p:nvSpPr>
            <p:cNvPr id="11" name="Oval 10">
              <a:hlinkClick r:id="" action="ppaction://hlinkshowjump?jump=nextslide"/>
              <a:extLst>
                <a:ext uri="{FF2B5EF4-FFF2-40B4-BE49-F238E27FC236}">
                  <a16:creationId xmlns:a16="http://schemas.microsoft.com/office/drawing/2014/main" id="{C4247A8B-4E7B-7DE7-BC12-6B4FDAFE95A0}"/>
                </a:ext>
              </a:extLst>
            </p:cNvPr>
            <p:cNvSpPr/>
            <p:nvPr/>
          </p:nvSpPr>
          <p:spPr bwMode="auto">
            <a:xfrm>
              <a:off x="15958730" y="10088726"/>
              <a:ext cx="932950" cy="932950"/>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12" name="Arrow: Right 11">
              <a:hlinkClick r:id="" action="ppaction://hlinkshowjump?jump=nextslide"/>
              <a:extLst>
                <a:ext uri="{FF2B5EF4-FFF2-40B4-BE49-F238E27FC236}">
                  <a16:creationId xmlns:a16="http://schemas.microsoft.com/office/drawing/2014/main" id="{D7A225EB-64F6-6D9C-FAD8-E1020568BA53}"/>
                </a:ext>
              </a:extLst>
            </p:cNvPr>
            <p:cNvSpPr/>
            <p:nvPr/>
          </p:nvSpPr>
          <p:spPr>
            <a:xfrm>
              <a:off x="16174339" y="10289748"/>
              <a:ext cx="591996" cy="53090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946C4BE0-1858-9B59-5A0C-0DBEDD3986FF}"/>
              </a:ext>
            </a:extLst>
          </p:cNvPr>
          <p:cNvGrpSpPr/>
          <p:nvPr/>
        </p:nvGrpSpPr>
        <p:grpSpPr>
          <a:xfrm>
            <a:off x="17740245" y="10088726"/>
            <a:ext cx="932950" cy="932950"/>
            <a:chOff x="17740245" y="10088726"/>
            <a:chExt cx="932950" cy="932950"/>
          </a:xfrm>
        </p:grpSpPr>
        <p:sp>
          <p:nvSpPr>
            <p:cNvPr id="16" name="Oval 15">
              <a:extLst>
                <a:ext uri="{FF2B5EF4-FFF2-40B4-BE49-F238E27FC236}">
                  <a16:creationId xmlns:a16="http://schemas.microsoft.com/office/drawing/2014/main" id="{5E76B8B4-10FE-683D-958D-A19DA578D657}"/>
                </a:ext>
              </a:extLst>
            </p:cNvPr>
            <p:cNvSpPr/>
            <p:nvPr/>
          </p:nvSpPr>
          <p:spPr bwMode="auto">
            <a:xfrm>
              <a:off x="17740245" y="10088726"/>
              <a:ext cx="932950" cy="932950"/>
            </a:xfrm>
            <a:prstGeom prst="ellipse">
              <a:avLst/>
            </a:prstGeom>
            <a:solidFill>
              <a:schemeClr val="tx2">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pic>
          <p:nvPicPr>
            <p:cNvPr id="17" name="Graphic 16" descr="Arrow: Rotate left with solid fill">
              <a:hlinkClick r:id="" action="ppaction://hlinkshowjump?jump=previousslide"/>
              <a:extLst>
                <a:ext uri="{FF2B5EF4-FFF2-40B4-BE49-F238E27FC236}">
                  <a16:creationId xmlns:a16="http://schemas.microsoft.com/office/drawing/2014/main" id="{D2E8C83A-2EC2-8CE2-CC38-1512893CE42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17867347" y="10249266"/>
              <a:ext cx="663209" cy="663209"/>
            </a:xfrm>
            <a:prstGeom prst="rect">
              <a:avLst/>
            </a:prstGeom>
          </p:spPr>
        </p:pic>
      </p:grpSp>
      <p:sp>
        <p:nvSpPr>
          <p:cNvPr id="3" name="object 3"/>
          <p:cNvSpPr txBox="1">
            <a:spLocks noGrp="1"/>
          </p:cNvSpPr>
          <p:nvPr>
            <p:ph type="title"/>
          </p:nvPr>
        </p:nvSpPr>
        <p:spPr>
          <a:xfrm>
            <a:off x="679450" y="533797"/>
            <a:ext cx="18592800" cy="1121461"/>
          </a:xfrm>
          <a:prstGeom prst="rect">
            <a:avLst/>
          </a:prstGeom>
        </p:spPr>
        <p:txBody>
          <a:bodyPr vert="horz" wrap="square" lIns="0" tIns="13335" rIns="0" bIns="0" rtlCol="0">
            <a:spAutoFit/>
          </a:bodyPr>
          <a:lstStyle/>
          <a:p>
            <a:pPr marL="12700" marR="5080">
              <a:lnSpc>
                <a:spcPct val="100000"/>
              </a:lnSpc>
              <a:spcBef>
                <a:spcPts val="105"/>
              </a:spcBef>
            </a:pPr>
            <a:r>
              <a:rPr lang="en-US" sz="3600" dirty="0">
                <a:solidFill>
                  <a:schemeClr val="bg1"/>
                </a:solidFill>
              </a:rPr>
              <a:t>Maintenance Guides provide recommended actions based on </a:t>
            </a:r>
            <a:br>
              <a:rPr lang="en-US" sz="3600" dirty="0">
                <a:solidFill>
                  <a:schemeClr val="bg1"/>
                </a:solidFill>
              </a:rPr>
            </a:br>
            <a:r>
              <a:rPr lang="en-US" sz="3600" dirty="0">
                <a:solidFill>
                  <a:schemeClr val="bg1"/>
                </a:solidFill>
              </a:rPr>
              <a:t>plant criticality, process conditions and our control valve expertise</a:t>
            </a:r>
            <a:endParaRPr lang="en-US" sz="3600" spc="-10" dirty="0">
              <a:solidFill>
                <a:schemeClr val="bg1"/>
              </a:solidFill>
            </a:endParaRPr>
          </a:p>
        </p:txBody>
      </p:sp>
      <p:sp>
        <p:nvSpPr>
          <p:cNvPr id="23" name="Rectangle 22">
            <a:extLst>
              <a:ext uri="{FF2B5EF4-FFF2-40B4-BE49-F238E27FC236}">
                <a16:creationId xmlns:a16="http://schemas.microsoft.com/office/drawing/2014/main" id="{43F13EE3-9C5F-443C-8ABD-82359FE0529A}"/>
              </a:ext>
            </a:extLst>
          </p:cNvPr>
          <p:cNvSpPr/>
          <p:nvPr/>
        </p:nvSpPr>
        <p:spPr>
          <a:xfrm>
            <a:off x="4347013" y="3795359"/>
            <a:ext cx="11724837" cy="1569660"/>
          </a:xfrm>
          <a:prstGeom prst="rect">
            <a:avLst/>
          </a:prstGeom>
          <a:solidFill>
            <a:schemeClr val="bg1"/>
          </a:solidFill>
          <a:ln>
            <a:solidFill>
              <a:srgbClr val="004A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D3FC451-F6FF-DCF7-14B0-0924B4B3CA73}"/>
              </a:ext>
            </a:extLst>
          </p:cNvPr>
          <p:cNvSpPr/>
          <p:nvPr/>
        </p:nvSpPr>
        <p:spPr>
          <a:xfrm>
            <a:off x="4347013" y="5343267"/>
            <a:ext cx="11724837" cy="1572768"/>
          </a:xfrm>
          <a:prstGeom prst="rect">
            <a:avLst/>
          </a:prstGeom>
          <a:solidFill>
            <a:schemeClr val="bg1"/>
          </a:solidFill>
          <a:ln>
            <a:solidFill>
              <a:srgbClr val="004A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9B0B11B8-672B-D770-85D2-C45B1EEAD1C1}"/>
              </a:ext>
            </a:extLst>
          </p:cNvPr>
          <p:cNvSpPr txBox="1"/>
          <p:nvPr/>
        </p:nvSpPr>
        <p:spPr>
          <a:xfrm>
            <a:off x="4562375" y="3928520"/>
            <a:ext cx="10627919" cy="1292662"/>
          </a:xfrm>
          <a:prstGeom prst="rect">
            <a:avLst/>
          </a:prstGeom>
          <a:noFill/>
        </p:spPr>
        <p:txBody>
          <a:bodyPr wrap="square">
            <a:spAutoFit/>
          </a:bodyPr>
          <a:lstStyle/>
          <a:p>
            <a:pPr marL="12700">
              <a:lnSpc>
                <a:spcPct val="100000"/>
              </a:lnSpc>
              <a:spcBef>
                <a:spcPts val="95"/>
              </a:spcBef>
            </a:pPr>
            <a:r>
              <a:rPr lang="en-US" sz="2600" b="1" dirty="0">
                <a:solidFill>
                  <a:srgbClr val="B81D47"/>
                </a:solidFill>
                <a:latin typeface="Arial"/>
                <a:cs typeface="Arial"/>
              </a:rPr>
              <a:t>Critical Functions — Mission Critical </a:t>
            </a:r>
            <a:br>
              <a:rPr lang="en-US" sz="2600" b="1" dirty="0">
                <a:solidFill>
                  <a:srgbClr val="E35B39"/>
                </a:solidFill>
                <a:latin typeface="Arial"/>
                <a:cs typeface="Arial"/>
              </a:rPr>
            </a:br>
            <a:r>
              <a:rPr lang="en-US" sz="2600" dirty="0">
                <a:solidFill>
                  <a:schemeClr val="tx1"/>
                </a:solidFill>
                <a:latin typeface="Arial"/>
                <a:cs typeface="Arial"/>
              </a:rPr>
              <a:t>Significantly impacts plant performance directly affecting operations and may cause the plant to be shut down until the issue is resolved.</a:t>
            </a:r>
          </a:p>
        </p:txBody>
      </p:sp>
      <p:sp>
        <p:nvSpPr>
          <p:cNvPr id="26" name="TextBox 25">
            <a:extLst>
              <a:ext uri="{FF2B5EF4-FFF2-40B4-BE49-F238E27FC236}">
                <a16:creationId xmlns:a16="http://schemas.microsoft.com/office/drawing/2014/main" id="{70344ED1-F973-8557-6FFD-17838DF4A8F0}"/>
              </a:ext>
            </a:extLst>
          </p:cNvPr>
          <p:cNvSpPr txBox="1"/>
          <p:nvPr/>
        </p:nvSpPr>
        <p:spPr>
          <a:xfrm>
            <a:off x="4528753" y="5487104"/>
            <a:ext cx="11543097" cy="892552"/>
          </a:xfrm>
          <a:prstGeom prst="rect">
            <a:avLst/>
          </a:prstGeom>
          <a:noFill/>
        </p:spPr>
        <p:txBody>
          <a:bodyPr wrap="square" rtlCol="0">
            <a:spAutoFit/>
          </a:bodyPr>
          <a:lstStyle/>
          <a:p>
            <a:r>
              <a:rPr lang="en-US" sz="2600" b="1" dirty="0">
                <a:solidFill>
                  <a:srgbClr val="E35B39"/>
                </a:solidFill>
                <a:latin typeface="Arial"/>
                <a:cs typeface="Arial"/>
              </a:rPr>
              <a:t>Essential Functions — Vital </a:t>
            </a:r>
            <a:br>
              <a:rPr lang="en-US" sz="2600" b="1" dirty="0">
                <a:solidFill>
                  <a:srgbClr val="E35B39"/>
                </a:solidFill>
                <a:latin typeface="Arial"/>
                <a:cs typeface="Arial"/>
              </a:rPr>
            </a:br>
            <a:r>
              <a:rPr lang="en-US" sz="2600" dirty="0">
                <a:solidFill>
                  <a:schemeClr val="tx1"/>
                </a:solidFill>
                <a:latin typeface="Arial"/>
                <a:cs typeface="Arial"/>
              </a:rPr>
              <a:t>Moderate to Significant impact on plant operations. </a:t>
            </a:r>
          </a:p>
        </p:txBody>
      </p:sp>
      <p:sp>
        <p:nvSpPr>
          <p:cNvPr id="27" name="TextBox 26">
            <a:extLst>
              <a:ext uri="{FF2B5EF4-FFF2-40B4-BE49-F238E27FC236}">
                <a16:creationId xmlns:a16="http://schemas.microsoft.com/office/drawing/2014/main" id="{A82FF860-46FE-510C-2A03-27E4F478EB4C}"/>
              </a:ext>
            </a:extLst>
          </p:cNvPr>
          <p:cNvSpPr txBox="1"/>
          <p:nvPr/>
        </p:nvSpPr>
        <p:spPr>
          <a:xfrm>
            <a:off x="4562375" y="7037819"/>
            <a:ext cx="10604167" cy="892552"/>
          </a:xfrm>
          <a:prstGeom prst="rect">
            <a:avLst/>
          </a:prstGeom>
          <a:noFill/>
        </p:spPr>
        <p:txBody>
          <a:bodyPr wrap="square" rtlCol="0">
            <a:spAutoFit/>
          </a:bodyPr>
          <a:lstStyle/>
          <a:p>
            <a:r>
              <a:rPr lang="en-US" sz="2600" b="1" dirty="0">
                <a:solidFill>
                  <a:srgbClr val="00956E"/>
                </a:solidFill>
                <a:latin typeface="Arial"/>
                <a:cs typeface="Arial"/>
              </a:rPr>
              <a:t>Necessary Functions — Important </a:t>
            </a:r>
            <a:br>
              <a:rPr lang="en-US" sz="2600" b="1" dirty="0">
                <a:solidFill>
                  <a:srgbClr val="00956E"/>
                </a:solidFill>
                <a:latin typeface="Arial"/>
                <a:cs typeface="Arial"/>
              </a:rPr>
            </a:br>
            <a:r>
              <a:rPr lang="en-US" sz="2600" dirty="0">
                <a:solidFill>
                  <a:schemeClr val="tx1"/>
                </a:solidFill>
                <a:latin typeface="Arial"/>
                <a:cs typeface="Arial"/>
              </a:rPr>
              <a:t>Mild risk of operational impact.</a:t>
            </a:r>
          </a:p>
        </p:txBody>
      </p:sp>
      <p:sp>
        <p:nvSpPr>
          <p:cNvPr id="2" name="Rectangle 1">
            <a:extLst>
              <a:ext uri="{FF2B5EF4-FFF2-40B4-BE49-F238E27FC236}">
                <a16:creationId xmlns:a16="http://schemas.microsoft.com/office/drawing/2014/main" id="{C3338900-E6B5-C0F0-C24E-AD4C80CFF52D}"/>
              </a:ext>
            </a:extLst>
          </p:cNvPr>
          <p:cNvSpPr/>
          <p:nvPr/>
        </p:nvSpPr>
        <p:spPr>
          <a:xfrm>
            <a:off x="3616335" y="3939440"/>
            <a:ext cx="730679" cy="685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CA868607-A0BB-EE97-3C92-F8FBE8CF4341}"/>
              </a:ext>
            </a:extLst>
          </p:cNvPr>
          <p:cNvSpPr txBox="1"/>
          <p:nvPr/>
        </p:nvSpPr>
        <p:spPr>
          <a:xfrm>
            <a:off x="3768735" y="3993602"/>
            <a:ext cx="521131" cy="553998"/>
          </a:xfrm>
          <a:prstGeom prst="rect">
            <a:avLst/>
          </a:prstGeom>
          <a:noFill/>
        </p:spPr>
        <p:txBody>
          <a:bodyPr wrap="square">
            <a:spAutoFit/>
          </a:bodyPr>
          <a:lstStyle/>
          <a:p>
            <a:pPr marL="12700">
              <a:lnSpc>
                <a:spcPct val="100000"/>
              </a:lnSpc>
              <a:spcBef>
                <a:spcPts val="95"/>
              </a:spcBef>
            </a:pPr>
            <a:r>
              <a:rPr lang="en-US" sz="3000" b="1" dirty="0">
                <a:solidFill>
                  <a:schemeClr val="bg1"/>
                </a:solidFill>
                <a:latin typeface="Arial"/>
                <a:cs typeface="Arial"/>
              </a:rPr>
              <a:t>1.</a:t>
            </a:r>
            <a:endParaRPr lang="en-US" sz="3000" dirty="0">
              <a:solidFill>
                <a:schemeClr val="bg1"/>
              </a:solidFill>
              <a:latin typeface="Arial"/>
              <a:cs typeface="Arial"/>
            </a:endParaRPr>
          </a:p>
        </p:txBody>
      </p:sp>
      <p:sp>
        <p:nvSpPr>
          <p:cNvPr id="7" name="Rectangle 6">
            <a:extLst>
              <a:ext uri="{FF2B5EF4-FFF2-40B4-BE49-F238E27FC236}">
                <a16:creationId xmlns:a16="http://schemas.microsoft.com/office/drawing/2014/main" id="{57F848E6-168B-09EF-404A-D695776F1EC0}"/>
              </a:ext>
            </a:extLst>
          </p:cNvPr>
          <p:cNvSpPr/>
          <p:nvPr/>
        </p:nvSpPr>
        <p:spPr>
          <a:xfrm>
            <a:off x="3616335" y="5547212"/>
            <a:ext cx="730679" cy="685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26711F9-8E9C-DDEB-8C71-843409404EA9}"/>
              </a:ext>
            </a:extLst>
          </p:cNvPr>
          <p:cNvSpPr txBox="1"/>
          <p:nvPr/>
        </p:nvSpPr>
        <p:spPr>
          <a:xfrm>
            <a:off x="3768735" y="5601374"/>
            <a:ext cx="521131" cy="553998"/>
          </a:xfrm>
          <a:prstGeom prst="rect">
            <a:avLst/>
          </a:prstGeom>
          <a:noFill/>
        </p:spPr>
        <p:txBody>
          <a:bodyPr wrap="square">
            <a:spAutoFit/>
          </a:bodyPr>
          <a:lstStyle/>
          <a:p>
            <a:pPr marL="12700">
              <a:lnSpc>
                <a:spcPct val="100000"/>
              </a:lnSpc>
              <a:spcBef>
                <a:spcPts val="95"/>
              </a:spcBef>
            </a:pPr>
            <a:r>
              <a:rPr lang="en-US" sz="3000" b="1" dirty="0">
                <a:solidFill>
                  <a:schemeClr val="bg1"/>
                </a:solidFill>
                <a:latin typeface="Arial"/>
                <a:cs typeface="Arial"/>
              </a:rPr>
              <a:t>2.</a:t>
            </a:r>
            <a:endParaRPr lang="en-US" sz="3000" dirty="0">
              <a:solidFill>
                <a:schemeClr val="bg1"/>
              </a:solidFill>
              <a:latin typeface="Arial"/>
              <a:cs typeface="Arial"/>
            </a:endParaRPr>
          </a:p>
        </p:txBody>
      </p:sp>
      <p:sp>
        <p:nvSpPr>
          <p:cNvPr id="18" name="Rectangle 17">
            <a:extLst>
              <a:ext uri="{FF2B5EF4-FFF2-40B4-BE49-F238E27FC236}">
                <a16:creationId xmlns:a16="http://schemas.microsoft.com/office/drawing/2014/main" id="{6C8D7B08-1998-0FDA-720A-52DAB1C2971D}"/>
              </a:ext>
            </a:extLst>
          </p:cNvPr>
          <p:cNvSpPr/>
          <p:nvPr/>
        </p:nvSpPr>
        <p:spPr>
          <a:xfrm>
            <a:off x="3616335" y="7105036"/>
            <a:ext cx="730679" cy="685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ED85EBE-03AB-897E-4201-AC7FF4D56ABE}"/>
              </a:ext>
            </a:extLst>
          </p:cNvPr>
          <p:cNvSpPr txBox="1"/>
          <p:nvPr/>
        </p:nvSpPr>
        <p:spPr>
          <a:xfrm>
            <a:off x="3768735" y="7159198"/>
            <a:ext cx="521131" cy="553998"/>
          </a:xfrm>
          <a:prstGeom prst="rect">
            <a:avLst/>
          </a:prstGeom>
          <a:noFill/>
        </p:spPr>
        <p:txBody>
          <a:bodyPr wrap="square">
            <a:spAutoFit/>
          </a:bodyPr>
          <a:lstStyle/>
          <a:p>
            <a:pPr marL="12700">
              <a:lnSpc>
                <a:spcPct val="100000"/>
              </a:lnSpc>
              <a:spcBef>
                <a:spcPts val="95"/>
              </a:spcBef>
            </a:pPr>
            <a:r>
              <a:rPr lang="en-US" sz="3000" b="1" dirty="0">
                <a:solidFill>
                  <a:schemeClr val="bg1"/>
                </a:solidFill>
                <a:latin typeface="Arial"/>
                <a:cs typeface="Arial"/>
              </a:rPr>
              <a:t>3.</a:t>
            </a:r>
            <a:endParaRPr lang="en-US" sz="3000" dirty="0">
              <a:solidFill>
                <a:schemeClr val="bg1"/>
              </a:solidFill>
              <a:latin typeface="Arial"/>
              <a:cs typeface="Arial"/>
            </a:endParaRPr>
          </a:p>
        </p:txBody>
      </p:sp>
      <p:grpSp>
        <p:nvGrpSpPr>
          <p:cNvPr id="41" name="Group 40">
            <a:extLst>
              <a:ext uri="{FF2B5EF4-FFF2-40B4-BE49-F238E27FC236}">
                <a16:creationId xmlns:a16="http://schemas.microsoft.com/office/drawing/2014/main" id="{91706E73-38BA-1C03-802D-E3BD90573852}"/>
              </a:ext>
            </a:extLst>
          </p:cNvPr>
          <p:cNvGrpSpPr/>
          <p:nvPr/>
        </p:nvGrpSpPr>
        <p:grpSpPr>
          <a:xfrm>
            <a:off x="1651506" y="7025780"/>
            <a:ext cx="1318415" cy="1318415"/>
            <a:chOff x="1651506" y="7279260"/>
            <a:chExt cx="1318415" cy="1318415"/>
          </a:xfrm>
        </p:grpSpPr>
        <p:sp>
          <p:nvSpPr>
            <p:cNvPr id="38" name="Oval 37">
              <a:extLst>
                <a:ext uri="{FF2B5EF4-FFF2-40B4-BE49-F238E27FC236}">
                  <a16:creationId xmlns:a16="http://schemas.microsoft.com/office/drawing/2014/main" id="{47186303-EB5C-19EF-1F51-666599056D94}"/>
                </a:ext>
              </a:extLst>
            </p:cNvPr>
            <p:cNvSpPr/>
            <p:nvPr/>
          </p:nvSpPr>
          <p:spPr>
            <a:xfrm>
              <a:off x="1651506" y="7279260"/>
              <a:ext cx="1318415" cy="1318415"/>
            </a:xfrm>
            <a:prstGeom prst="ellipse">
              <a:avLst/>
            </a:prstGeom>
            <a:noFill/>
            <a:ln w="571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descr="A blue and white symbol&#10;&#10;Description automatically generated">
              <a:extLst>
                <a:ext uri="{FF2B5EF4-FFF2-40B4-BE49-F238E27FC236}">
                  <a16:creationId xmlns:a16="http://schemas.microsoft.com/office/drawing/2014/main" id="{84AA5542-B1E5-3113-AB46-16A54D9C91C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00052" y="7498821"/>
              <a:ext cx="864725" cy="864725"/>
            </a:xfrm>
            <a:prstGeom prst="rect">
              <a:avLst/>
            </a:prstGeom>
          </p:spPr>
        </p:pic>
      </p:grpSp>
      <p:grpSp>
        <p:nvGrpSpPr>
          <p:cNvPr id="44" name="Group 43">
            <a:extLst>
              <a:ext uri="{FF2B5EF4-FFF2-40B4-BE49-F238E27FC236}">
                <a16:creationId xmlns:a16="http://schemas.microsoft.com/office/drawing/2014/main" id="{7E8D3600-5E18-CB49-76A1-FE189DB8AC2C}"/>
              </a:ext>
            </a:extLst>
          </p:cNvPr>
          <p:cNvGrpSpPr/>
          <p:nvPr/>
        </p:nvGrpSpPr>
        <p:grpSpPr>
          <a:xfrm>
            <a:off x="1654211" y="8603460"/>
            <a:ext cx="1318415" cy="1318415"/>
            <a:chOff x="1654211" y="8932627"/>
            <a:chExt cx="1318415" cy="1318415"/>
          </a:xfrm>
        </p:grpSpPr>
        <p:pic>
          <p:nvPicPr>
            <p:cNvPr id="35" name="Picture 34" descr="Blue gears on a black background&#10;&#10;Description automatically generated">
              <a:extLst>
                <a:ext uri="{FF2B5EF4-FFF2-40B4-BE49-F238E27FC236}">
                  <a16:creationId xmlns:a16="http://schemas.microsoft.com/office/drawing/2014/main" id="{8A706B8E-F774-D417-9276-7C93FEE9342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93567" y="9054016"/>
              <a:ext cx="1102582" cy="1102582"/>
            </a:xfrm>
            <a:prstGeom prst="rect">
              <a:avLst/>
            </a:prstGeom>
          </p:spPr>
        </p:pic>
        <p:sp>
          <p:nvSpPr>
            <p:cNvPr id="40" name="Oval 39">
              <a:extLst>
                <a:ext uri="{FF2B5EF4-FFF2-40B4-BE49-F238E27FC236}">
                  <a16:creationId xmlns:a16="http://schemas.microsoft.com/office/drawing/2014/main" id="{AC2571D7-576C-0297-29B7-B2CD9C11CBB9}"/>
                </a:ext>
              </a:extLst>
            </p:cNvPr>
            <p:cNvSpPr/>
            <p:nvPr/>
          </p:nvSpPr>
          <p:spPr>
            <a:xfrm>
              <a:off x="1654211" y="8932627"/>
              <a:ext cx="1318415" cy="1318415"/>
            </a:xfrm>
            <a:prstGeom prst="ellipse">
              <a:avLst/>
            </a:prstGeom>
            <a:noFill/>
            <a:ln w="571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Rectangle 30">
            <a:extLst>
              <a:ext uri="{FF2B5EF4-FFF2-40B4-BE49-F238E27FC236}">
                <a16:creationId xmlns:a16="http://schemas.microsoft.com/office/drawing/2014/main" id="{4C392052-E2EB-7364-D1D7-F5054E2A78BD}"/>
              </a:ext>
            </a:extLst>
          </p:cNvPr>
          <p:cNvSpPr/>
          <p:nvPr/>
        </p:nvSpPr>
        <p:spPr>
          <a:xfrm>
            <a:off x="4347013" y="8459945"/>
            <a:ext cx="11724837" cy="1572768"/>
          </a:xfrm>
          <a:prstGeom prst="rect">
            <a:avLst/>
          </a:prstGeom>
          <a:solidFill>
            <a:schemeClr val="bg1"/>
          </a:solidFill>
          <a:ln>
            <a:solidFill>
              <a:srgbClr val="004A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26DE552-7A27-49EB-53E7-31ECA9791A0E}"/>
              </a:ext>
            </a:extLst>
          </p:cNvPr>
          <p:cNvSpPr/>
          <p:nvPr/>
        </p:nvSpPr>
        <p:spPr>
          <a:xfrm>
            <a:off x="3616335" y="8673806"/>
            <a:ext cx="730679" cy="685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1A49431E-4576-F3A9-522A-774BDA527A2D}"/>
              </a:ext>
            </a:extLst>
          </p:cNvPr>
          <p:cNvSpPr txBox="1"/>
          <p:nvPr/>
        </p:nvSpPr>
        <p:spPr>
          <a:xfrm>
            <a:off x="3768735" y="8727968"/>
            <a:ext cx="521131" cy="553998"/>
          </a:xfrm>
          <a:prstGeom prst="rect">
            <a:avLst/>
          </a:prstGeom>
          <a:noFill/>
        </p:spPr>
        <p:txBody>
          <a:bodyPr wrap="square">
            <a:spAutoFit/>
          </a:bodyPr>
          <a:lstStyle/>
          <a:p>
            <a:pPr marL="12700">
              <a:lnSpc>
                <a:spcPct val="100000"/>
              </a:lnSpc>
              <a:spcBef>
                <a:spcPts val="95"/>
              </a:spcBef>
            </a:pPr>
            <a:r>
              <a:rPr lang="en-US" sz="3000" b="1" dirty="0">
                <a:solidFill>
                  <a:schemeClr val="bg1"/>
                </a:solidFill>
                <a:latin typeface="Arial"/>
                <a:cs typeface="Arial"/>
              </a:rPr>
              <a:t>4.</a:t>
            </a:r>
            <a:endParaRPr lang="en-US" sz="3000" dirty="0">
              <a:solidFill>
                <a:schemeClr val="bg1"/>
              </a:solidFill>
              <a:latin typeface="Arial"/>
              <a:cs typeface="Arial"/>
            </a:endParaRPr>
          </a:p>
        </p:txBody>
      </p:sp>
      <p:sp>
        <p:nvSpPr>
          <p:cNvPr id="36" name="TextBox 35">
            <a:extLst>
              <a:ext uri="{FF2B5EF4-FFF2-40B4-BE49-F238E27FC236}">
                <a16:creationId xmlns:a16="http://schemas.microsoft.com/office/drawing/2014/main" id="{2B834DEB-5B37-1A3B-C27C-4EAA1390A4C0}"/>
              </a:ext>
            </a:extLst>
          </p:cNvPr>
          <p:cNvSpPr txBox="1"/>
          <p:nvPr/>
        </p:nvSpPr>
        <p:spPr>
          <a:xfrm>
            <a:off x="4562375" y="8570430"/>
            <a:ext cx="10604167" cy="892552"/>
          </a:xfrm>
          <a:prstGeom prst="rect">
            <a:avLst/>
          </a:prstGeom>
          <a:noFill/>
        </p:spPr>
        <p:txBody>
          <a:bodyPr wrap="square" rtlCol="0">
            <a:spAutoFit/>
          </a:bodyPr>
          <a:lstStyle/>
          <a:p>
            <a:r>
              <a:rPr lang="en-US" sz="2600" b="1" dirty="0">
                <a:solidFill>
                  <a:srgbClr val="00956E"/>
                </a:solidFill>
                <a:latin typeface="Arial"/>
                <a:cs typeface="Arial"/>
              </a:rPr>
              <a:t>Desirable Functions — Minor </a:t>
            </a:r>
            <a:br>
              <a:rPr lang="en-US" sz="2600" b="1" dirty="0">
                <a:solidFill>
                  <a:srgbClr val="00956E"/>
                </a:solidFill>
                <a:latin typeface="Arial"/>
                <a:cs typeface="Arial"/>
              </a:rPr>
            </a:br>
            <a:r>
              <a:rPr lang="en-US" sz="2600" dirty="0">
                <a:solidFill>
                  <a:schemeClr val="tx1"/>
                </a:solidFill>
                <a:latin typeface="Arial"/>
                <a:cs typeface="Arial"/>
              </a:rPr>
              <a:t>Ancillary applications with almost no impact to operations.</a:t>
            </a:r>
          </a:p>
        </p:txBody>
      </p:sp>
      <p:sp>
        <p:nvSpPr>
          <p:cNvPr id="43" name="TextBox 42">
            <a:extLst>
              <a:ext uri="{FF2B5EF4-FFF2-40B4-BE49-F238E27FC236}">
                <a16:creationId xmlns:a16="http://schemas.microsoft.com/office/drawing/2014/main" id="{3C123682-6003-8756-5B47-71BC176A6311}"/>
              </a:ext>
            </a:extLst>
          </p:cNvPr>
          <p:cNvSpPr txBox="1"/>
          <p:nvPr/>
        </p:nvSpPr>
        <p:spPr>
          <a:xfrm>
            <a:off x="1651506" y="2146306"/>
            <a:ext cx="15487144" cy="1200329"/>
          </a:xfrm>
          <a:prstGeom prst="rect">
            <a:avLst/>
          </a:prstGeom>
          <a:noFill/>
        </p:spPr>
        <p:txBody>
          <a:bodyPr wrap="square">
            <a:spAutoFit/>
          </a:bodyPr>
          <a:lstStyle/>
          <a:p>
            <a:pPr marL="50800" marR="0" lvl="0" indent="0" algn="l" defTabSz="914400" eaLnBrk="1" fontAlgn="auto" latinLnBrk="0" hangingPunct="1">
              <a:lnSpc>
                <a:spcPct val="100000"/>
              </a:lnSpc>
              <a:spcBef>
                <a:spcPts val="250"/>
              </a:spcBef>
              <a:spcAft>
                <a:spcPts val="0"/>
              </a:spcAft>
              <a:buClrTx/>
              <a:buSzTx/>
              <a:buFontTx/>
              <a:buNone/>
              <a:tabLst/>
              <a:defRPr/>
            </a:pPr>
            <a:r>
              <a:rPr lang="en-US" sz="3600" b="1" i="0" u="none" strike="noStrike" noProof="0" dirty="0">
                <a:solidFill>
                  <a:srgbClr val="004A8D"/>
                </a:solidFill>
                <a:latin typeface="Arial" panose="020B0604020202020204" pitchFamily="34" charset="0"/>
                <a:cs typeface="Arial" panose="020B0604020202020204" pitchFamily="34" charset="0"/>
              </a:rPr>
              <a:t>In addition to plant criticality, careful consideration should be given to whether control valve application is general or severe service.</a:t>
            </a:r>
          </a:p>
        </p:txBody>
      </p:sp>
      <p:grpSp>
        <p:nvGrpSpPr>
          <p:cNvPr id="32" name="Group 31">
            <a:extLst>
              <a:ext uri="{FF2B5EF4-FFF2-40B4-BE49-F238E27FC236}">
                <a16:creationId xmlns:a16="http://schemas.microsoft.com/office/drawing/2014/main" id="{5B69BCE1-E2C1-7336-FEE7-F7290A534D8D}"/>
              </a:ext>
            </a:extLst>
          </p:cNvPr>
          <p:cNvGrpSpPr/>
          <p:nvPr/>
        </p:nvGrpSpPr>
        <p:grpSpPr>
          <a:xfrm>
            <a:off x="1657752" y="5448101"/>
            <a:ext cx="1318415" cy="1318415"/>
            <a:chOff x="1657752" y="5531269"/>
            <a:chExt cx="1318415" cy="1318415"/>
          </a:xfrm>
        </p:grpSpPr>
        <p:sp>
          <p:nvSpPr>
            <p:cNvPr id="39" name="Oval 38">
              <a:extLst>
                <a:ext uri="{FF2B5EF4-FFF2-40B4-BE49-F238E27FC236}">
                  <a16:creationId xmlns:a16="http://schemas.microsoft.com/office/drawing/2014/main" id="{4966A453-5764-89C7-34ED-6C65D5313795}"/>
                </a:ext>
              </a:extLst>
            </p:cNvPr>
            <p:cNvSpPr/>
            <p:nvPr/>
          </p:nvSpPr>
          <p:spPr>
            <a:xfrm>
              <a:off x="1657752" y="5531269"/>
              <a:ext cx="1318415" cy="1318415"/>
            </a:xfrm>
            <a:prstGeom prst="ellipse">
              <a:avLst/>
            </a:prstGeom>
            <a:noFill/>
            <a:ln w="571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Graphic 44">
              <a:extLst>
                <a:ext uri="{FF2B5EF4-FFF2-40B4-BE49-F238E27FC236}">
                  <a16:creationId xmlns:a16="http://schemas.microsoft.com/office/drawing/2014/main" id="{1015ECB4-2730-E6D5-86D4-D7CC7C7D075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813973" y="5616336"/>
              <a:ext cx="877562" cy="1078072"/>
            </a:xfrm>
            <a:prstGeom prst="rect">
              <a:avLst/>
            </a:prstGeom>
          </p:spPr>
        </p:pic>
      </p:grpSp>
      <p:grpSp>
        <p:nvGrpSpPr>
          <p:cNvPr id="21" name="Group 20">
            <a:extLst>
              <a:ext uri="{FF2B5EF4-FFF2-40B4-BE49-F238E27FC236}">
                <a16:creationId xmlns:a16="http://schemas.microsoft.com/office/drawing/2014/main" id="{A4C31A76-4382-180E-912A-FB94E82EAEC1}"/>
              </a:ext>
            </a:extLst>
          </p:cNvPr>
          <p:cNvGrpSpPr/>
          <p:nvPr/>
        </p:nvGrpSpPr>
        <p:grpSpPr>
          <a:xfrm>
            <a:off x="1657752" y="3870422"/>
            <a:ext cx="1318415" cy="1318415"/>
            <a:chOff x="1657752" y="3835016"/>
            <a:chExt cx="1318415" cy="1318415"/>
          </a:xfrm>
        </p:grpSpPr>
        <p:sp>
          <p:nvSpPr>
            <p:cNvPr id="42" name="Oval 41">
              <a:extLst>
                <a:ext uri="{FF2B5EF4-FFF2-40B4-BE49-F238E27FC236}">
                  <a16:creationId xmlns:a16="http://schemas.microsoft.com/office/drawing/2014/main" id="{C9DC4669-50FF-8191-5F5B-2DF4482C4918}"/>
                </a:ext>
              </a:extLst>
            </p:cNvPr>
            <p:cNvSpPr/>
            <p:nvPr/>
          </p:nvSpPr>
          <p:spPr>
            <a:xfrm>
              <a:off x="1657752" y="3835016"/>
              <a:ext cx="1318415" cy="1318415"/>
            </a:xfrm>
            <a:prstGeom prst="ellipse">
              <a:avLst/>
            </a:prstGeom>
            <a:noFill/>
            <a:ln w="571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34063372-AA83-2964-5E9B-866F0265F13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855501" y="3990374"/>
              <a:ext cx="922916" cy="810115"/>
            </a:xfrm>
            <a:prstGeom prst="rect">
              <a:avLst/>
            </a:prstGeom>
          </p:spPr>
        </p:pic>
        <p:sp>
          <p:nvSpPr>
            <p:cNvPr id="13" name="object 17">
              <a:extLst>
                <a:ext uri="{FF2B5EF4-FFF2-40B4-BE49-F238E27FC236}">
                  <a16:creationId xmlns:a16="http://schemas.microsoft.com/office/drawing/2014/main" id="{401D6B86-AE8F-A1A4-560E-9B27630CBA0C}"/>
                </a:ext>
              </a:extLst>
            </p:cNvPr>
            <p:cNvSpPr txBox="1"/>
            <p:nvPr/>
          </p:nvSpPr>
          <p:spPr>
            <a:xfrm>
              <a:off x="1855500" y="4045110"/>
              <a:ext cx="919070" cy="754053"/>
            </a:xfrm>
            <a:prstGeom prst="rect">
              <a:avLst/>
            </a:prstGeom>
          </p:spPr>
          <p:txBody>
            <a:bodyPr vert="horz" wrap="square" lIns="0" tIns="15240" rIns="0" bIns="0" rtlCol="0">
              <a:spAutoFit/>
            </a:bodyPr>
            <a:lstStyle/>
            <a:p>
              <a:pPr marL="12700" algn="ctr">
                <a:lnSpc>
                  <a:spcPct val="100000"/>
                </a:lnSpc>
                <a:spcBef>
                  <a:spcPts val="120"/>
                </a:spcBef>
              </a:pPr>
              <a:r>
                <a:rPr lang="en-US" sz="4800" b="1" dirty="0">
                  <a:solidFill>
                    <a:schemeClr val="bg1"/>
                  </a:solidFill>
                  <a:latin typeface="Arial"/>
                  <a:cs typeface="Arial"/>
                </a:rPr>
                <a:t>!</a:t>
              </a:r>
              <a:endParaRPr sz="4800" dirty="0">
                <a:solidFill>
                  <a:schemeClr val="bg1"/>
                </a:solidFill>
                <a:latin typeface="Arial"/>
                <a:cs typeface="Aria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object 2">
            <a:extLst>
              <a:ext uri="{FF2B5EF4-FFF2-40B4-BE49-F238E27FC236}">
                <a16:creationId xmlns:a16="http://schemas.microsoft.com/office/drawing/2014/main" id="{429188FD-6771-80AA-AFB6-DB6983268C82}"/>
              </a:ext>
            </a:extLst>
          </p:cNvPr>
          <p:cNvGrpSpPr/>
          <p:nvPr/>
        </p:nvGrpSpPr>
        <p:grpSpPr>
          <a:xfrm>
            <a:off x="0" y="313285"/>
            <a:ext cx="20104100" cy="1605996"/>
            <a:chOff x="0" y="10"/>
            <a:chExt cx="20104100" cy="541655"/>
          </a:xfrm>
          <a:solidFill>
            <a:srgbClr val="E35B39"/>
          </a:solidFill>
        </p:grpSpPr>
        <p:sp>
          <p:nvSpPr>
            <p:cNvPr id="20" name="object 3">
              <a:extLst>
                <a:ext uri="{FF2B5EF4-FFF2-40B4-BE49-F238E27FC236}">
                  <a16:creationId xmlns:a16="http://schemas.microsoft.com/office/drawing/2014/main" id="{D23D842B-73E9-AA9A-5991-C7CDE426F649}"/>
                </a:ext>
              </a:extLst>
            </p:cNvPr>
            <p:cNvSpPr/>
            <p:nvPr/>
          </p:nvSpPr>
          <p:spPr>
            <a:xfrm>
              <a:off x="0" y="10"/>
              <a:ext cx="20104100" cy="541655"/>
            </a:xfrm>
            <a:custGeom>
              <a:avLst/>
              <a:gdLst/>
              <a:ahLst/>
              <a:cxnLst/>
              <a:rect l="l" t="t" r="r" b="b"/>
              <a:pathLst>
                <a:path w="20104100" h="541655">
                  <a:moveTo>
                    <a:pt x="20104100" y="0"/>
                  </a:moveTo>
                  <a:lnTo>
                    <a:pt x="0" y="0"/>
                  </a:lnTo>
                  <a:lnTo>
                    <a:pt x="0" y="541442"/>
                  </a:lnTo>
                  <a:lnTo>
                    <a:pt x="20104100" y="541442"/>
                  </a:lnTo>
                  <a:lnTo>
                    <a:pt x="20104100" y="0"/>
                  </a:lnTo>
                  <a:close/>
                </a:path>
              </a:pathLst>
            </a:custGeom>
            <a:solidFill>
              <a:srgbClr val="E35B39"/>
            </a:solidFill>
          </p:spPr>
          <p:txBody>
            <a:bodyPr wrap="square" lIns="0" tIns="0" rIns="0" bIns="0" rtlCol="0"/>
            <a:lstStyle/>
            <a:p>
              <a:endParaRPr/>
            </a:p>
          </p:txBody>
        </p:sp>
        <p:sp>
          <p:nvSpPr>
            <p:cNvPr id="21" name="object 4">
              <a:extLst>
                <a:ext uri="{FF2B5EF4-FFF2-40B4-BE49-F238E27FC236}">
                  <a16:creationId xmlns:a16="http://schemas.microsoft.com/office/drawing/2014/main" id="{85A8DC85-55EB-7C9D-AFE1-20C7DA366219}"/>
                </a:ext>
              </a:extLst>
            </p:cNvPr>
            <p:cNvSpPr/>
            <p:nvPr/>
          </p:nvSpPr>
          <p:spPr>
            <a:xfrm>
              <a:off x="19542546" y="87935"/>
              <a:ext cx="355600" cy="333375"/>
            </a:xfrm>
            <a:custGeom>
              <a:avLst/>
              <a:gdLst/>
              <a:ahLst/>
              <a:cxnLst/>
              <a:rect l="l" t="t" r="r" b="b"/>
              <a:pathLst>
                <a:path w="355600" h="333375">
                  <a:moveTo>
                    <a:pt x="177762" y="61065"/>
                  </a:moveTo>
                  <a:lnTo>
                    <a:pt x="38567" y="199914"/>
                  </a:lnTo>
                  <a:lnTo>
                    <a:pt x="38567" y="310330"/>
                  </a:lnTo>
                  <a:lnTo>
                    <a:pt x="40337" y="319154"/>
                  </a:lnTo>
                  <a:lnTo>
                    <a:pt x="45174" y="326328"/>
                  </a:lnTo>
                  <a:lnTo>
                    <a:pt x="52369" y="331148"/>
                  </a:lnTo>
                  <a:lnTo>
                    <a:pt x="61211" y="332911"/>
                  </a:lnTo>
                  <a:lnTo>
                    <a:pt x="144219" y="332911"/>
                  </a:lnTo>
                  <a:lnTo>
                    <a:pt x="144219" y="232535"/>
                  </a:lnTo>
                  <a:lnTo>
                    <a:pt x="149255" y="227521"/>
                  </a:lnTo>
                  <a:lnTo>
                    <a:pt x="316957" y="227521"/>
                  </a:lnTo>
                  <a:lnTo>
                    <a:pt x="316957" y="199914"/>
                  </a:lnTo>
                  <a:lnTo>
                    <a:pt x="177762" y="61065"/>
                  </a:lnTo>
                  <a:close/>
                </a:path>
                <a:path w="355600" h="333375">
                  <a:moveTo>
                    <a:pt x="316957" y="227521"/>
                  </a:moveTo>
                  <a:lnTo>
                    <a:pt x="206269" y="227521"/>
                  </a:lnTo>
                  <a:lnTo>
                    <a:pt x="211304" y="232535"/>
                  </a:lnTo>
                  <a:lnTo>
                    <a:pt x="211304" y="332911"/>
                  </a:lnTo>
                  <a:lnTo>
                    <a:pt x="294312" y="332911"/>
                  </a:lnTo>
                  <a:lnTo>
                    <a:pt x="303159" y="331148"/>
                  </a:lnTo>
                  <a:lnTo>
                    <a:pt x="310353" y="326328"/>
                  </a:lnTo>
                  <a:lnTo>
                    <a:pt x="315188" y="319154"/>
                  </a:lnTo>
                  <a:lnTo>
                    <a:pt x="316957" y="310330"/>
                  </a:lnTo>
                  <a:lnTo>
                    <a:pt x="316957" y="227521"/>
                  </a:lnTo>
                  <a:close/>
                </a:path>
                <a:path w="355600" h="333375">
                  <a:moveTo>
                    <a:pt x="182797" y="0"/>
                  </a:moveTo>
                  <a:lnTo>
                    <a:pt x="173574" y="0"/>
                  </a:lnTo>
                  <a:lnTo>
                    <a:pt x="169376" y="2512"/>
                  </a:lnTo>
                  <a:lnTo>
                    <a:pt x="166026" y="5025"/>
                  </a:lnTo>
                  <a:lnTo>
                    <a:pt x="1675" y="168968"/>
                  </a:lnTo>
                  <a:lnTo>
                    <a:pt x="0" y="173155"/>
                  </a:lnTo>
                  <a:lnTo>
                    <a:pt x="0" y="186535"/>
                  </a:lnTo>
                  <a:lnTo>
                    <a:pt x="7548" y="194062"/>
                  </a:lnTo>
                  <a:lnTo>
                    <a:pt x="20958" y="194062"/>
                  </a:lnTo>
                  <a:lnTo>
                    <a:pt x="25156" y="192387"/>
                  </a:lnTo>
                  <a:lnTo>
                    <a:pt x="177762" y="40158"/>
                  </a:lnTo>
                  <a:lnTo>
                    <a:pt x="224719" y="40158"/>
                  </a:lnTo>
                  <a:lnTo>
                    <a:pt x="186985" y="2512"/>
                  </a:lnTo>
                  <a:lnTo>
                    <a:pt x="182797" y="0"/>
                  </a:lnTo>
                  <a:close/>
                </a:path>
                <a:path w="355600" h="333375">
                  <a:moveTo>
                    <a:pt x="224719" y="40158"/>
                  </a:moveTo>
                  <a:lnTo>
                    <a:pt x="177762" y="40158"/>
                  </a:lnTo>
                  <a:lnTo>
                    <a:pt x="330367" y="192387"/>
                  </a:lnTo>
                  <a:lnTo>
                    <a:pt x="334565" y="194062"/>
                  </a:lnTo>
                  <a:lnTo>
                    <a:pt x="347976" y="194062"/>
                  </a:lnTo>
                  <a:lnTo>
                    <a:pt x="355524" y="186535"/>
                  </a:lnTo>
                  <a:lnTo>
                    <a:pt x="355524" y="173155"/>
                  </a:lnTo>
                  <a:lnTo>
                    <a:pt x="353849" y="168968"/>
                  </a:lnTo>
                  <a:lnTo>
                    <a:pt x="224719" y="40158"/>
                  </a:lnTo>
                  <a:close/>
                </a:path>
              </a:pathLst>
            </a:custGeom>
            <a:grpFill/>
          </p:spPr>
          <p:txBody>
            <a:bodyPr wrap="square" lIns="0" tIns="0" rIns="0" bIns="0" rtlCol="0"/>
            <a:lstStyle/>
            <a:p>
              <a:endParaRPr/>
            </a:p>
          </p:txBody>
        </p:sp>
      </p:grpSp>
      <p:sp>
        <p:nvSpPr>
          <p:cNvPr id="22" name="object 8">
            <a:extLst>
              <a:ext uri="{FF2B5EF4-FFF2-40B4-BE49-F238E27FC236}">
                <a16:creationId xmlns:a16="http://schemas.microsoft.com/office/drawing/2014/main" id="{23F756FE-E367-4509-8581-159DF023FCA9}"/>
              </a:ext>
            </a:extLst>
          </p:cNvPr>
          <p:cNvSpPr txBox="1"/>
          <p:nvPr/>
        </p:nvSpPr>
        <p:spPr>
          <a:xfrm>
            <a:off x="654577" y="660002"/>
            <a:ext cx="19093423" cy="387991"/>
          </a:xfrm>
          <a:prstGeom prst="rect">
            <a:avLst/>
          </a:prstGeom>
        </p:spPr>
        <p:txBody>
          <a:bodyPr vert="horz" wrap="square" lIns="0" tIns="18479" rIns="0" bIns="0" rtlCol="0" anchor="t">
            <a:spAutoFit/>
          </a:bodyPr>
          <a:lstStyle/>
          <a:p>
            <a:pPr marL="12700">
              <a:spcBef>
                <a:spcPts val="100"/>
              </a:spcBef>
            </a:pPr>
            <a:r>
              <a:rPr lang="en-US" sz="2400" b="1" spc="-10" dirty="0">
                <a:solidFill>
                  <a:srgbClr val="FFFFFF"/>
                </a:solidFill>
                <a:latin typeface="Arial"/>
                <a:cs typeface="Arial"/>
              </a:rPr>
              <a:t>Control Valve Assembly Maintenance Recommendations Guide for Mission Critical or Vital Criticality</a:t>
            </a:r>
            <a:endParaRPr lang="en-US" sz="2400" dirty="0"/>
          </a:p>
        </p:txBody>
      </p:sp>
      <p:sp>
        <p:nvSpPr>
          <p:cNvPr id="24" name="Rectangle 23">
            <a:extLst>
              <a:ext uri="{FF2B5EF4-FFF2-40B4-BE49-F238E27FC236}">
                <a16:creationId xmlns:a16="http://schemas.microsoft.com/office/drawing/2014/main" id="{10FB994F-F217-4ECA-91FF-14891CB592FA}"/>
              </a:ext>
            </a:extLst>
          </p:cNvPr>
          <p:cNvSpPr/>
          <p:nvPr/>
        </p:nvSpPr>
        <p:spPr>
          <a:xfrm>
            <a:off x="564192" y="1122502"/>
            <a:ext cx="17316113" cy="646331"/>
          </a:xfrm>
          <a:prstGeom prst="rect">
            <a:avLst/>
          </a:prstGeom>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Control Valves </a:t>
            </a:r>
            <a:r>
              <a:rPr lang="en-US" sz="3600" b="1" dirty="0">
                <a:solidFill>
                  <a:schemeClr val="tx1"/>
                </a:solidFill>
                <a:latin typeface="Arial" panose="020B0604020202020204" pitchFamily="34" charset="0"/>
                <a:cs typeface="Arial" panose="020B0604020202020204" pitchFamily="34" charset="0"/>
              </a:rPr>
              <a:t>with</a:t>
            </a:r>
            <a:r>
              <a:rPr lang="en-US" sz="3600" b="1" dirty="0">
                <a:solidFill>
                  <a:schemeClr val="bg1"/>
                </a:solidFill>
                <a:latin typeface="Arial" panose="020B0604020202020204" pitchFamily="34" charset="0"/>
                <a:cs typeface="Arial" panose="020B0604020202020204" pitchFamily="34" charset="0"/>
              </a:rPr>
              <a:t> Fisher™ FIELDVUE™ Instruments</a:t>
            </a:r>
          </a:p>
        </p:txBody>
      </p:sp>
      <p:sp>
        <p:nvSpPr>
          <p:cNvPr id="8" name="Rectangle 7">
            <a:extLst>
              <a:ext uri="{FF2B5EF4-FFF2-40B4-BE49-F238E27FC236}">
                <a16:creationId xmlns:a16="http://schemas.microsoft.com/office/drawing/2014/main" id="{74DA590B-37E5-E3BC-0921-1E8829943CDA}"/>
              </a:ext>
            </a:extLst>
          </p:cNvPr>
          <p:cNvSpPr/>
          <p:nvPr/>
        </p:nvSpPr>
        <p:spPr>
          <a:xfrm>
            <a:off x="654577" y="2662326"/>
            <a:ext cx="3834873" cy="990598"/>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7936048-8459-A114-FEE4-AF74BA08B5FC}"/>
              </a:ext>
            </a:extLst>
          </p:cNvPr>
          <p:cNvSpPr/>
          <p:nvPr/>
        </p:nvSpPr>
        <p:spPr>
          <a:xfrm>
            <a:off x="654576" y="2967125"/>
            <a:ext cx="3834873" cy="400110"/>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Maintenance Interval</a:t>
            </a:r>
          </a:p>
        </p:txBody>
      </p:sp>
      <p:sp>
        <p:nvSpPr>
          <p:cNvPr id="37" name="Rectangle 36">
            <a:extLst>
              <a:ext uri="{FF2B5EF4-FFF2-40B4-BE49-F238E27FC236}">
                <a16:creationId xmlns:a16="http://schemas.microsoft.com/office/drawing/2014/main" id="{223A47E1-03D8-3E9D-FA8D-814F6FB5FAA0}"/>
              </a:ext>
            </a:extLst>
          </p:cNvPr>
          <p:cNvSpPr/>
          <p:nvPr/>
        </p:nvSpPr>
        <p:spPr>
          <a:xfrm>
            <a:off x="758124" y="6543158"/>
            <a:ext cx="3834873" cy="3388509"/>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C0366-54D3-5A98-516D-CC2B35707028}"/>
              </a:ext>
            </a:extLst>
          </p:cNvPr>
          <p:cNvSpPr/>
          <p:nvPr/>
        </p:nvSpPr>
        <p:spPr>
          <a:xfrm>
            <a:off x="677547" y="6427289"/>
            <a:ext cx="3834873" cy="3380948"/>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7558B8-68B0-FE29-373B-FA6E19EC227A}"/>
              </a:ext>
            </a:extLst>
          </p:cNvPr>
          <p:cNvSpPr/>
          <p:nvPr/>
        </p:nvSpPr>
        <p:spPr>
          <a:xfrm>
            <a:off x="654576" y="7857042"/>
            <a:ext cx="3834873" cy="400110"/>
          </a:xfrm>
          <a:prstGeom prst="rect">
            <a:avLst/>
          </a:prstGeom>
        </p:spPr>
        <p:txBody>
          <a:bodyPr wrap="square">
            <a:spAutoFit/>
          </a:bodyPr>
          <a:lstStyle/>
          <a:p>
            <a:pPr marL="117475" indent="0" algn="ctr">
              <a:lnSpc>
                <a:spcPct val="100000"/>
              </a:lnSpc>
            </a:pPr>
            <a:r>
              <a:rPr lang="en-US" sz="2000" b="1" dirty="0">
                <a:solidFill>
                  <a:schemeClr val="tx1"/>
                </a:solidFill>
                <a:latin typeface="Arial" panose="020B0604020202020204" pitchFamily="34" charset="0"/>
                <a:cs typeface="Arial" panose="020B0604020202020204" pitchFamily="34" charset="0"/>
              </a:rPr>
              <a:t>Every 1 - 3 Years</a:t>
            </a:r>
          </a:p>
        </p:txBody>
      </p:sp>
      <p:sp>
        <p:nvSpPr>
          <p:cNvPr id="12" name="Rectangle 11">
            <a:extLst>
              <a:ext uri="{FF2B5EF4-FFF2-40B4-BE49-F238E27FC236}">
                <a16:creationId xmlns:a16="http://schemas.microsoft.com/office/drawing/2014/main" id="{59F13EAE-3CED-DC04-82A7-016404F57649}"/>
              </a:ext>
            </a:extLst>
          </p:cNvPr>
          <p:cNvSpPr/>
          <p:nvPr/>
        </p:nvSpPr>
        <p:spPr>
          <a:xfrm>
            <a:off x="4810812" y="2662326"/>
            <a:ext cx="7162802" cy="990598"/>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8DFF9BA-FE8A-04C8-72F2-B58B65BA5947}"/>
              </a:ext>
            </a:extLst>
          </p:cNvPr>
          <p:cNvSpPr/>
          <p:nvPr/>
        </p:nvSpPr>
        <p:spPr>
          <a:xfrm>
            <a:off x="12260378" y="2662326"/>
            <a:ext cx="7152193" cy="990597"/>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6144F42-E571-A658-F4B6-EC39120A1C6F}"/>
              </a:ext>
            </a:extLst>
          </p:cNvPr>
          <p:cNvSpPr/>
          <p:nvPr/>
        </p:nvSpPr>
        <p:spPr>
          <a:xfrm>
            <a:off x="4810811" y="2967125"/>
            <a:ext cx="7162801" cy="400110"/>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Assembly Visual Inspection Recommendation</a:t>
            </a:r>
          </a:p>
        </p:txBody>
      </p:sp>
      <p:sp>
        <p:nvSpPr>
          <p:cNvPr id="41" name="Rectangle 40">
            <a:extLst>
              <a:ext uri="{FF2B5EF4-FFF2-40B4-BE49-F238E27FC236}">
                <a16:creationId xmlns:a16="http://schemas.microsoft.com/office/drawing/2014/main" id="{54122804-8120-F533-0D31-7F96762D904A}"/>
              </a:ext>
            </a:extLst>
          </p:cNvPr>
          <p:cNvSpPr/>
          <p:nvPr/>
        </p:nvSpPr>
        <p:spPr>
          <a:xfrm>
            <a:off x="4955895" y="6530869"/>
            <a:ext cx="7129203" cy="3400798"/>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79FE731-13F7-1516-89D8-56AB7051E8F5}"/>
              </a:ext>
            </a:extLst>
          </p:cNvPr>
          <p:cNvSpPr/>
          <p:nvPr/>
        </p:nvSpPr>
        <p:spPr>
          <a:xfrm>
            <a:off x="4826466" y="6427290"/>
            <a:ext cx="7162802" cy="3380948"/>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9149AC9-7E65-EF26-83BD-036AB04B37B5}"/>
              </a:ext>
            </a:extLst>
          </p:cNvPr>
          <p:cNvSpPr/>
          <p:nvPr/>
        </p:nvSpPr>
        <p:spPr>
          <a:xfrm>
            <a:off x="5022849" y="6539797"/>
            <a:ext cx="6943448" cy="2062103"/>
          </a:xfrm>
          <a:prstGeom prst="rect">
            <a:avLst/>
          </a:prstGeom>
        </p:spPr>
        <p:txBody>
          <a:bodyPr wrap="square">
            <a:spAutoFit/>
          </a:bodyPr>
          <a:lstStyle/>
          <a:p>
            <a:pPr marL="403225" indent="-28575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Loose and broken bracketry including position feedback connections</a:t>
            </a:r>
          </a:p>
          <a:p>
            <a:pPr marL="403225" indent="-28575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Air leaks in tubing and fittings</a:t>
            </a:r>
          </a:p>
          <a:p>
            <a:pPr marL="403225" indent="-28575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Leakage between bonnet and body, packing and stem, flanges, broken hardware</a:t>
            </a:r>
          </a:p>
          <a:p>
            <a:pPr marL="403225" indent="-28575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Vibration related damage</a:t>
            </a:r>
          </a:p>
          <a:p>
            <a:pPr marL="403225" indent="-28575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Broken FIELDVUE covers and broken gauges</a:t>
            </a:r>
          </a:p>
          <a:p>
            <a:pPr marL="403225" indent="-28575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Inspect wiring including junction boxes </a:t>
            </a:r>
          </a:p>
          <a:p>
            <a:pPr marL="403225" indent="-28575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Compromised insulation</a:t>
            </a:r>
          </a:p>
        </p:txBody>
      </p:sp>
      <p:sp>
        <p:nvSpPr>
          <p:cNvPr id="36" name="Rectangle 35">
            <a:extLst>
              <a:ext uri="{FF2B5EF4-FFF2-40B4-BE49-F238E27FC236}">
                <a16:creationId xmlns:a16="http://schemas.microsoft.com/office/drawing/2014/main" id="{5FF76E20-AAAD-BC26-8276-92275340ACDD}"/>
              </a:ext>
            </a:extLst>
          </p:cNvPr>
          <p:cNvSpPr/>
          <p:nvPr/>
        </p:nvSpPr>
        <p:spPr>
          <a:xfrm>
            <a:off x="751274" y="4020281"/>
            <a:ext cx="3834873" cy="2261197"/>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B0FF744-F625-A2D1-4B75-189293118D5B}"/>
              </a:ext>
            </a:extLst>
          </p:cNvPr>
          <p:cNvSpPr/>
          <p:nvPr/>
        </p:nvSpPr>
        <p:spPr>
          <a:xfrm>
            <a:off x="654576" y="3928791"/>
            <a:ext cx="3834873" cy="2227361"/>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B6C99BC8-83CC-F967-7447-E4C4E9F136CA}"/>
              </a:ext>
            </a:extLst>
          </p:cNvPr>
          <p:cNvSpPr/>
          <p:nvPr/>
        </p:nvSpPr>
        <p:spPr>
          <a:xfrm>
            <a:off x="654576" y="4888769"/>
            <a:ext cx="3834873" cy="400110"/>
          </a:xfrm>
          <a:prstGeom prst="rect">
            <a:avLst/>
          </a:prstGeom>
        </p:spPr>
        <p:txBody>
          <a:bodyPr wrap="square">
            <a:spAutoFit/>
          </a:bodyPr>
          <a:lstStyle/>
          <a:p>
            <a:pPr marL="117475" indent="0" algn="ctr">
              <a:lnSpc>
                <a:spcPct val="100000"/>
              </a:lnSpc>
            </a:pPr>
            <a:r>
              <a:rPr lang="en-US" sz="2000" b="1" dirty="0">
                <a:solidFill>
                  <a:schemeClr val="tx1"/>
                </a:solidFill>
                <a:latin typeface="Arial" panose="020B0604020202020204" pitchFamily="34" charset="0"/>
                <a:cs typeface="Arial" panose="020B0604020202020204" pitchFamily="34" charset="0"/>
              </a:rPr>
              <a:t>Predictive Maintenance</a:t>
            </a:r>
          </a:p>
        </p:txBody>
      </p:sp>
      <p:sp>
        <p:nvSpPr>
          <p:cNvPr id="38" name="Rectangle 37">
            <a:extLst>
              <a:ext uri="{FF2B5EF4-FFF2-40B4-BE49-F238E27FC236}">
                <a16:creationId xmlns:a16="http://schemas.microsoft.com/office/drawing/2014/main" id="{92BF5FCF-F9A7-6025-D724-134B8589999E}"/>
              </a:ext>
            </a:extLst>
          </p:cNvPr>
          <p:cNvSpPr/>
          <p:nvPr/>
        </p:nvSpPr>
        <p:spPr>
          <a:xfrm>
            <a:off x="4897149" y="4036636"/>
            <a:ext cx="7162801" cy="2261197"/>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91F7395-0D80-8AE3-E53E-5D9048EF35FC}"/>
              </a:ext>
            </a:extLst>
          </p:cNvPr>
          <p:cNvSpPr/>
          <p:nvPr/>
        </p:nvSpPr>
        <p:spPr>
          <a:xfrm>
            <a:off x="4803495" y="3939581"/>
            <a:ext cx="7162802" cy="2227360"/>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12CCEC59-2913-C10D-ECD0-465F764B4812}"/>
              </a:ext>
            </a:extLst>
          </p:cNvPr>
          <p:cNvSpPr/>
          <p:nvPr/>
        </p:nvSpPr>
        <p:spPr>
          <a:xfrm>
            <a:off x="4955896" y="4073072"/>
            <a:ext cx="6772556" cy="1569660"/>
          </a:xfrm>
          <a:prstGeom prst="rect">
            <a:avLst/>
          </a:prstGeom>
        </p:spPr>
        <p:txBody>
          <a:bodyPr wrap="square">
            <a:spAutoFit/>
          </a:bodyPr>
          <a:lstStyle/>
          <a:p>
            <a:pPr marL="460375" indent="-34290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Run Off-Line diagnostics during outages</a:t>
            </a:r>
          </a:p>
          <a:p>
            <a:pPr marL="460375" indent="-34290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Open and inspect only upon diagnostic findings that recommend such action (valve signature, step response, travel deviation, drive signal, performance diagnostic indicators)</a:t>
            </a:r>
          </a:p>
          <a:p>
            <a:pPr marL="460375" indent="-34290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Perform general inspection to identify obvious damage or issues that may impact control or safety on a systematic basis</a:t>
            </a:r>
          </a:p>
        </p:txBody>
      </p:sp>
      <p:sp>
        <p:nvSpPr>
          <p:cNvPr id="30" name="Rectangle 29">
            <a:extLst>
              <a:ext uri="{FF2B5EF4-FFF2-40B4-BE49-F238E27FC236}">
                <a16:creationId xmlns:a16="http://schemas.microsoft.com/office/drawing/2014/main" id="{A7DE175E-831A-644A-F41E-AFA1F13EF310}"/>
              </a:ext>
            </a:extLst>
          </p:cNvPr>
          <p:cNvSpPr/>
          <p:nvPr/>
        </p:nvSpPr>
        <p:spPr>
          <a:xfrm>
            <a:off x="12409766" y="2967124"/>
            <a:ext cx="6862484" cy="400110"/>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Diagnostics Recommendation</a:t>
            </a:r>
          </a:p>
        </p:txBody>
      </p:sp>
      <p:sp>
        <p:nvSpPr>
          <p:cNvPr id="42" name="Rectangle 41">
            <a:extLst>
              <a:ext uri="{FF2B5EF4-FFF2-40B4-BE49-F238E27FC236}">
                <a16:creationId xmlns:a16="http://schemas.microsoft.com/office/drawing/2014/main" id="{F3CD9161-BAD6-69F4-DD6D-007C2A7CC131}"/>
              </a:ext>
            </a:extLst>
          </p:cNvPr>
          <p:cNvSpPr/>
          <p:nvPr/>
        </p:nvSpPr>
        <p:spPr>
          <a:xfrm>
            <a:off x="12459254" y="6533984"/>
            <a:ext cx="7129203" cy="3397683"/>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B851E4D4-4E67-E668-8242-36BDF850C028}"/>
              </a:ext>
            </a:extLst>
          </p:cNvPr>
          <p:cNvSpPr/>
          <p:nvPr/>
        </p:nvSpPr>
        <p:spPr>
          <a:xfrm>
            <a:off x="12309694" y="6430405"/>
            <a:ext cx="7162802" cy="3377832"/>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2D4AD9F1-4D67-A071-7FBA-78D2F9FFE0D5}"/>
              </a:ext>
            </a:extLst>
          </p:cNvPr>
          <p:cNvSpPr/>
          <p:nvPr/>
        </p:nvSpPr>
        <p:spPr>
          <a:xfrm>
            <a:off x="12576861" y="6547748"/>
            <a:ext cx="6695389" cy="2500685"/>
          </a:xfrm>
          <a:prstGeom prst="rect">
            <a:avLst/>
          </a:prstGeom>
        </p:spPr>
        <p:txBody>
          <a:bodyPr wrap="square">
            <a:spAutoFit/>
          </a:bodyPr>
          <a:lstStyle/>
          <a:p>
            <a:pPr marL="576263" marR="81280" lvl="1" indent="-28575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Review instrument alert log for potential instrument or valve assembly issues</a:t>
            </a:r>
          </a:p>
          <a:p>
            <a:pPr marL="576263" marR="81280" lvl="1" indent="-28575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Review control system log of performance abnormalities</a:t>
            </a:r>
          </a:p>
          <a:p>
            <a:pPr marL="576263" marR="81280" lvl="1" indent="-28575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Perform valve signature/step response and observe for high cycle count, travel deviation alerts, I/P (current-to-pressure transducer) drive signal alerts, seat profile, air leaks, spring rate</a:t>
            </a:r>
          </a:p>
          <a:p>
            <a:pPr marL="576263" marR="81280" lvl="1" indent="-28575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Perform and review Performance Diagnostics (PD)</a:t>
            </a:r>
          </a:p>
          <a:p>
            <a:pPr marL="576263" marR="81280" lvl="1" indent="-28575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Perform leakage test</a:t>
            </a:r>
          </a:p>
          <a:p>
            <a:pPr marL="576263" marR="81280" lvl="1" indent="-28575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Consider your spare part planning using table on page 10</a:t>
            </a:r>
          </a:p>
        </p:txBody>
      </p:sp>
      <p:sp>
        <p:nvSpPr>
          <p:cNvPr id="43" name="Rectangle 42">
            <a:extLst>
              <a:ext uri="{FF2B5EF4-FFF2-40B4-BE49-F238E27FC236}">
                <a16:creationId xmlns:a16="http://schemas.microsoft.com/office/drawing/2014/main" id="{F8E58E70-8D75-9970-78A4-5DB7A1CBCC35}"/>
              </a:ext>
            </a:extLst>
          </p:cNvPr>
          <p:cNvSpPr/>
          <p:nvPr/>
        </p:nvSpPr>
        <p:spPr>
          <a:xfrm>
            <a:off x="12414058" y="4049364"/>
            <a:ext cx="7162801" cy="2261197"/>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E2BE148-C2CE-912B-5CA6-75B7D5F8E488}"/>
              </a:ext>
            </a:extLst>
          </p:cNvPr>
          <p:cNvSpPr/>
          <p:nvPr/>
        </p:nvSpPr>
        <p:spPr>
          <a:xfrm>
            <a:off x="12320405" y="3939580"/>
            <a:ext cx="7162802" cy="2227360"/>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8540301-261E-5CE2-8133-3C51CE9DAB64}"/>
              </a:ext>
            </a:extLst>
          </p:cNvPr>
          <p:cNvSpPr/>
          <p:nvPr/>
        </p:nvSpPr>
        <p:spPr>
          <a:xfrm>
            <a:off x="12450196" y="4065412"/>
            <a:ext cx="6772556" cy="1400383"/>
          </a:xfrm>
          <a:prstGeom prst="rect">
            <a:avLst/>
          </a:prstGeom>
        </p:spPr>
        <p:txBody>
          <a:bodyPr wrap="square">
            <a:spAutoFit/>
          </a:bodyPr>
          <a:lstStyle/>
          <a:p>
            <a:pPr marL="458787" marR="81280" indent="-34290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ea typeface="+mn-ea"/>
                <a:cs typeface="Arial" panose="020B0604020202020204" pitchFamily="34" charset="0"/>
              </a:rPr>
              <a:t>Set-up Performance Diagnostics PD Triggered Profile</a:t>
            </a:r>
          </a:p>
          <a:p>
            <a:pPr marL="458787" marR="81280" indent="-34290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ea typeface="+mn-ea"/>
                <a:cs typeface="Arial" panose="020B0604020202020204" pitchFamily="34" charset="0"/>
              </a:rPr>
              <a:t>Recommend utilization of the Emerson Valve Condition Monitoring Program or Valve Health Insight</a:t>
            </a:r>
          </a:p>
          <a:p>
            <a:pPr marL="458787" marR="81280" indent="-34290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ea typeface="+mn-ea"/>
                <a:cs typeface="Arial" panose="020B0604020202020204" pitchFamily="34" charset="0"/>
              </a:rPr>
              <a:t>Monitor condition of body and bonnet for wear; consider replacement over time</a:t>
            </a:r>
          </a:p>
        </p:txBody>
      </p:sp>
      <p:grpSp>
        <p:nvGrpSpPr>
          <p:cNvPr id="44" name="Group 43">
            <a:extLst>
              <a:ext uri="{FF2B5EF4-FFF2-40B4-BE49-F238E27FC236}">
                <a16:creationId xmlns:a16="http://schemas.microsoft.com/office/drawing/2014/main" id="{A98B2070-F08F-B87F-872C-AFF520D031BE}"/>
              </a:ext>
            </a:extLst>
          </p:cNvPr>
          <p:cNvGrpSpPr/>
          <p:nvPr/>
        </p:nvGrpSpPr>
        <p:grpSpPr>
          <a:xfrm>
            <a:off x="18815050" y="10085466"/>
            <a:ext cx="932950" cy="932950"/>
            <a:chOff x="14000534" y="7654371"/>
            <a:chExt cx="451264" cy="451264"/>
          </a:xfrm>
        </p:grpSpPr>
        <p:sp>
          <p:nvSpPr>
            <p:cNvPr id="45" name="Oval 44">
              <a:extLst>
                <a:ext uri="{FF2B5EF4-FFF2-40B4-BE49-F238E27FC236}">
                  <a16:creationId xmlns:a16="http://schemas.microsoft.com/office/drawing/2014/main" id="{A883D8A5-5B01-19C9-B10B-A4CC9FC47FDB}"/>
                </a:ext>
              </a:extLst>
            </p:cNvPr>
            <p:cNvSpPr/>
            <p:nvPr/>
          </p:nvSpPr>
          <p:spPr bwMode="auto">
            <a:xfrm>
              <a:off x="14000534" y="7654371"/>
              <a:ext cx="451264" cy="451264"/>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46" name="Freeform 31">
              <a:hlinkClick r:id="rId2" action="ppaction://hlinksldjump"/>
              <a:extLst>
                <a:ext uri="{FF2B5EF4-FFF2-40B4-BE49-F238E27FC236}">
                  <a16:creationId xmlns:a16="http://schemas.microsoft.com/office/drawing/2014/main" id="{BD573568-929D-A677-3D2A-4EECE152A1EF}"/>
                </a:ext>
              </a:extLst>
            </p:cNvPr>
            <p:cNvSpPr>
              <a:spLocks noEditPoints="1"/>
            </p:cNvSpPr>
            <p:nvPr/>
          </p:nvSpPr>
          <p:spPr bwMode="auto">
            <a:xfrm>
              <a:off x="14123491" y="7760737"/>
              <a:ext cx="205349" cy="192929"/>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bg1"/>
            </a:solidFill>
            <a:ln>
              <a:noFill/>
            </a:ln>
          </p:spPr>
          <p:txBody>
            <a:bodyPr vert="horz" wrap="square" lIns="76200" tIns="38100" rIns="76200" bIns="38100" numCol="1" anchor="t" anchorCtr="0" compatLnSpc="1">
              <a:prstTxWarp prst="textNoShape">
                <a:avLst/>
              </a:prstTxWarp>
            </a:bodyPr>
            <a:lstStyle/>
            <a:p>
              <a:endParaRPr lang="en-US" sz="1500"/>
            </a:p>
          </p:txBody>
        </p:sp>
      </p:grpSp>
      <p:grpSp>
        <p:nvGrpSpPr>
          <p:cNvPr id="47" name="Group 46">
            <a:extLst>
              <a:ext uri="{FF2B5EF4-FFF2-40B4-BE49-F238E27FC236}">
                <a16:creationId xmlns:a16="http://schemas.microsoft.com/office/drawing/2014/main" id="{C98090E6-9E36-CCDD-BD77-D064627265AA}"/>
              </a:ext>
            </a:extLst>
          </p:cNvPr>
          <p:cNvGrpSpPr/>
          <p:nvPr/>
        </p:nvGrpSpPr>
        <p:grpSpPr>
          <a:xfrm>
            <a:off x="16664656" y="10085466"/>
            <a:ext cx="932950" cy="932950"/>
            <a:chOff x="15958730" y="10088726"/>
            <a:chExt cx="932950" cy="932950"/>
          </a:xfrm>
        </p:grpSpPr>
        <p:sp>
          <p:nvSpPr>
            <p:cNvPr id="48" name="Oval 47">
              <a:hlinkClick r:id="" action="ppaction://hlinkshowjump?jump=nextslide"/>
              <a:extLst>
                <a:ext uri="{FF2B5EF4-FFF2-40B4-BE49-F238E27FC236}">
                  <a16:creationId xmlns:a16="http://schemas.microsoft.com/office/drawing/2014/main" id="{4E64A46D-CB8D-2BDC-8A87-751EA25842A1}"/>
                </a:ext>
              </a:extLst>
            </p:cNvPr>
            <p:cNvSpPr/>
            <p:nvPr/>
          </p:nvSpPr>
          <p:spPr bwMode="auto">
            <a:xfrm>
              <a:off x="15958730" y="10088726"/>
              <a:ext cx="932950" cy="932950"/>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49" name="Arrow: Right 48">
              <a:hlinkClick r:id="" action="ppaction://hlinkshowjump?jump=nextslide"/>
              <a:extLst>
                <a:ext uri="{FF2B5EF4-FFF2-40B4-BE49-F238E27FC236}">
                  <a16:creationId xmlns:a16="http://schemas.microsoft.com/office/drawing/2014/main" id="{F606F3E3-EEFF-BD3A-AF75-89926D942027}"/>
                </a:ext>
              </a:extLst>
            </p:cNvPr>
            <p:cNvSpPr/>
            <p:nvPr/>
          </p:nvSpPr>
          <p:spPr>
            <a:xfrm>
              <a:off x="16174339" y="10289748"/>
              <a:ext cx="591996" cy="53090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0" name="Group 49">
            <a:extLst>
              <a:ext uri="{FF2B5EF4-FFF2-40B4-BE49-F238E27FC236}">
                <a16:creationId xmlns:a16="http://schemas.microsoft.com/office/drawing/2014/main" id="{21EF48C0-3981-7DA1-0907-14C3A8033D98}"/>
              </a:ext>
            </a:extLst>
          </p:cNvPr>
          <p:cNvGrpSpPr/>
          <p:nvPr/>
        </p:nvGrpSpPr>
        <p:grpSpPr>
          <a:xfrm>
            <a:off x="17740245" y="10088726"/>
            <a:ext cx="932950" cy="932950"/>
            <a:chOff x="17740245" y="10088726"/>
            <a:chExt cx="932950" cy="932950"/>
          </a:xfrm>
        </p:grpSpPr>
        <p:sp>
          <p:nvSpPr>
            <p:cNvPr id="51" name="Oval 50">
              <a:extLst>
                <a:ext uri="{FF2B5EF4-FFF2-40B4-BE49-F238E27FC236}">
                  <a16:creationId xmlns:a16="http://schemas.microsoft.com/office/drawing/2014/main" id="{F6DF4B5E-1FEF-AE77-D9B2-9716BAE307E0}"/>
                </a:ext>
              </a:extLst>
            </p:cNvPr>
            <p:cNvSpPr/>
            <p:nvPr/>
          </p:nvSpPr>
          <p:spPr bwMode="auto">
            <a:xfrm>
              <a:off x="17740245" y="10088726"/>
              <a:ext cx="932950" cy="932950"/>
            </a:xfrm>
            <a:prstGeom prst="ellipse">
              <a:avLst/>
            </a:prstGeom>
            <a:solidFill>
              <a:schemeClr val="tx2">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pic>
          <p:nvPicPr>
            <p:cNvPr id="52" name="Graphic 51" descr="Arrow: Rotate left with solid fill">
              <a:hlinkClick r:id="" action="ppaction://hlinkshowjump?jump=previousslide"/>
              <a:extLst>
                <a:ext uri="{FF2B5EF4-FFF2-40B4-BE49-F238E27FC236}">
                  <a16:creationId xmlns:a16="http://schemas.microsoft.com/office/drawing/2014/main" id="{0D864702-D47B-EE72-DC93-D715031771E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17867347" y="10249266"/>
              <a:ext cx="663209" cy="663209"/>
            </a:xfrm>
            <a:prstGeom prst="rect">
              <a:avLst/>
            </a:prstGeom>
          </p:spPr>
        </p:pic>
      </p:grpSp>
      <p:pic>
        <p:nvPicPr>
          <p:cNvPr id="3" name="Picture 2" descr="A grey device with four round lights&#10;&#10;AI-generated content may be incorrect.">
            <a:extLst>
              <a:ext uri="{FF2B5EF4-FFF2-40B4-BE49-F238E27FC236}">
                <a16:creationId xmlns:a16="http://schemas.microsoft.com/office/drawing/2014/main" id="{D3771B38-354C-D4AC-AC96-F5F4E3935525}"/>
              </a:ext>
            </a:extLst>
          </p:cNvPr>
          <p:cNvPicPr>
            <a:picLocks noChangeAspect="1"/>
          </p:cNvPicPr>
          <p:nvPr/>
        </p:nvPicPr>
        <p:blipFill>
          <a:blip r:embed="rId5">
            <a:extLst>
              <a:ext uri="{28A0092B-C50C-407E-A947-70E740481C1C}">
                <a14:useLocalDpi xmlns:a14="http://schemas.microsoft.com/office/drawing/2010/main" val="0"/>
              </a:ext>
            </a:extLst>
          </a:blip>
          <a:srcRect t="28686" b="17423"/>
          <a:stretch/>
        </p:blipFill>
        <p:spPr>
          <a:xfrm>
            <a:off x="17234166" y="500365"/>
            <a:ext cx="2285809" cy="1231835"/>
          </a:xfrm>
          <a:prstGeom prst="rect">
            <a:avLst/>
          </a:prstGeom>
        </p:spPr>
      </p:pic>
    </p:spTree>
    <p:extLst>
      <p:ext uri="{BB962C8B-B14F-4D97-AF65-F5344CB8AC3E}">
        <p14:creationId xmlns:p14="http://schemas.microsoft.com/office/powerpoint/2010/main" val="3619607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a:extLst>
              <a:ext uri="{FF2B5EF4-FFF2-40B4-BE49-F238E27FC236}">
                <a16:creationId xmlns:a16="http://schemas.microsoft.com/office/drawing/2014/main" id="{856BFF8B-8015-F46E-01EF-263F05152D21}"/>
              </a:ext>
            </a:extLst>
          </p:cNvPr>
          <p:cNvGrpSpPr/>
          <p:nvPr/>
        </p:nvGrpSpPr>
        <p:grpSpPr>
          <a:xfrm>
            <a:off x="0" y="313285"/>
            <a:ext cx="20104100" cy="1605996"/>
            <a:chOff x="0" y="10"/>
            <a:chExt cx="20104100" cy="541655"/>
          </a:xfrm>
          <a:solidFill>
            <a:srgbClr val="E35B39"/>
          </a:solidFill>
        </p:grpSpPr>
        <p:sp>
          <p:nvSpPr>
            <p:cNvPr id="3" name="object 3">
              <a:extLst>
                <a:ext uri="{FF2B5EF4-FFF2-40B4-BE49-F238E27FC236}">
                  <a16:creationId xmlns:a16="http://schemas.microsoft.com/office/drawing/2014/main" id="{75438961-0976-89A0-484D-614D16EE5B9F}"/>
                </a:ext>
              </a:extLst>
            </p:cNvPr>
            <p:cNvSpPr/>
            <p:nvPr/>
          </p:nvSpPr>
          <p:spPr>
            <a:xfrm>
              <a:off x="0" y="10"/>
              <a:ext cx="20104100" cy="541655"/>
            </a:xfrm>
            <a:custGeom>
              <a:avLst/>
              <a:gdLst/>
              <a:ahLst/>
              <a:cxnLst/>
              <a:rect l="l" t="t" r="r" b="b"/>
              <a:pathLst>
                <a:path w="20104100" h="541655">
                  <a:moveTo>
                    <a:pt x="20104100" y="0"/>
                  </a:moveTo>
                  <a:lnTo>
                    <a:pt x="0" y="0"/>
                  </a:lnTo>
                  <a:lnTo>
                    <a:pt x="0" y="541442"/>
                  </a:lnTo>
                  <a:lnTo>
                    <a:pt x="20104100" y="541442"/>
                  </a:lnTo>
                  <a:lnTo>
                    <a:pt x="20104100" y="0"/>
                  </a:lnTo>
                  <a:close/>
                </a:path>
              </a:pathLst>
            </a:custGeom>
            <a:grpFill/>
          </p:spPr>
          <p:txBody>
            <a:bodyPr wrap="square" lIns="0" tIns="0" rIns="0" bIns="0" rtlCol="0"/>
            <a:lstStyle/>
            <a:p>
              <a:endParaRPr>
                <a:solidFill>
                  <a:srgbClr val="E46C0A"/>
                </a:solidFill>
              </a:endParaRPr>
            </a:p>
          </p:txBody>
        </p:sp>
        <p:sp>
          <p:nvSpPr>
            <p:cNvPr id="4" name="object 4">
              <a:extLst>
                <a:ext uri="{FF2B5EF4-FFF2-40B4-BE49-F238E27FC236}">
                  <a16:creationId xmlns:a16="http://schemas.microsoft.com/office/drawing/2014/main" id="{96644377-A1D1-6A5D-0F69-27ECB8515B03}"/>
                </a:ext>
              </a:extLst>
            </p:cNvPr>
            <p:cNvSpPr/>
            <p:nvPr/>
          </p:nvSpPr>
          <p:spPr>
            <a:xfrm>
              <a:off x="19542546" y="87935"/>
              <a:ext cx="355600" cy="333375"/>
            </a:xfrm>
            <a:custGeom>
              <a:avLst/>
              <a:gdLst/>
              <a:ahLst/>
              <a:cxnLst/>
              <a:rect l="l" t="t" r="r" b="b"/>
              <a:pathLst>
                <a:path w="355600" h="333375">
                  <a:moveTo>
                    <a:pt x="177762" y="61065"/>
                  </a:moveTo>
                  <a:lnTo>
                    <a:pt x="38567" y="199914"/>
                  </a:lnTo>
                  <a:lnTo>
                    <a:pt x="38567" y="310330"/>
                  </a:lnTo>
                  <a:lnTo>
                    <a:pt x="40337" y="319154"/>
                  </a:lnTo>
                  <a:lnTo>
                    <a:pt x="45174" y="326328"/>
                  </a:lnTo>
                  <a:lnTo>
                    <a:pt x="52369" y="331148"/>
                  </a:lnTo>
                  <a:lnTo>
                    <a:pt x="61211" y="332911"/>
                  </a:lnTo>
                  <a:lnTo>
                    <a:pt x="144219" y="332911"/>
                  </a:lnTo>
                  <a:lnTo>
                    <a:pt x="144219" y="232535"/>
                  </a:lnTo>
                  <a:lnTo>
                    <a:pt x="149255" y="227521"/>
                  </a:lnTo>
                  <a:lnTo>
                    <a:pt x="316957" y="227521"/>
                  </a:lnTo>
                  <a:lnTo>
                    <a:pt x="316957" y="199914"/>
                  </a:lnTo>
                  <a:lnTo>
                    <a:pt x="177762" y="61065"/>
                  </a:lnTo>
                  <a:close/>
                </a:path>
                <a:path w="355600" h="333375">
                  <a:moveTo>
                    <a:pt x="316957" y="227521"/>
                  </a:moveTo>
                  <a:lnTo>
                    <a:pt x="206269" y="227521"/>
                  </a:lnTo>
                  <a:lnTo>
                    <a:pt x="211304" y="232535"/>
                  </a:lnTo>
                  <a:lnTo>
                    <a:pt x="211304" y="332911"/>
                  </a:lnTo>
                  <a:lnTo>
                    <a:pt x="294312" y="332911"/>
                  </a:lnTo>
                  <a:lnTo>
                    <a:pt x="303159" y="331148"/>
                  </a:lnTo>
                  <a:lnTo>
                    <a:pt x="310353" y="326328"/>
                  </a:lnTo>
                  <a:lnTo>
                    <a:pt x="315188" y="319154"/>
                  </a:lnTo>
                  <a:lnTo>
                    <a:pt x="316957" y="310330"/>
                  </a:lnTo>
                  <a:lnTo>
                    <a:pt x="316957" y="227521"/>
                  </a:lnTo>
                  <a:close/>
                </a:path>
                <a:path w="355600" h="333375">
                  <a:moveTo>
                    <a:pt x="182797" y="0"/>
                  </a:moveTo>
                  <a:lnTo>
                    <a:pt x="173574" y="0"/>
                  </a:lnTo>
                  <a:lnTo>
                    <a:pt x="169376" y="2512"/>
                  </a:lnTo>
                  <a:lnTo>
                    <a:pt x="166026" y="5025"/>
                  </a:lnTo>
                  <a:lnTo>
                    <a:pt x="1675" y="168968"/>
                  </a:lnTo>
                  <a:lnTo>
                    <a:pt x="0" y="173155"/>
                  </a:lnTo>
                  <a:lnTo>
                    <a:pt x="0" y="186535"/>
                  </a:lnTo>
                  <a:lnTo>
                    <a:pt x="7548" y="194062"/>
                  </a:lnTo>
                  <a:lnTo>
                    <a:pt x="20958" y="194062"/>
                  </a:lnTo>
                  <a:lnTo>
                    <a:pt x="25156" y="192387"/>
                  </a:lnTo>
                  <a:lnTo>
                    <a:pt x="177762" y="40158"/>
                  </a:lnTo>
                  <a:lnTo>
                    <a:pt x="224719" y="40158"/>
                  </a:lnTo>
                  <a:lnTo>
                    <a:pt x="186985" y="2512"/>
                  </a:lnTo>
                  <a:lnTo>
                    <a:pt x="182797" y="0"/>
                  </a:lnTo>
                  <a:close/>
                </a:path>
                <a:path w="355600" h="333375">
                  <a:moveTo>
                    <a:pt x="224719" y="40158"/>
                  </a:moveTo>
                  <a:lnTo>
                    <a:pt x="177762" y="40158"/>
                  </a:lnTo>
                  <a:lnTo>
                    <a:pt x="330367" y="192387"/>
                  </a:lnTo>
                  <a:lnTo>
                    <a:pt x="334565" y="194062"/>
                  </a:lnTo>
                  <a:lnTo>
                    <a:pt x="347976" y="194062"/>
                  </a:lnTo>
                  <a:lnTo>
                    <a:pt x="355524" y="186535"/>
                  </a:lnTo>
                  <a:lnTo>
                    <a:pt x="355524" y="173155"/>
                  </a:lnTo>
                  <a:lnTo>
                    <a:pt x="353849" y="168968"/>
                  </a:lnTo>
                  <a:lnTo>
                    <a:pt x="224719" y="40158"/>
                  </a:lnTo>
                  <a:close/>
                </a:path>
              </a:pathLst>
            </a:custGeom>
            <a:grpFill/>
          </p:spPr>
          <p:txBody>
            <a:bodyPr wrap="square" lIns="0" tIns="0" rIns="0" bIns="0" rtlCol="0"/>
            <a:lstStyle/>
            <a:p>
              <a:endParaRPr>
                <a:solidFill>
                  <a:srgbClr val="E46C0A"/>
                </a:solidFill>
              </a:endParaRPr>
            </a:p>
          </p:txBody>
        </p:sp>
      </p:grpSp>
      <p:sp>
        <p:nvSpPr>
          <p:cNvPr id="24" name="Rectangle 23">
            <a:extLst>
              <a:ext uri="{FF2B5EF4-FFF2-40B4-BE49-F238E27FC236}">
                <a16:creationId xmlns:a16="http://schemas.microsoft.com/office/drawing/2014/main" id="{10FB994F-F217-4ECA-91FF-14891CB592FA}"/>
              </a:ext>
            </a:extLst>
          </p:cNvPr>
          <p:cNvSpPr/>
          <p:nvPr/>
        </p:nvSpPr>
        <p:spPr>
          <a:xfrm>
            <a:off x="564192" y="1122502"/>
            <a:ext cx="17316113" cy="646331"/>
          </a:xfrm>
          <a:prstGeom prst="rect">
            <a:avLst/>
          </a:prstGeom>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Control Valve </a:t>
            </a:r>
            <a:r>
              <a:rPr lang="en-US" sz="3600" b="1" dirty="0">
                <a:solidFill>
                  <a:schemeClr val="tx1"/>
                </a:solidFill>
                <a:latin typeface="Arial" panose="020B0604020202020204" pitchFamily="34" charset="0"/>
                <a:cs typeface="Arial" panose="020B0604020202020204" pitchFamily="34" charset="0"/>
              </a:rPr>
              <a:t>without</a:t>
            </a:r>
            <a:r>
              <a:rPr lang="en-US" sz="3600" b="1" dirty="0">
                <a:solidFill>
                  <a:schemeClr val="bg1"/>
                </a:solidFill>
                <a:latin typeface="Arial" panose="020B0604020202020204" pitchFamily="34" charset="0"/>
                <a:cs typeface="Arial" panose="020B0604020202020204" pitchFamily="34" charset="0"/>
              </a:rPr>
              <a:t> Fisher™ FIELDVUE™ Instruments</a:t>
            </a:r>
          </a:p>
        </p:txBody>
      </p:sp>
      <p:sp>
        <p:nvSpPr>
          <p:cNvPr id="8" name="Rectangle 7">
            <a:extLst>
              <a:ext uri="{FF2B5EF4-FFF2-40B4-BE49-F238E27FC236}">
                <a16:creationId xmlns:a16="http://schemas.microsoft.com/office/drawing/2014/main" id="{74DA590B-37E5-E3BC-0921-1E8829943CDA}"/>
              </a:ext>
            </a:extLst>
          </p:cNvPr>
          <p:cNvSpPr/>
          <p:nvPr/>
        </p:nvSpPr>
        <p:spPr>
          <a:xfrm>
            <a:off x="654577" y="2662326"/>
            <a:ext cx="3834873" cy="990598"/>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9F13EAE-3CED-DC04-82A7-016404F57649}"/>
              </a:ext>
            </a:extLst>
          </p:cNvPr>
          <p:cNvSpPr/>
          <p:nvPr/>
        </p:nvSpPr>
        <p:spPr>
          <a:xfrm>
            <a:off x="4810811" y="2662326"/>
            <a:ext cx="11406122" cy="990598"/>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23A47E1-03D8-3E9D-FA8D-814F6FB5FAA0}"/>
              </a:ext>
            </a:extLst>
          </p:cNvPr>
          <p:cNvSpPr/>
          <p:nvPr/>
        </p:nvSpPr>
        <p:spPr>
          <a:xfrm>
            <a:off x="758124" y="5306895"/>
            <a:ext cx="3834873" cy="2584594"/>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C0366-54D3-5A98-516D-CC2B35707028}"/>
              </a:ext>
            </a:extLst>
          </p:cNvPr>
          <p:cNvSpPr/>
          <p:nvPr/>
        </p:nvSpPr>
        <p:spPr>
          <a:xfrm>
            <a:off x="677547" y="5191025"/>
            <a:ext cx="3834873" cy="2578827"/>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7558B8-68B0-FE29-373B-FA6E19EC227A}"/>
              </a:ext>
            </a:extLst>
          </p:cNvPr>
          <p:cNvSpPr/>
          <p:nvPr/>
        </p:nvSpPr>
        <p:spPr>
          <a:xfrm>
            <a:off x="654576" y="6280383"/>
            <a:ext cx="3834873" cy="400110"/>
          </a:xfrm>
          <a:prstGeom prst="rect">
            <a:avLst/>
          </a:prstGeom>
        </p:spPr>
        <p:txBody>
          <a:bodyPr wrap="square">
            <a:spAutoFit/>
          </a:bodyPr>
          <a:lstStyle/>
          <a:p>
            <a:pPr marL="117475" indent="0" algn="ctr">
              <a:lnSpc>
                <a:spcPct val="100000"/>
              </a:lnSpc>
            </a:pPr>
            <a:r>
              <a:rPr lang="en-US" sz="2000" b="1" dirty="0">
                <a:solidFill>
                  <a:schemeClr val="tx1"/>
                </a:solidFill>
                <a:latin typeface="Arial" panose="020B0604020202020204" pitchFamily="34" charset="0"/>
                <a:cs typeface="Arial" panose="020B0604020202020204" pitchFamily="34" charset="0"/>
              </a:rPr>
              <a:t>Every 1 - 3</a:t>
            </a:r>
            <a:r>
              <a:rPr lang="en-US" sz="2000" b="1" spc="75" dirty="0">
                <a:solidFill>
                  <a:schemeClr val="tx1"/>
                </a:solidFill>
                <a:latin typeface="Arial" panose="020B0604020202020204" pitchFamily="34" charset="0"/>
                <a:cs typeface="Arial" panose="020B0604020202020204" pitchFamily="34" charset="0"/>
              </a:rPr>
              <a:t> </a:t>
            </a:r>
            <a:r>
              <a:rPr lang="en-US" sz="2000" b="1" spc="-10" dirty="0">
                <a:solidFill>
                  <a:schemeClr val="tx1"/>
                </a:solidFill>
                <a:latin typeface="Arial" panose="020B0604020202020204" pitchFamily="34" charset="0"/>
                <a:cs typeface="Arial" panose="020B0604020202020204" pitchFamily="34" charset="0"/>
              </a:rPr>
              <a:t>Years</a:t>
            </a:r>
            <a:endParaRPr lang="en-US" sz="2000" dirty="0">
              <a:solidFill>
                <a:schemeClr val="tx1"/>
              </a:solidFill>
              <a:latin typeface="Arial" panose="020B0604020202020204" pitchFamily="34" charset="0"/>
              <a:cs typeface="Arial" panose="020B0604020202020204" pitchFamily="34" charset="0"/>
            </a:endParaRPr>
          </a:p>
        </p:txBody>
      </p:sp>
      <p:sp>
        <p:nvSpPr>
          <p:cNvPr id="41" name="Rectangle 40">
            <a:extLst>
              <a:ext uri="{FF2B5EF4-FFF2-40B4-BE49-F238E27FC236}">
                <a16:creationId xmlns:a16="http://schemas.microsoft.com/office/drawing/2014/main" id="{54122804-8120-F533-0D31-7F96762D904A}"/>
              </a:ext>
            </a:extLst>
          </p:cNvPr>
          <p:cNvSpPr/>
          <p:nvPr/>
        </p:nvSpPr>
        <p:spPr>
          <a:xfrm>
            <a:off x="4955895" y="5294605"/>
            <a:ext cx="11352619" cy="2590373"/>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79FE731-13F7-1516-89D8-56AB7051E8F5}"/>
              </a:ext>
            </a:extLst>
          </p:cNvPr>
          <p:cNvSpPr/>
          <p:nvPr/>
        </p:nvSpPr>
        <p:spPr>
          <a:xfrm>
            <a:off x="4826465" y="5191027"/>
            <a:ext cx="11383151" cy="2584594"/>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9149AC9-7E65-EF26-83BD-036AB04B37B5}"/>
              </a:ext>
            </a:extLst>
          </p:cNvPr>
          <p:cNvSpPr/>
          <p:nvPr/>
        </p:nvSpPr>
        <p:spPr>
          <a:xfrm>
            <a:off x="5022848" y="5296813"/>
            <a:ext cx="10896602" cy="2062103"/>
          </a:xfrm>
          <a:prstGeom prst="rect">
            <a:avLst/>
          </a:prstGeom>
        </p:spPr>
        <p:txBody>
          <a:bodyPr wrap="square">
            <a:spAutoFit/>
          </a:bodyPr>
          <a:lstStyle/>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Perform visual inspection</a:t>
            </a:r>
          </a:p>
          <a:p>
            <a:pPr marL="403225" indent="-28575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Loose and broken bracketry including position feedback connections</a:t>
            </a:r>
          </a:p>
          <a:p>
            <a:pPr marL="403225" indent="-28575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Air leaks in tubing and fittings</a:t>
            </a:r>
          </a:p>
          <a:p>
            <a:pPr marL="403225" indent="-285750" algn="l">
              <a:lnSpc>
                <a:spcPct val="100000"/>
              </a:lnSpc>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Leakage in between bonnet and body, packing and stem, flanges, broken hardware</a:t>
            </a:r>
          </a:p>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Consider having recommended spare parts for replacement using table on page 10</a:t>
            </a:r>
          </a:p>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During outages, perform valve diagnostics using Fisher QUIKLOOK 3-FS with </a:t>
            </a:r>
            <a:r>
              <a:rPr lang="en-US" sz="2000" b="1" dirty="0" err="1">
                <a:solidFill>
                  <a:schemeClr val="tx1"/>
                </a:solidFill>
                <a:latin typeface="Arial" panose="020B0604020202020204" pitchFamily="34" charset="0"/>
                <a:cs typeface="Arial" panose="020B0604020202020204" pitchFamily="34" charset="0"/>
              </a:rPr>
              <a:t>FlowScanner</a:t>
            </a:r>
            <a:r>
              <a:rPr lang="en-US" sz="2000" b="1" baseline="30000" dirty="0" err="1">
                <a:solidFill>
                  <a:schemeClr val="tx1"/>
                </a:solidFill>
                <a:latin typeface="Arial" panose="020B0604020202020204" pitchFamily="34" charset="0"/>
                <a:cs typeface="Arial" panose="020B0604020202020204" pitchFamily="34" charset="0"/>
              </a:rPr>
              <a:t>TM</a:t>
            </a:r>
            <a:r>
              <a:rPr lang="en-US" sz="2000" b="1" dirty="0">
                <a:solidFill>
                  <a:schemeClr val="tx1"/>
                </a:solidFill>
                <a:latin typeface="Arial" panose="020B0604020202020204" pitchFamily="34" charset="0"/>
                <a:cs typeface="Arial" panose="020B0604020202020204" pitchFamily="34" charset="0"/>
              </a:rPr>
              <a:t> Software</a:t>
            </a:r>
          </a:p>
        </p:txBody>
      </p:sp>
      <p:sp>
        <p:nvSpPr>
          <p:cNvPr id="38" name="Rectangle 37">
            <a:extLst>
              <a:ext uri="{FF2B5EF4-FFF2-40B4-BE49-F238E27FC236}">
                <a16:creationId xmlns:a16="http://schemas.microsoft.com/office/drawing/2014/main" id="{92BF5FCF-F9A7-6025-D724-134B8589999E}"/>
              </a:ext>
            </a:extLst>
          </p:cNvPr>
          <p:cNvSpPr/>
          <p:nvPr/>
        </p:nvSpPr>
        <p:spPr>
          <a:xfrm>
            <a:off x="4897148" y="8168173"/>
            <a:ext cx="11406121" cy="2744302"/>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5FF76E20-AAAD-BC26-8276-92275340ACDD}"/>
              </a:ext>
            </a:extLst>
          </p:cNvPr>
          <p:cNvSpPr/>
          <p:nvPr/>
        </p:nvSpPr>
        <p:spPr>
          <a:xfrm>
            <a:off x="751274" y="8163252"/>
            <a:ext cx="3834873" cy="2749511"/>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B0FF744-F625-A2D1-4B75-189293118D5B}"/>
              </a:ext>
            </a:extLst>
          </p:cNvPr>
          <p:cNvSpPr/>
          <p:nvPr/>
        </p:nvSpPr>
        <p:spPr>
          <a:xfrm>
            <a:off x="654576" y="8058434"/>
            <a:ext cx="3834873" cy="2752845"/>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91F7395-0D80-8AE3-E53E-5D9048EF35FC}"/>
              </a:ext>
            </a:extLst>
          </p:cNvPr>
          <p:cNvSpPr/>
          <p:nvPr/>
        </p:nvSpPr>
        <p:spPr>
          <a:xfrm>
            <a:off x="4803494" y="8068031"/>
            <a:ext cx="11406122" cy="2742683"/>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B6C99BC8-83CC-F967-7447-E4C4E9F136CA}"/>
              </a:ext>
            </a:extLst>
          </p:cNvPr>
          <p:cNvSpPr/>
          <p:nvPr/>
        </p:nvSpPr>
        <p:spPr>
          <a:xfrm>
            <a:off x="654576" y="9079568"/>
            <a:ext cx="3834873" cy="707886"/>
          </a:xfrm>
          <a:prstGeom prst="rect">
            <a:avLst/>
          </a:prstGeom>
        </p:spPr>
        <p:txBody>
          <a:bodyPr wrap="square">
            <a:spAutoFit/>
          </a:bodyPr>
          <a:lstStyle/>
          <a:p>
            <a:pPr marL="117475" marR="0" lvl="0" indent="0" algn="ctr" defTabSz="91440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Arial" panose="020B0604020202020204" pitchFamily="34" charset="0"/>
                <a:cs typeface="Arial" panose="020B0604020202020204" pitchFamily="34" charset="0"/>
              </a:rPr>
              <a:t>Every 3 - 5</a:t>
            </a:r>
            <a:r>
              <a:rPr lang="en-US" sz="2000" b="1" spc="75" dirty="0">
                <a:solidFill>
                  <a:schemeClr val="tx1"/>
                </a:solidFill>
                <a:latin typeface="Arial" panose="020B0604020202020204" pitchFamily="34" charset="0"/>
                <a:cs typeface="Arial" panose="020B0604020202020204" pitchFamily="34" charset="0"/>
              </a:rPr>
              <a:t> </a:t>
            </a:r>
            <a:r>
              <a:rPr lang="en-US" sz="2000" b="1" spc="-10" dirty="0">
                <a:solidFill>
                  <a:schemeClr val="tx1"/>
                </a:solidFill>
                <a:latin typeface="Arial" panose="020B0604020202020204" pitchFamily="34" charset="0"/>
                <a:cs typeface="Arial" panose="020B0604020202020204" pitchFamily="34" charset="0"/>
              </a:rPr>
              <a:t>Years</a:t>
            </a:r>
          </a:p>
          <a:p>
            <a:pPr marL="117475" indent="0" algn="ctr">
              <a:lnSpc>
                <a:spcPct val="100000"/>
              </a:lnSpc>
            </a:pPr>
            <a:r>
              <a:rPr lang="en-US" sz="2000" b="1" spc="-10" dirty="0">
                <a:solidFill>
                  <a:schemeClr val="tx1"/>
                </a:solidFill>
                <a:latin typeface="Arial" panose="020B0604020202020204" pitchFamily="34" charset="0"/>
                <a:cs typeface="Arial" panose="020B0604020202020204" pitchFamily="34" charset="0"/>
              </a:rPr>
              <a:t>Open and Inspect Event</a:t>
            </a:r>
            <a:endParaRPr lang="en-US" sz="2000" dirty="0">
              <a:solidFill>
                <a:schemeClr val="tx1"/>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943E05A4-12A5-542B-7E9B-6EAAC20A8D66}"/>
              </a:ext>
            </a:extLst>
          </p:cNvPr>
          <p:cNvSpPr/>
          <p:nvPr/>
        </p:nvSpPr>
        <p:spPr>
          <a:xfrm>
            <a:off x="4964785" y="8183169"/>
            <a:ext cx="11252148" cy="2554545"/>
          </a:xfrm>
          <a:prstGeom prst="rect">
            <a:avLst/>
          </a:prstGeom>
        </p:spPr>
        <p:txBody>
          <a:bodyPr wrap="square">
            <a:spAutoFit/>
          </a:bodyPr>
          <a:lstStyle/>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Perform visual inspection</a:t>
            </a:r>
          </a:p>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Complete an open and inspection of the valve utilizing new soft goods Complete valve repair utilizing recommended spare parts</a:t>
            </a:r>
          </a:p>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Perform general inspection identifying obvious damage or issues that impact control or safety on a systematic basis</a:t>
            </a:r>
          </a:p>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Be prepared to replace trim if severe service application</a:t>
            </a:r>
          </a:p>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Perform Pre and Post valve repair diagnostics using Fisher QUIKLOOK 3-FS with </a:t>
            </a:r>
            <a:br>
              <a:rPr lang="en-US" sz="2000" b="1" dirty="0">
                <a:solidFill>
                  <a:schemeClr val="tx1"/>
                </a:solidFill>
                <a:latin typeface="Arial" panose="020B0604020202020204" pitchFamily="34" charset="0"/>
                <a:cs typeface="Arial" panose="020B0604020202020204" pitchFamily="34" charset="0"/>
              </a:rPr>
            </a:br>
            <a:r>
              <a:rPr lang="en-US" sz="2000" b="1" dirty="0" err="1">
                <a:solidFill>
                  <a:schemeClr val="tx1"/>
                </a:solidFill>
                <a:latin typeface="Arial" panose="020B0604020202020204" pitchFamily="34" charset="0"/>
                <a:cs typeface="Arial" panose="020B0604020202020204" pitchFamily="34" charset="0"/>
              </a:rPr>
              <a:t>FlowScanner</a:t>
            </a:r>
            <a:r>
              <a:rPr lang="en-US" sz="2000" b="1" dirty="0">
                <a:solidFill>
                  <a:schemeClr val="tx1"/>
                </a:solidFill>
                <a:latin typeface="Arial" panose="020B0604020202020204" pitchFamily="34" charset="0"/>
                <a:cs typeface="Arial" panose="020B0604020202020204" pitchFamily="34" charset="0"/>
              </a:rPr>
              <a:t> Software</a:t>
            </a:r>
          </a:p>
        </p:txBody>
      </p:sp>
      <p:sp>
        <p:nvSpPr>
          <p:cNvPr id="34" name="Rectangle 33">
            <a:extLst>
              <a:ext uri="{FF2B5EF4-FFF2-40B4-BE49-F238E27FC236}">
                <a16:creationId xmlns:a16="http://schemas.microsoft.com/office/drawing/2014/main" id="{BA552A4C-9A94-358B-7FD5-1AAE320E02BC}"/>
              </a:ext>
            </a:extLst>
          </p:cNvPr>
          <p:cNvSpPr/>
          <p:nvPr/>
        </p:nvSpPr>
        <p:spPr>
          <a:xfrm>
            <a:off x="4897148" y="4108257"/>
            <a:ext cx="11406121" cy="926341"/>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28131D3D-CD9C-89C9-A3AF-43170C2F77B4}"/>
              </a:ext>
            </a:extLst>
          </p:cNvPr>
          <p:cNvSpPr/>
          <p:nvPr/>
        </p:nvSpPr>
        <p:spPr>
          <a:xfrm>
            <a:off x="751274" y="4102692"/>
            <a:ext cx="3834873" cy="943341"/>
          </a:xfrm>
          <a:prstGeom prst="rect">
            <a:avLst/>
          </a:prstGeom>
          <a:solidFill>
            <a:srgbClr val="E35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882793D3-608A-F877-ACCE-BA397FFF6844}"/>
              </a:ext>
            </a:extLst>
          </p:cNvPr>
          <p:cNvSpPr/>
          <p:nvPr/>
        </p:nvSpPr>
        <p:spPr>
          <a:xfrm>
            <a:off x="654576" y="4008316"/>
            <a:ext cx="3834873" cy="929225"/>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D3E2DFB5-528A-3574-EDEE-7E6B7E5E5B34}"/>
              </a:ext>
            </a:extLst>
          </p:cNvPr>
          <p:cNvSpPr/>
          <p:nvPr/>
        </p:nvSpPr>
        <p:spPr>
          <a:xfrm>
            <a:off x="4803494" y="4008316"/>
            <a:ext cx="11406122" cy="912479"/>
          </a:xfrm>
          <a:prstGeom prst="rect">
            <a:avLst/>
          </a:prstGeom>
          <a:solidFill>
            <a:schemeClr val="bg1"/>
          </a:solidFill>
          <a:ln>
            <a:solidFill>
              <a:srgbClr val="E35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6BF19986-074B-EDF7-E4A9-1728EC602AC1}"/>
              </a:ext>
            </a:extLst>
          </p:cNvPr>
          <p:cNvSpPr/>
          <p:nvPr/>
        </p:nvSpPr>
        <p:spPr>
          <a:xfrm>
            <a:off x="654576" y="4108589"/>
            <a:ext cx="3834873" cy="707886"/>
          </a:xfrm>
          <a:prstGeom prst="rect">
            <a:avLst/>
          </a:prstGeom>
        </p:spPr>
        <p:txBody>
          <a:bodyPr wrap="square">
            <a:spAutoFit/>
          </a:bodyPr>
          <a:lstStyle/>
          <a:p>
            <a:pPr marL="117475" marR="0" lvl="0" indent="0" algn="ctr" defTabSz="91440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Arial" panose="020B0604020202020204" pitchFamily="34" charset="0"/>
                <a:cs typeface="Arial" panose="020B0604020202020204" pitchFamily="34" charset="0"/>
              </a:rPr>
              <a:t>Periodic</a:t>
            </a:r>
          </a:p>
          <a:p>
            <a:pPr marL="117475" marR="0" lvl="0" indent="0" algn="ctr" defTabSz="91440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Arial" panose="020B0604020202020204" pitchFamily="34" charset="0"/>
                <a:cs typeface="Arial" panose="020B0604020202020204" pitchFamily="34" charset="0"/>
              </a:rPr>
              <a:t>Maintenance</a:t>
            </a:r>
          </a:p>
        </p:txBody>
      </p:sp>
      <p:sp>
        <p:nvSpPr>
          <p:cNvPr id="47" name="Rectangle 46">
            <a:extLst>
              <a:ext uri="{FF2B5EF4-FFF2-40B4-BE49-F238E27FC236}">
                <a16:creationId xmlns:a16="http://schemas.microsoft.com/office/drawing/2014/main" id="{2296D516-284B-5575-FCEA-63B8AF8B8332}"/>
              </a:ext>
            </a:extLst>
          </p:cNvPr>
          <p:cNvSpPr/>
          <p:nvPr/>
        </p:nvSpPr>
        <p:spPr>
          <a:xfrm>
            <a:off x="5022848" y="4102692"/>
            <a:ext cx="10242166" cy="707886"/>
          </a:xfrm>
          <a:prstGeom prst="rect">
            <a:avLst/>
          </a:prstGeom>
        </p:spPr>
        <p:txBody>
          <a:bodyPr wrap="square">
            <a:spAutoFit/>
          </a:bodyPr>
          <a:lstStyle/>
          <a:p>
            <a:pPr marL="115887" marR="81280" lvl="0" algn="l" defTabSz="914400" eaLnBrk="1" fontAlgn="auto" latinLnBrk="0" hangingPunct="1">
              <a:lnSpc>
                <a:spcPct val="100000"/>
              </a:lnSpc>
              <a:spcBef>
                <a:spcPts val="265"/>
              </a:spcBef>
              <a:spcAft>
                <a:spcPts val="0"/>
              </a:spcAft>
              <a:buClrTx/>
              <a:buSzTx/>
              <a:tabLst/>
              <a:defRPr/>
            </a:pPr>
            <a:r>
              <a:rPr lang="en-US" sz="2000" b="1" dirty="0">
                <a:solidFill>
                  <a:schemeClr val="tx1"/>
                </a:solidFill>
                <a:latin typeface="Arial" panose="020B0604020202020204" pitchFamily="34" charset="0"/>
                <a:cs typeface="Arial" panose="020B0604020202020204" pitchFamily="34" charset="0"/>
              </a:rPr>
              <a:t>Monitor condition of body and bonnet for deterioration; </a:t>
            </a:r>
            <a:br>
              <a:rPr lang="en-US" sz="2000" b="1" dirty="0">
                <a:solidFill>
                  <a:schemeClr val="tx1"/>
                </a:solidFill>
                <a:latin typeface="Arial" panose="020B0604020202020204" pitchFamily="34" charset="0"/>
                <a:cs typeface="Arial" panose="020B0604020202020204" pitchFamily="34" charset="0"/>
              </a:rPr>
            </a:br>
            <a:r>
              <a:rPr lang="en-US" sz="2000" b="1" dirty="0">
                <a:solidFill>
                  <a:schemeClr val="tx1"/>
                </a:solidFill>
                <a:latin typeface="Arial" panose="020B0604020202020204" pitchFamily="34" charset="0"/>
                <a:cs typeface="Arial" panose="020B0604020202020204" pitchFamily="34" charset="0"/>
              </a:rPr>
              <a:t>consider replacement over time</a:t>
            </a:r>
          </a:p>
        </p:txBody>
      </p:sp>
      <p:grpSp>
        <p:nvGrpSpPr>
          <p:cNvPr id="48" name="Group 47">
            <a:extLst>
              <a:ext uri="{FF2B5EF4-FFF2-40B4-BE49-F238E27FC236}">
                <a16:creationId xmlns:a16="http://schemas.microsoft.com/office/drawing/2014/main" id="{C5D1BF6A-B7CF-E61D-429E-D8D2E772BA45}"/>
              </a:ext>
            </a:extLst>
          </p:cNvPr>
          <p:cNvGrpSpPr/>
          <p:nvPr/>
        </p:nvGrpSpPr>
        <p:grpSpPr>
          <a:xfrm>
            <a:off x="18815050" y="10085466"/>
            <a:ext cx="932950" cy="932950"/>
            <a:chOff x="14000534" y="7654371"/>
            <a:chExt cx="451264" cy="451264"/>
          </a:xfrm>
        </p:grpSpPr>
        <p:sp>
          <p:nvSpPr>
            <p:cNvPr id="49" name="Oval 48">
              <a:extLst>
                <a:ext uri="{FF2B5EF4-FFF2-40B4-BE49-F238E27FC236}">
                  <a16:creationId xmlns:a16="http://schemas.microsoft.com/office/drawing/2014/main" id="{0E2979A0-206E-91F4-84E8-CD55730926AE}"/>
                </a:ext>
              </a:extLst>
            </p:cNvPr>
            <p:cNvSpPr/>
            <p:nvPr/>
          </p:nvSpPr>
          <p:spPr bwMode="auto">
            <a:xfrm>
              <a:off x="14000534" y="7654371"/>
              <a:ext cx="451264" cy="451264"/>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50" name="Freeform 31">
              <a:hlinkClick r:id="rId3" action="ppaction://hlinksldjump"/>
              <a:extLst>
                <a:ext uri="{FF2B5EF4-FFF2-40B4-BE49-F238E27FC236}">
                  <a16:creationId xmlns:a16="http://schemas.microsoft.com/office/drawing/2014/main" id="{4C235B93-5068-F642-8DC5-68E5C91A3E33}"/>
                </a:ext>
              </a:extLst>
            </p:cNvPr>
            <p:cNvSpPr>
              <a:spLocks noEditPoints="1"/>
            </p:cNvSpPr>
            <p:nvPr/>
          </p:nvSpPr>
          <p:spPr bwMode="auto">
            <a:xfrm>
              <a:off x="14123491" y="7760737"/>
              <a:ext cx="205349" cy="192929"/>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bg1"/>
            </a:solidFill>
            <a:ln>
              <a:noFill/>
            </a:ln>
          </p:spPr>
          <p:txBody>
            <a:bodyPr vert="horz" wrap="square" lIns="76200" tIns="38100" rIns="76200" bIns="38100" numCol="1" anchor="t" anchorCtr="0" compatLnSpc="1">
              <a:prstTxWarp prst="textNoShape">
                <a:avLst/>
              </a:prstTxWarp>
            </a:bodyPr>
            <a:lstStyle/>
            <a:p>
              <a:endParaRPr lang="en-US" sz="1500"/>
            </a:p>
          </p:txBody>
        </p:sp>
      </p:grpSp>
      <p:grpSp>
        <p:nvGrpSpPr>
          <p:cNvPr id="51" name="Group 50">
            <a:extLst>
              <a:ext uri="{FF2B5EF4-FFF2-40B4-BE49-F238E27FC236}">
                <a16:creationId xmlns:a16="http://schemas.microsoft.com/office/drawing/2014/main" id="{EACA2E07-E3C8-107C-5901-6D2DCB40430A}"/>
              </a:ext>
            </a:extLst>
          </p:cNvPr>
          <p:cNvGrpSpPr/>
          <p:nvPr/>
        </p:nvGrpSpPr>
        <p:grpSpPr>
          <a:xfrm>
            <a:off x="16664656" y="10085466"/>
            <a:ext cx="932950" cy="932950"/>
            <a:chOff x="15958730" y="10088726"/>
            <a:chExt cx="932950" cy="932950"/>
          </a:xfrm>
        </p:grpSpPr>
        <p:sp>
          <p:nvSpPr>
            <p:cNvPr id="52" name="Oval 51">
              <a:hlinkClick r:id="" action="ppaction://hlinkshowjump?jump=nextslide"/>
              <a:extLst>
                <a:ext uri="{FF2B5EF4-FFF2-40B4-BE49-F238E27FC236}">
                  <a16:creationId xmlns:a16="http://schemas.microsoft.com/office/drawing/2014/main" id="{505D10F8-15D3-93BD-C5B0-8591D40B973D}"/>
                </a:ext>
              </a:extLst>
            </p:cNvPr>
            <p:cNvSpPr/>
            <p:nvPr/>
          </p:nvSpPr>
          <p:spPr bwMode="auto">
            <a:xfrm>
              <a:off x="15958730" y="10088726"/>
              <a:ext cx="932950" cy="932950"/>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53" name="Arrow: Right 52">
              <a:hlinkClick r:id="" action="ppaction://hlinkshowjump?jump=nextslide"/>
              <a:extLst>
                <a:ext uri="{FF2B5EF4-FFF2-40B4-BE49-F238E27FC236}">
                  <a16:creationId xmlns:a16="http://schemas.microsoft.com/office/drawing/2014/main" id="{916332E5-C57E-AB74-18DD-4E22759C3E7E}"/>
                </a:ext>
              </a:extLst>
            </p:cNvPr>
            <p:cNvSpPr/>
            <p:nvPr/>
          </p:nvSpPr>
          <p:spPr>
            <a:xfrm>
              <a:off x="16174339" y="10289748"/>
              <a:ext cx="591996" cy="53090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 name="Group 53">
            <a:extLst>
              <a:ext uri="{FF2B5EF4-FFF2-40B4-BE49-F238E27FC236}">
                <a16:creationId xmlns:a16="http://schemas.microsoft.com/office/drawing/2014/main" id="{25831041-A31A-3C1D-6E25-8E7E3D789A1C}"/>
              </a:ext>
            </a:extLst>
          </p:cNvPr>
          <p:cNvGrpSpPr/>
          <p:nvPr/>
        </p:nvGrpSpPr>
        <p:grpSpPr>
          <a:xfrm>
            <a:off x="17740245" y="10088726"/>
            <a:ext cx="932950" cy="932950"/>
            <a:chOff x="17740245" y="10088726"/>
            <a:chExt cx="932950" cy="932950"/>
          </a:xfrm>
        </p:grpSpPr>
        <p:sp>
          <p:nvSpPr>
            <p:cNvPr id="55" name="Oval 54">
              <a:extLst>
                <a:ext uri="{FF2B5EF4-FFF2-40B4-BE49-F238E27FC236}">
                  <a16:creationId xmlns:a16="http://schemas.microsoft.com/office/drawing/2014/main" id="{04B6317C-2E8A-8758-D743-2147142AFD06}"/>
                </a:ext>
              </a:extLst>
            </p:cNvPr>
            <p:cNvSpPr/>
            <p:nvPr/>
          </p:nvSpPr>
          <p:spPr bwMode="auto">
            <a:xfrm>
              <a:off x="17740245" y="10088726"/>
              <a:ext cx="932950" cy="932950"/>
            </a:xfrm>
            <a:prstGeom prst="ellipse">
              <a:avLst/>
            </a:prstGeom>
            <a:solidFill>
              <a:schemeClr val="tx2">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pic>
          <p:nvPicPr>
            <p:cNvPr id="56" name="Graphic 55" descr="Arrow: Rotate left with solid fill">
              <a:hlinkClick r:id="" action="ppaction://hlinkshowjump?jump=previousslide"/>
              <a:extLst>
                <a:ext uri="{FF2B5EF4-FFF2-40B4-BE49-F238E27FC236}">
                  <a16:creationId xmlns:a16="http://schemas.microsoft.com/office/drawing/2014/main" id="{9B68CD35-1A34-5A76-08EE-02104F77965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5400000">
              <a:off x="17867347" y="10249266"/>
              <a:ext cx="663209" cy="663209"/>
            </a:xfrm>
            <a:prstGeom prst="rect">
              <a:avLst/>
            </a:prstGeom>
          </p:spPr>
        </p:pic>
      </p:grpSp>
      <p:sp>
        <p:nvSpPr>
          <p:cNvPr id="25" name="Rectangle 24">
            <a:extLst>
              <a:ext uri="{FF2B5EF4-FFF2-40B4-BE49-F238E27FC236}">
                <a16:creationId xmlns:a16="http://schemas.microsoft.com/office/drawing/2014/main" id="{00C98CBE-D1E5-AA93-74DB-06CA7EAC4826}"/>
              </a:ext>
            </a:extLst>
          </p:cNvPr>
          <p:cNvSpPr/>
          <p:nvPr/>
        </p:nvSpPr>
        <p:spPr>
          <a:xfrm>
            <a:off x="654576" y="2967125"/>
            <a:ext cx="3834873" cy="400110"/>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Maintenance Interval</a:t>
            </a:r>
          </a:p>
        </p:txBody>
      </p:sp>
      <p:sp>
        <p:nvSpPr>
          <p:cNvPr id="26" name="Rectangle 25">
            <a:extLst>
              <a:ext uri="{FF2B5EF4-FFF2-40B4-BE49-F238E27FC236}">
                <a16:creationId xmlns:a16="http://schemas.microsoft.com/office/drawing/2014/main" id="{7F21DC0E-99C4-4332-F74F-00C70B90C7F8}"/>
              </a:ext>
            </a:extLst>
          </p:cNvPr>
          <p:cNvSpPr/>
          <p:nvPr/>
        </p:nvSpPr>
        <p:spPr>
          <a:xfrm>
            <a:off x="5217484" y="2957569"/>
            <a:ext cx="10585458" cy="409665"/>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Assembly Visual Inspection Recommendation</a:t>
            </a:r>
          </a:p>
        </p:txBody>
      </p:sp>
      <p:sp>
        <p:nvSpPr>
          <p:cNvPr id="5" name="object 8">
            <a:extLst>
              <a:ext uri="{FF2B5EF4-FFF2-40B4-BE49-F238E27FC236}">
                <a16:creationId xmlns:a16="http://schemas.microsoft.com/office/drawing/2014/main" id="{B3E824CF-4825-496F-89E4-11794E8C5DAD}"/>
              </a:ext>
            </a:extLst>
          </p:cNvPr>
          <p:cNvSpPr txBox="1"/>
          <p:nvPr/>
        </p:nvSpPr>
        <p:spPr>
          <a:xfrm>
            <a:off x="654577" y="660002"/>
            <a:ext cx="19093423" cy="387991"/>
          </a:xfrm>
          <a:prstGeom prst="rect">
            <a:avLst/>
          </a:prstGeom>
        </p:spPr>
        <p:txBody>
          <a:bodyPr vert="horz" wrap="square" lIns="0" tIns="18479" rIns="0" bIns="0" rtlCol="0" anchor="t">
            <a:spAutoFit/>
          </a:bodyPr>
          <a:lstStyle/>
          <a:p>
            <a:pPr marL="12700">
              <a:spcBef>
                <a:spcPts val="100"/>
              </a:spcBef>
            </a:pPr>
            <a:r>
              <a:rPr lang="en-US" sz="2400" b="1" spc="-10" dirty="0">
                <a:solidFill>
                  <a:srgbClr val="FFFFFF"/>
                </a:solidFill>
                <a:latin typeface="Arial"/>
                <a:cs typeface="Arial"/>
              </a:rPr>
              <a:t>Control Valve Assembly Maintenance Recommendations Guide for Mission Critical or Vital Criticality</a:t>
            </a:r>
            <a:endParaRPr lang="en-US" sz="2400" dirty="0"/>
          </a:p>
        </p:txBody>
      </p:sp>
    </p:spTree>
    <p:extLst>
      <p:ext uri="{BB962C8B-B14F-4D97-AF65-F5344CB8AC3E}">
        <p14:creationId xmlns:p14="http://schemas.microsoft.com/office/powerpoint/2010/main" val="3870546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F3CD9161-BAD6-69F4-DD6D-007C2A7CC131}"/>
              </a:ext>
            </a:extLst>
          </p:cNvPr>
          <p:cNvSpPr/>
          <p:nvPr/>
        </p:nvSpPr>
        <p:spPr>
          <a:xfrm>
            <a:off x="12450196" y="7337775"/>
            <a:ext cx="7129203" cy="2546669"/>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F8E58E70-8D75-9970-78A4-5DB7A1CBCC35}"/>
              </a:ext>
            </a:extLst>
          </p:cNvPr>
          <p:cNvSpPr/>
          <p:nvPr/>
        </p:nvSpPr>
        <p:spPr>
          <a:xfrm>
            <a:off x="12414058" y="4022445"/>
            <a:ext cx="7162801" cy="2973357"/>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54122804-8120-F533-0D31-7F96762D904A}"/>
              </a:ext>
            </a:extLst>
          </p:cNvPr>
          <p:cNvSpPr/>
          <p:nvPr/>
        </p:nvSpPr>
        <p:spPr>
          <a:xfrm>
            <a:off x="4946837" y="7305468"/>
            <a:ext cx="7129203" cy="2582638"/>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92BF5FCF-F9A7-6025-D724-134B8589999E}"/>
              </a:ext>
            </a:extLst>
          </p:cNvPr>
          <p:cNvSpPr/>
          <p:nvPr/>
        </p:nvSpPr>
        <p:spPr>
          <a:xfrm>
            <a:off x="4897149" y="4022445"/>
            <a:ext cx="7162801" cy="2973357"/>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23A47E1-03D8-3E9D-FA8D-814F6FB5FAA0}"/>
              </a:ext>
            </a:extLst>
          </p:cNvPr>
          <p:cNvSpPr/>
          <p:nvPr/>
        </p:nvSpPr>
        <p:spPr>
          <a:xfrm>
            <a:off x="749066" y="7317757"/>
            <a:ext cx="3834873" cy="2570349"/>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5FF76E20-AAAD-BC26-8276-92275340ACDD}"/>
              </a:ext>
            </a:extLst>
          </p:cNvPr>
          <p:cNvSpPr/>
          <p:nvPr/>
        </p:nvSpPr>
        <p:spPr>
          <a:xfrm>
            <a:off x="751274" y="4008029"/>
            <a:ext cx="3834873" cy="2987773"/>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object 2">
            <a:extLst>
              <a:ext uri="{FF2B5EF4-FFF2-40B4-BE49-F238E27FC236}">
                <a16:creationId xmlns:a16="http://schemas.microsoft.com/office/drawing/2014/main" id="{856BFF8B-8015-F46E-01EF-263F05152D21}"/>
              </a:ext>
            </a:extLst>
          </p:cNvPr>
          <p:cNvGrpSpPr/>
          <p:nvPr/>
        </p:nvGrpSpPr>
        <p:grpSpPr>
          <a:xfrm>
            <a:off x="0" y="313285"/>
            <a:ext cx="20104100" cy="1605996"/>
            <a:chOff x="0" y="10"/>
            <a:chExt cx="20104100" cy="541655"/>
          </a:xfrm>
          <a:solidFill>
            <a:srgbClr val="00956E"/>
          </a:solidFill>
        </p:grpSpPr>
        <p:sp>
          <p:nvSpPr>
            <p:cNvPr id="3" name="object 3">
              <a:extLst>
                <a:ext uri="{FF2B5EF4-FFF2-40B4-BE49-F238E27FC236}">
                  <a16:creationId xmlns:a16="http://schemas.microsoft.com/office/drawing/2014/main" id="{75438961-0976-89A0-484D-614D16EE5B9F}"/>
                </a:ext>
              </a:extLst>
            </p:cNvPr>
            <p:cNvSpPr/>
            <p:nvPr/>
          </p:nvSpPr>
          <p:spPr>
            <a:xfrm>
              <a:off x="0" y="10"/>
              <a:ext cx="20104100" cy="541655"/>
            </a:xfrm>
            <a:custGeom>
              <a:avLst/>
              <a:gdLst/>
              <a:ahLst/>
              <a:cxnLst/>
              <a:rect l="l" t="t" r="r" b="b"/>
              <a:pathLst>
                <a:path w="20104100" h="541655">
                  <a:moveTo>
                    <a:pt x="20104100" y="0"/>
                  </a:moveTo>
                  <a:lnTo>
                    <a:pt x="0" y="0"/>
                  </a:lnTo>
                  <a:lnTo>
                    <a:pt x="0" y="541442"/>
                  </a:lnTo>
                  <a:lnTo>
                    <a:pt x="20104100" y="541442"/>
                  </a:lnTo>
                  <a:lnTo>
                    <a:pt x="20104100" y="0"/>
                  </a:lnTo>
                  <a:close/>
                </a:path>
              </a:pathLst>
            </a:custGeom>
            <a:grpFill/>
          </p:spPr>
          <p:txBody>
            <a:bodyPr wrap="square" lIns="0" tIns="0" rIns="0" bIns="0" rtlCol="0"/>
            <a:lstStyle/>
            <a:p>
              <a:endParaRPr/>
            </a:p>
          </p:txBody>
        </p:sp>
        <p:sp>
          <p:nvSpPr>
            <p:cNvPr id="4" name="object 4">
              <a:extLst>
                <a:ext uri="{FF2B5EF4-FFF2-40B4-BE49-F238E27FC236}">
                  <a16:creationId xmlns:a16="http://schemas.microsoft.com/office/drawing/2014/main" id="{96644377-A1D1-6A5D-0F69-27ECB8515B03}"/>
                </a:ext>
              </a:extLst>
            </p:cNvPr>
            <p:cNvSpPr/>
            <p:nvPr/>
          </p:nvSpPr>
          <p:spPr>
            <a:xfrm>
              <a:off x="19542546" y="87935"/>
              <a:ext cx="355600" cy="333375"/>
            </a:xfrm>
            <a:custGeom>
              <a:avLst/>
              <a:gdLst/>
              <a:ahLst/>
              <a:cxnLst/>
              <a:rect l="l" t="t" r="r" b="b"/>
              <a:pathLst>
                <a:path w="355600" h="333375">
                  <a:moveTo>
                    <a:pt x="177762" y="61065"/>
                  </a:moveTo>
                  <a:lnTo>
                    <a:pt x="38567" y="199914"/>
                  </a:lnTo>
                  <a:lnTo>
                    <a:pt x="38567" y="310330"/>
                  </a:lnTo>
                  <a:lnTo>
                    <a:pt x="40337" y="319154"/>
                  </a:lnTo>
                  <a:lnTo>
                    <a:pt x="45174" y="326328"/>
                  </a:lnTo>
                  <a:lnTo>
                    <a:pt x="52369" y="331148"/>
                  </a:lnTo>
                  <a:lnTo>
                    <a:pt x="61211" y="332911"/>
                  </a:lnTo>
                  <a:lnTo>
                    <a:pt x="144219" y="332911"/>
                  </a:lnTo>
                  <a:lnTo>
                    <a:pt x="144219" y="232535"/>
                  </a:lnTo>
                  <a:lnTo>
                    <a:pt x="149255" y="227521"/>
                  </a:lnTo>
                  <a:lnTo>
                    <a:pt x="316957" y="227521"/>
                  </a:lnTo>
                  <a:lnTo>
                    <a:pt x="316957" y="199914"/>
                  </a:lnTo>
                  <a:lnTo>
                    <a:pt x="177762" y="61065"/>
                  </a:lnTo>
                  <a:close/>
                </a:path>
                <a:path w="355600" h="333375">
                  <a:moveTo>
                    <a:pt x="316957" y="227521"/>
                  </a:moveTo>
                  <a:lnTo>
                    <a:pt x="206269" y="227521"/>
                  </a:lnTo>
                  <a:lnTo>
                    <a:pt x="211304" y="232535"/>
                  </a:lnTo>
                  <a:lnTo>
                    <a:pt x="211304" y="332911"/>
                  </a:lnTo>
                  <a:lnTo>
                    <a:pt x="294312" y="332911"/>
                  </a:lnTo>
                  <a:lnTo>
                    <a:pt x="303159" y="331148"/>
                  </a:lnTo>
                  <a:lnTo>
                    <a:pt x="310353" y="326328"/>
                  </a:lnTo>
                  <a:lnTo>
                    <a:pt x="315188" y="319154"/>
                  </a:lnTo>
                  <a:lnTo>
                    <a:pt x="316957" y="310330"/>
                  </a:lnTo>
                  <a:lnTo>
                    <a:pt x="316957" y="227521"/>
                  </a:lnTo>
                  <a:close/>
                </a:path>
                <a:path w="355600" h="333375">
                  <a:moveTo>
                    <a:pt x="182797" y="0"/>
                  </a:moveTo>
                  <a:lnTo>
                    <a:pt x="173574" y="0"/>
                  </a:lnTo>
                  <a:lnTo>
                    <a:pt x="169376" y="2512"/>
                  </a:lnTo>
                  <a:lnTo>
                    <a:pt x="166026" y="5025"/>
                  </a:lnTo>
                  <a:lnTo>
                    <a:pt x="1675" y="168968"/>
                  </a:lnTo>
                  <a:lnTo>
                    <a:pt x="0" y="173155"/>
                  </a:lnTo>
                  <a:lnTo>
                    <a:pt x="0" y="186535"/>
                  </a:lnTo>
                  <a:lnTo>
                    <a:pt x="7548" y="194062"/>
                  </a:lnTo>
                  <a:lnTo>
                    <a:pt x="20958" y="194062"/>
                  </a:lnTo>
                  <a:lnTo>
                    <a:pt x="25156" y="192387"/>
                  </a:lnTo>
                  <a:lnTo>
                    <a:pt x="177762" y="40158"/>
                  </a:lnTo>
                  <a:lnTo>
                    <a:pt x="224719" y="40158"/>
                  </a:lnTo>
                  <a:lnTo>
                    <a:pt x="186985" y="2512"/>
                  </a:lnTo>
                  <a:lnTo>
                    <a:pt x="182797" y="0"/>
                  </a:lnTo>
                  <a:close/>
                </a:path>
                <a:path w="355600" h="333375">
                  <a:moveTo>
                    <a:pt x="224719" y="40158"/>
                  </a:moveTo>
                  <a:lnTo>
                    <a:pt x="177762" y="40158"/>
                  </a:lnTo>
                  <a:lnTo>
                    <a:pt x="330367" y="192387"/>
                  </a:lnTo>
                  <a:lnTo>
                    <a:pt x="334565" y="194062"/>
                  </a:lnTo>
                  <a:lnTo>
                    <a:pt x="347976" y="194062"/>
                  </a:lnTo>
                  <a:lnTo>
                    <a:pt x="355524" y="186535"/>
                  </a:lnTo>
                  <a:lnTo>
                    <a:pt x="355524" y="173155"/>
                  </a:lnTo>
                  <a:lnTo>
                    <a:pt x="353849" y="168968"/>
                  </a:lnTo>
                  <a:lnTo>
                    <a:pt x="224719" y="40158"/>
                  </a:lnTo>
                  <a:close/>
                </a:path>
              </a:pathLst>
            </a:custGeom>
            <a:grpFill/>
          </p:spPr>
          <p:txBody>
            <a:bodyPr wrap="square" lIns="0" tIns="0" rIns="0" bIns="0" rtlCol="0"/>
            <a:lstStyle/>
            <a:p>
              <a:endParaRPr/>
            </a:p>
          </p:txBody>
        </p:sp>
      </p:grpSp>
      <p:sp>
        <p:nvSpPr>
          <p:cNvPr id="26" name="object 20">
            <a:extLst>
              <a:ext uri="{FF2B5EF4-FFF2-40B4-BE49-F238E27FC236}">
                <a16:creationId xmlns:a16="http://schemas.microsoft.com/office/drawing/2014/main" id="{2086604C-A153-9336-562F-6DA51115DB40}"/>
              </a:ext>
            </a:extLst>
          </p:cNvPr>
          <p:cNvSpPr/>
          <p:nvPr/>
        </p:nvSpPr>
        <p:spPr>
          <a:xfrm>
            <a:off x="1256" y="1891943"/>
            <a:ext cx="19411315" cy="0"/>
          </a:xfrm>
          <a:custGeom>
            <a:avLst/>
            <a:gdLst/>
            <a:ahLst/>
            <a:cxnLst/>
            <a:rect l="l" t="t" r="r" b="b"/>
            <a:pathLst>
              <a:path w="19411315">
                <a:moveTo>
                  <a:pt x="0" y="0"/>
                </a:moveTo>
                <a:lnTo>
                  <a:pt x="19411193" y="0"/>
                </a:lnTo>
              </a:path>
            </a:pathLst>
          </a:custGeom>
          <a:ln w="7851">
            <a:solidFill>
              <a:srgbClr val="00956E"/>
            </a:solidFill>
          </a:ln>
        </p:spPr>
        <p:txBody>
          <a:bodyPr wrap="square" lIns="0" tIns="0" rIns="0" bIns="0" rtlCol="0"/>
          <a:lstStyle/>
          <a:p>
            <a:endParaRPr/>
          </a:p>
        </p:txBody>
      </p:sp>
      <p:sp>
        <p:nvSpPr>
          <p:cNvPr id="8" name="Rectangle 7">
            <a:extLst>
              <a:ext uri="{FF2B5EF4-FFF2-40B4-BE49-F238E27FC236}">
                <a16:creationId xmlns:a16="http://schemas.microsoft.com/office/drawing/2014/main" id="{74DA590B-37E5-E3BC-0921-1E8829943CDA}"/>
              </a:ext>
            </a:extLst>
          </p:cNvPr>
          <p:cNvSpPr/>
          <p:nvPr/>
        </p:nvSpPr>
        <p:spPr>
          <a:xfrm>
            <a:off x="654577" y="2662326"/>
            <a:ext cx="3834873" cy="990598"/>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6C0366-54D3-5A98-516D-CC2B35707028}"/>
              </a:ext>
            </a:extLst>
          </p:cNvPr>
          <p:cNvSpPr/>
          <p:nvPr/>
        </p:nvSpPr>
        <p:spPr>
          <a:xfrm>
            <a:off x="666062" y="7192555"/>
            <a:ext cx="3834873" cy="2570348"/>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7558B8-68B0-FE29-373B-FA6E19EC227A}"/>
              </a:ext>
            </a:extLst>
          </p:cNvPr>
          <p:cNvSpPr/>
          <p:nvPr/>
        </p:nvSpPr>
        <p:spPr>
          <a:xfrm>
            <a:off x="666062" y="8277674"/>
            <a:ext cx="3834873" cy="400110"/>
          </a:xfrm>
          <a:prstGeom prst="rect">
            <a:avLst/>
          </a:prstGeom>
        </p:spPr>
        <p:txBody>
          <a:bodyPr wrap="square">
            <a:spAutoFit/>
          </a:bodyPr>
          <a:lstStyle/>
          <a:p>
            <a:pPr marL="117475" indent="0" algn="ctr">
              <a:lnSpc>
                <a:spcPct val="100000"/>
              </a:lnSpc>
            </a:pPr>
            <a:r>
              <a:rPr lang="en-US" sz="2000" b="1" dirty="0">
                <a:solidFill>
                  <a:schemeClr val="tx1"/>
                </a:solidFill>
                <a:latin typeface="Arial" panose="020B0604020202020204" pitchFamily="34" charset="0"/>
                <a:cs typeface="Arial" panose="020B0604020202020204" pitchFamily="34" charset="0"/>
              </a:rPr>
              <a:t>Every 1 - 3 Years</a:t>
            </a:r>
          </a:p>
        </p:txBody>
      </p:sp>
      <p:sp>
        <p:nvSpPr>
          <p:cNvPr id="12" name="Rectangle 11">
            <a:extLst>
              <a:ext uri="{FF2B5EF4-FFF2-40B4-BE49-F238E27FC236}">
                <a16:creationId xmlns:a16="http://schemas.microsoft.com/office/drawing/2014/main" id="{59F13EAE-3CED-DC04-82A7-016404F57649}"/>
              </a:ext>
            </a:extLst>
          </p:cNvPr>
          <p:cNvSpPr/>
          <p:nvPr/>
        </p:nvSpPr>
        <p:spPr>
          <a:xfrm>
            <a:off x="4810812" y="2662326"/>
            <a:ext cx="7162802" cy="990598"/>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8DFF9BA-FE8A-04C8-72F2-B58B65BA5947}"/>
              </a:ext>
            </a:extLst>
          </p:cNvPr>
          <p:cNvSpPr/>
          <p:nvPr/>
        </p:nvSpPr>
        <p:spPr>
          <a:xfrm>
            <a:off x="12260378" y="2662326"/>
            <a:ext cx="7152193" cy="990597"/>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79FE731-13F7-1516-89D8-56AB7051E8F5}"/>
              </a:ext>
            </a:extLst>
          </p:cNvPr>
          <p:cNvSpPr/>
          <p:nvPr/>
        </p:nvSpPr>
        <p:spPr>
          <a:xfrm>
            <a:off x="4826466" y="7192556"/>
            <a:ext cx="7162802" cy="2570348"/>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9149AC9-7E65-EF26-83BD-036AB04B37B5}"/>
              </a:ext>
            </a:extLst>
          </p:cNvPr>
          <p:cNvSpPr/>
          <p:nvPr/>
        </p:nvSpPr>
        <p:spPr>
          <a:xfrm>
            <a:off x="5022849" y="7331075"/>
            <a:ext cx="6943448" cy="1815882"/>
          </a:xfrm>
          <a:prstGeom prst="rect">
            <a:avLst/>
          </a:prstGeom>
        </p:spPr>
        <p:txBody>
          <a:bodyPr wrap="square">
            <a:spAutoFit/>
          </a:bodyPr>
          <a:lstStyle/>
          <a:p>
            <a:pPr marL="460375" lvl="7" indent="-342900" algn="l">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Loose and broken bracketry including position feedback connections</a:t>
            </a:r>
          </a:p>
          <a:p>
            <a:pPr marL="460375" lvl="7" indent="-342900" algn="l">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Air leaks in tubing and fittings</a:t>
            </a:r>
          </a:p>
          <a:p>
            <a:pPr marL="460375" lvl="7" indent="-342900" algn="l">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Leakage in between bonnet and body, packing and stem, flanges, broken hardware</a:t>
            </a:r>
          </a:p>
          <a:p>
            <a:pPr marL="460375" lvl="7" indent="-342900" algn="l">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Process leakage between body and pipe flange</a:t>
            </a:r>
          </a:p>
          <a:p>
            <a:pPr marL="460375" lvl="7" indent="-342900" algn="l">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Inspect wiring including junction boxes </a:t>
            </a:r>
          </a:p>
          <a:p>
            <a:pPr marL="117475" lvl="7" algn="l"/>
            <a:endParaRPr lang="en-US" sz="1600" dirty="0">
              <a:solidFill>
                <a:schemeClr val="tx1"/>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8B0FF744-F625-A2D1-4B75-189293118D5B}"/>
              </a:ext>
            </a:extLst>
          </p:cNvPr>
          <p:cNvSpPr/>
          <p:nvPr/>
        </p:nvSpPr>
        <p:spPr>
          <a:xfrm>
            <a:off x="654576" y="3918079"/>
            <a:ext cx="3834873" cy="2943063"/>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91F7395-0D80-8AE3-E53E-5D9048EF35FC}"/>
              </a:ext>
            </a:extLst>
          </p:cNvPr>
          <p:cNvSpPr/>
          <p:nvPr/>
        </p:nvSpPr>
        <p:spPr>
          <a:xfrm>
            <a:off x="4803495" y="3918079"/>
            <a:ext cx="7162802" cy="2943062"/>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6C99BC8-83CC-F967-7447-E4C4E9F136CA}"/>
              </a:ext>
            </a:extLst>
          </p:cNvPr>
          <p:cNvSpPr/>
          <p:nvPr/>
        </p:nvSpPr>
        <p:spPr>
          <a:xfrm>
            <a:off x="654576" y="5189555"/>
            <a:ext cx="3834873" cy="400110"/>
          </a:xfrm>
          <a:prstGeom prst="rect">
            <a:avLst/>
          </a:prstGeom>
        </p:spPr>
        <p:txBody>
          <a:bodyPr wrap="square">
            <a:spAutoFit/>
          </a:bodyPr>
          <a:lstStyle/>
          <a:p>
            <a:pPr marL="117475" indent="0" algn="ctr">
              <a:lnSpc>
                <a:spcPct val="100000"/>
              </a:lnSpc>
            </a:pPr>
            <a:r>
              <a:rPr lang="en-US" sz="2000" b="1" dirty="0">
                <a:solidFill>
                  <a:schemeClr val="tx1"/>
                </a:solidFill>
                <a:latin typeface="Arial" panose="020B0604020202020204" pitchFamily="34" charset="0"/>
                <a:cs typeface="Arial" panose="020B0604020202020204" pitchFamily="34" charset="0"/>
              </a:rPr>
              <a:t>Periodic Maintenance</a:t>
            </a:r>
          </a:p>
        </p:txBody>
      </p:sp>
      <p:sp>
        <p:nvSpPr>
          <p:cNvPr id="27" name="Rectangle 26">
            <a:extLst>
              <a:ext uri="{FF2B5EF4-FFF2-40B4-BE49-F238E27FC236}">
                <a16:creationId xmlns:a16="http://schemas.microsoft.com/office/drawing/2014/main" id="{12CCEC59-2913-C10D-ECD0-465F764B4812}"/>
              </a:ext>
            </a:extLst>
          </p:cNvPr>
          <p:cNvSpPr/>
          <p:nvPr/>
        </p:nvSpPr>
        <p:spPr>
          <a:xfrm>
            <a:off x="4955895" y="4094491"/>
            <a:ext cx="6772556" cy="1115690"/>
          </a:xfrm>
          <a:prstGeom prst="rect">
            <a:avLst/>
          </a:prstGeom>
        </p:spPr>
        <p:txBody>
          <a:bodyPr wrap="square">
            <a:spAutoFit/>
          </a:bodyPr>
          <a:lstStyle/>
          <a:p>
            <a:pPr marL="460375" indent="-34290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Open and inspect only upon diagnostic findings that would recommend such action (valve signature, step response, travel deviation, drive signal, Performance Diagnostic indicators).  </a:t>
            </a:r>
          </a:p>
          <a:p>
            <a:pPr marL="460375" indent="-34290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Consider running off-line diagnostics during outages</a:t>
            </a:r>
          </a:p>
        </p:txBody>
      </p:sp>
      <p:sp>
        <p:nvSpPr>
          <p:cNvPr id="31" name="Rectangle 30">
            <a:extLst>
              <a:ext uri="{FF2B5EF4-FFF2-40B4-BE49-F238E27FC236}">
                <a16:creationId xmlns:a16="http://schemas.microsoft.com/office/drawing/2014/main" id="{B851E4D4-4E67-E668-8242-36BDF850C028}"/>
              </a:ext>
            </a:extLst>
          </p:cNvPr>
          <p:cNvSpPr/>
          <p:nvPr/>
        </p:nvSpPr>
        <p:spPr>
          <a:xfrm>
            <a:off x="12309694" y="7224863"/>
            <a:ext cx="7162802" cy="2538040"/>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2D4AD9F1-4D67-A071-7FBA-78D2F9FFE0D5}"/>
              </a:ext>
            </a:extLst>
          </p:cNvPr>
          <p:cNvSpPr/>
          <p:nvPr/>
        </p:nvSpPr>
        <p:spPr>
          <a:xfrm>
            <a:off x="12576861" y="7358466"/>
            <a:ext cx="6695389" cy="1685077"/>
          </a:xfrm>
          <a:prstGeom prst="rect">
            <a:avLst/>
          </a:prstGeom>
        </p:spPr>
        <p:txBody>
          <a:bodyPr wrap="square">
            <a:spAutoFit/>
          </a:bodyPr>
          <a:lstStyle/>
          <a:p>
            <a:pPr marL="576263" marR="81280" lvl="1" indent="-28575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Perform leakage test</a:t>
            </a:r>
          </a:p>
          <a:p>
            <a:pPr marL="576263" marR="81280" lvl="1" indent="-28575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Review control system log of performance abnormalities</a:t>
            </a:r>
          </a:p>
          <a:p>
            <a:pPr marL="576263" marR="81280" lvl="1" indent="-28575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Perform dynamic scan and observe seat load, friction, spring rate, and air supply</a:t>
            </a:r>
          </a:p>
          <a:p>
            <a:pPr marL="576263" marR="81280" lvl="1" indent="-28575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Run a step response and observe the response of the entire valve assembly to small and large steps</a:t>
            </a:r>
          </a:p>
        </p:txBody>
      </p:sp>
      <p:sp>
        <p:nvSpPr>
          <p:cNvPr id="5" name="Rectangle 4">
            <a:extLst>
              <a:ext uri="{FF2B5EF4-FFF2-40B4-BE49-F238E27FC236}">
                <a16:creationId xmlns:a16="http://schemas.microsoft.com/office/drawing/2014/main" id="{FE2BE148-C2CE-912B-5CA6-75B7D5F8E488}"/>
              </a:ext>
            </a:extLst>
          </p:cNvPr>
          <p:cNvSpPr/>
          <p:nvPr/>
        </p:nvSpPr>
        <p:spPr>
          <a:xfrm>
            <a:off x="12320405" y="3922503"/>
            <a:ext cx="7162802" cy="2987773"/>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8540301-261E-5CE2-8133-3C51CE9DAB64}"/>
              </a:ext>
            </a:extLst>
          </p:cNvPr>
          <p:cNvSpPr/>
          <p:nvPr/>
        </p:nvSpPr>
        <p:spPr>
          <a:xfrm>
            <a:off x="12450196" y="4094491"/>
            <a:ext cx="6772556" cy="1892826"/>
          </a:xfrm>
          <a:prstGeom prst="rect">
            <a:avLst/>
          </a:prstGeom>
        </p:spPr>
        <p:txBody>
          <a:bodyPr wrap="square">
            <a:spAutoFit/>
          </a:bodyPr>
          <a:lstStyle/>
          <a:p>
            <a:pPr marL="458787" marR="81280" indent="-34290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ea typeface="+mn-ea"/>
                <a:cs typeface="Arial" panose="020B0604020202020204" pitchFamily="34" charset="0"/>
              </a:rPr>
              <a:t>Enable 3 key alerts: travel deviation, supply pressure, and drive signal. Enable other alerts as needed based on the </a:t>
            </a:r>
            <a:br>
              <a:rPr lang="en-US" sz="1600" dirty="0">
                <a:solidFill>
                  <a:schemeClr val="tx1"/>
                </a:solidFill>
                <a:latin typeface="Arial" panose="020B0604020202020204" pitchFamily="34" charset="0"/>
                <a:ea typeface="+mn-ea"/>
                <a:cs typeface="Arial" panose="020B0604020202020204" pitchFamily="34" charset="0"/>
              </a:rPr>
            </a:br>
            <a:r>
              <a:rPr lang="en-US" sz="1600" dirty="0">
                <a:solidFill>
                  <a:schemeClr val="tx1"/>
                </a:solidFill>
                <a:latin typeface="Arial" panose="020B0604020202020204" pitchFamily="34" charset="0"/>
                <a:ea typeface="+mn-ea"/>
                <a:cs typeface="Arial" panose="020B0604020202020204" pitchFamily="34" charset="0"/>
              </a:rPr>
              <a:t>specific application</a:t>
            </a:r>
          </a:p>
          <a:p>
            <a:pPr marL="458787" marR="81280" indent="-34290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ea typeface="+mn-ea"/>
                <a:cs typeface="Arial" panose="020B0604020202020204" pitchFamily="34" charset="0"/>
              </a:rPr>
              <a:t>Preserve information by enabling the alert record and setting up the triggered profile</a:t>
            </a:r>
          </a:p>
          <a:p>
            <a:pPr marL="458787" marR="81280" indent="-342900" algn="l">
              <a:lnSpc>
                <a:spcPct val="100000"/>
              </a:lnSpc>
              <a:spcBef>
                <a:spcPts val="265"/>
              </a:spcBef>
              <a:buFont typeface="Courier New" panose="02070309020205020404" pitchFamily="49" charset="0"/>
              <a:buChar char="o"/>
            </a:pPr>
            <a:r>
              <a:rPr lang="en-US" sz="1600" dirty="0">
                <a:solidFill>
                  <a:schemeClr val="tx1"/>
                </a:solidFill>
                <a:latin typeface="Arial" panose="020B0604020202020204" pitchFamily="34" charset="0"/>
                <a:ea typeface="+mn-ea"/>
                <a:cs typeface="Arial" panose="020B0604020202020204" pitchFamily="34" charset="0"/>
              </a:rPr>
              <a:t>Routinely monitor and review the alert record for new alerts. </a:t>
            </a:r>
            <a:br>
              <a:rPr lang="en-US" sz="1600" dirty="0">
                <a:solidFill>
                  <a:schemeClr val="tx1"/>
                </a:solidFill>
                <a:latin typeface="Arial" panose="020B0604020202020204" pitchFamily="34" charset="0"/>
                <a:ea typeface="+mn-ea"/>
                <a:cs typeface="Arial" panose="020B0604020202020204" pitchFamily="34" charset="0"/>
              </a:rPr>
            </a:br>
            <a:r>
              <a:rPr lang="en-US" sz="1600" dirty="0">
                <a:solidFill>
                  <a:schemeClr val="tx1"/>
                </a:solidFill>
                <a:latin typeface="Arial" panose="020B0604020202020204" pitchFamily="34" charset="0"/>
                <a:ea typeface="+mn-ea"/>
                <a:cs typeface="Arial" panose="020B0604020202020204" pitchFamily="34" charset="0"/>
              </a:rPr>
              <a:t>Create and follow an action plan based on the alerts received</a:t>
            </a:r>
          </a:p>
        </p:txBody>
      </p:sp>
      <p:grpSp>
        <p:nvGrpSpPr>
          <p:cNvPr id="44" name="Group 43">
            <a:extLst>
              <a:ext uri="{FF2B5EF4-FFF2-40B4-BE49-F238E27FC236}">
                <a16:creationId xmlns:a16="http://schemas.microsoft.com/office/drawing/2014/main" id="{A98B2070-F08F-B87F-872C-AFF520D031BE}"/>
              </a:ext>
            </a:extLst>
          </p:cNvPr>
          <p:cNvGrpSpPr/>
          <p:nvPr/>
        </p:nvGrpSpPr>
        <p:grpSpPr>
          <a:xfrm>
            <a:off x="18815050" y="10085466"/>
            <a:ext cx="932950" cy="932950"/>
            <a:chOff x="14000534" y="7654371"/>
            <a:chExt cx="451264" cy="451264"/>
          </a:xfrm>
        </p:grpSpPr>
        <p:sp>
          <p:nvSpPr>
            <p:cNvPr id="45" name="Oval 44">
              <a:extLst>
                <a:ext uri="{FF2B5EF4-FFF2-40B4-BE49-F238E27FC236}">
                  <a16:creationId xmlns:a16="http://schemas.microsoft.com/office/drawing/2014/main" id="{A883D8A5-5B01-19C9-B10B-A4CC9FC47FDB}"/>
                </a:ext>
              </a:extLst>
            </p:cNvPr>
            <p:cNvSpPr/>
            <p:nvPr/>
          </p:nvSpPr>
          <p:spPr bwMode="auto">
            <a:xfrm>
              <a:off x="14000534" y="7654371"/>
              <a:ext cx="451264" cy="451264"/>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46" name="Freeform 31">
              <a:hlinkClick r:id="rId2" action="ppaction://hlinksldjump"/>
              <a:extLst>
                <a:ext uri="{FF2B5EF4-FFF2-40B4-BE49-F238E27FC236}">
                  <a16:creationId xmlns:a16="http://schemas.microsoft.com/office/drawing/2014/main" id="{BD573568-929D-A677-3D2A-4EECE152A1EF}"/>
                </a:ext>
              </a:extLst>
            </p:cNvPr>
            <p:cNvSpPr>
              <a:spLocks noEditPoints="1"/>
            </p:cNvSpPr>
            <p:nvPr/>
          </p:nvSpPr>
          <p:spPr bwMode="auto">
            <a:xfrm>
              <a:off x="14123491" y="7760737"/>
              <a:ext cx="205349" cy="192929"/>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bg1"/>
            </a:solidFill>
            <a:ln>
              <a:noFill/>
            </a:ln>
          </p:spPr>
          <p:txBody>
            <a:bodyPr vert="horz" wrap="square" lIns="76200" tIns="38100" rIns="76200" bIns="38100" numCol="1" anchor="t" anchorCtr="0" compatLnSpc="1">
              <a:prstTxWarp prst="textNoShape">
                <a:avLst/>
              </a:prstTxWarp>
            </a:bodyPr>
            <a:lstStyle/>
            <a:p>
              <a:endParaRPr lang="en-US" sz="1500"/>
            </a:p>
          </p:txBody>
        </p:sp>
      </p:grpSp>
      <p:grpSp>
        <p:nvGrpSpPr>
          <p:cNvPr id="47" name="Group 46">
            <a:extLst>
              <a:ext uri="{FF2B5EF4-FFF2-40B4-BE49-F238E27FC236}">
                <a16:creationId xmlns:a16="http://schemas.microsoft.com/office/drawing/2014/main" id="{C98090E6-9E36-CCDD-BD77-D064627265AA}"/>
              </a:ext>
            </a:extLst>
          </p:cNvPr>
          <p:cNvGrpSpPr/>
          <p:nvPr/>
        </p:nvGrpSpPr>
        <p:grpSpPr>
          <a:xfrm>
            <a:off x="16664656" y="10085466"/>
            <a:ext cx="932950" cy="932950"/>
            <a:chOff x="15958730" y="10088726"/>
            <a:chExt cx="932950" cy="932950"/>
          </a:xfrm>
        </p:grpSpPr>
        <p:sp>
          <p:nvSpPr>
            <p:cNvPr id="48" name="Oval 47">
              <a:hlinkClick r:id="" action="ppaction://hlinkshowjump?jump=nextslide"/>
              <a:extLst>
                <a:ext uri="{FF2B5EF4-FFF2-40B4-BE49-F238E27FC236}">
                  <a16:creationId xmlns:a16="http://schemas.microsoft.com/office/drawing/2014/main" id="{4E64A46D-CB8D-2BDC-8A87-751EA25842A1}"/>
                </a:ext>
              </a:extLst>
            </p:cNvPr>
            <p:cNvSpPr/>
            <p:nvPr/>
          </p:nvSpPr>
          <p:spPr bwMode="auto">
            <a:xfrm>
              <a:off x="15958730" y="10088726"/>
              <a:ext cx="932950" cy="932950"/>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49" name="Arrow: Right 48">
              <a:hlinkClick r:id="" action="ppaction://hlinkshowjump?jump=nextslide"/>
              <a:extLst>
                <a:ext uri="{FF2B5EF4-FFF2-40B4-BE49-F238E27FC236}">
                  <a16:creationId xmlns:a16="http://schemas.microsoft.com/office/drawing/2014/main" id="{F606F3E3-EEFF-BD3A-AF75-89926D942027}"/>
                </a:ext>
              </a:extLst>
            </p:cNvPr>
            <p:cNvSpPr/>
            <p:nvPr/>
          </p:nvSpPr>
          <p:spPr>
            <a:xfrm>
              <a:off x="16174339" y="10289748"/>
              <a:ext cx="591996" cy="53090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0" name="Group 49">
            <a:extLst>
              <a:ext uri="{FF2B5EF4-FFF2-40B4-BE49-F238E27FC236}">
                <a16:creationId xmlns:a16="http://schemas.microsoft.com/office/drawing/2014/main" id="{21EF48C0-3981-7DA1-0907-14C3A8033D98}"/>
              </a:ext>
            </a:extLst>
          </p:cNvPr>
          <p:cNvGrpSpPr/>
          <p:nvPr/>
        </p:nvGrpSpPr>
        <p:grpSpPr>
          <a:xfrm>
            <a:off x="17740245" y="10088726"/>
            <a:ext cx="932950" cy="932950"/>
            <a:chOff x="17740245" y="10088726"/>
            <a:chExt cx="932950" cy="932950"/>
          </a:xfrm>
        </p:grpSpPr>
        <p:sp>
          <p:nvSpPr>
            <p:cNvPr id="51" name="Oval 50">
              <a:extLst>
                <a:ext uri="{FF2B5EF4-FFF2-40B4-BE49-F238E27FC236}">
                  <a16:creationId xmlns:a16="http://schemas.microsoft.com/office/drawing/2014/main" id="{F6DF4B5E-1FEF-AE77-D9B2-9716BAE307E0}"/>
                </a:ext>
              </a:extLst>
            </p:cNvPr>
            <p:cNvSpPr/>
            <p:nvPr/>
          </p:nvSpPr>
          <p:spPr bwMode="auto">
            <a:xfrm>
              <a:off x="17740245" y="10088726"/>
              <a:ext cx="932950" cy="932950"/>
            </a:xfrm>
            <a:prstGeom prst="ellipse">
              <a:avLst/>
            </a:prstGeom>
            <a:solidFill>
              <a:schemeClr val="tx2">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pic>
          <p:nvPicPr>
            <p:cNvPr id="52" name="Graphic 51" descr="Arrow: Rotate left with solid fill">
              <a:hlinkClick r:id="" action="ppaction://hlinkshowjump?jump=previousslide"/>
              <a:extLst>
                <a:ext uri="{FF2B5EF4-FFF2-40B4-BE49-F238E27FC236}">
                  <a16:creationId xmlns:a16="http://schemas.microsoft.com/office/drawing/2014/main" id="{0D864702-D47B-EE72-DC93-D715031771E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17867347" y="10249266"/>
              <a:ext cx="663209" cy="663209"/>
            </a:xfrm>
            <a:prstGeom prst="rect">
              <a:avLst/>
            </a:prstGeom>
          </p:spPr>
        </p:pic>
      </p:grpSp>
      <p:sp>
        <p:nvSpPr>
          <p:cNvPr id="10" name="object 8">
            <a:extLst>
              <a:ext uri="{FF2B5EF4-FFF2-40B4-BE49-F238E27FC236}">
                <a16:creationId xmlns:a16="http://schemas.microsoft.com/office/drawing/2014/main" id="{1713AE8A-25E1-5B42-2B70-2DFC2D7F1DD8}"/>
              </a:ext>
            </a:extLst>
          </p:cNvPr>
          <p:cNvSpPr txBox="1"/>
          <p:nvPr/>
        </p:nvSpPr>
        <p:spPr>
          <a:xfrm>
            <a:off x="654577" y="660002"/>
            <a:ext cx="15645873" cy="387991"/>
          </a:xfrm>
          <a:prstGeom prst="rect">
            <a:avLst/>
          </a:prstGeom>
        </p:spPr>
        <p:txBody>
          <a:bodyPr vert="horz" wrap="square" lIns="0" tIns="18479" rIns="0" bIns="0" rtlCol="0" anchor="t">
            <a:spAutoFit/>
          </a:bodyPr>
          <a:lstStyle/>
          <a:p>
            <a:pPr marL="18480">
              <a:spcBef>
                <a:spcPts val="146"/>
              </a:spcBef>
            </a:pPr>
            <a:r>
              <a:rPr lang="en-US" sz="2400" b="1" spc="65" dirty="0">
                <a:solidFill>
                  <a:schemeClr val="bg1"/>
                </a:solidFill>
                <a:latin typeface="Arial" panose="020B0604020202020204" pitchFamily="34" charset="0"/>
                <a:cs typeface="Arial" panose="020B0604020202020204" pitchFamily="34" charset="0"/>
              </a:rPr>
              <a:t>Control Valve Assembly </a:t>
            </a:r>
            <a:r>
              <a:rPr sz="2400" b="1" spc="65" dirty="0">
                <a:solidFill>
                  <a:schemeClr val="bg1"/>
                </a:solidFill>
                <a:latin typeface="Arial" panose="020B0604020202020204" pitchFamily="34" charset="0"/>
                <a:cs typeface="Arial" panose="020B0604020202020204" pitchFamily="34" charset="0"/>
              </a:rPr>
              <a:t>Maintenance</a:t>
            </a:r>
            <a:r>
              <a:rPr sz="2400" b="1" spc="-80" dirty="0">
                <a:solidFill>
                  <a:schemeClr val="bg1"/>
                </a:solidFill>
                <a:latin typeface="Arial" panose="020B0604020202020204" pitchFamily="34" charset="0"/>
                <a:cs typeface="Arial" panose="020B0604020202020204" pitchFamily="34" charset="0"/>
              </a:rPr>
              <a:t> </a:t>
            </a:r>
            <a:r>
              <a:rPr lang="en-US" sz="2400" b="1" spc="-80" dirty="0">
                <a:solidFill>
                  <a:schemeClr val="bg1"/>
                </a:solidFill>
                <a:latin typeface="Arial" panose="020B0604020202020204" pitchFamily="34" charset="0"/>
                <a:cs typeface="Arial" panose="020B0604020202020204" pitchFamily="34" charset="0"/>
              </a:rPr>
              <a:t>Recommendations </a:t>
            </a:r>
            <a:r>
              <a:rPr sz="2400" b="1" spc="-29" dirty="0">
                <a:solidFill>
                  <a:schemeClr val="bg1"/>
                </a:solidFill>
                <a:latin typeface="Arial" panose="020B0604020202020204" pitchFamily="34" charset="0"/>
                <a:cs typeface="Arial" panose="020B0604020202020204" pitchFamily="34" charset="0"/>
              </a:rPr>
              <a:t>Guide</a:t>
            </a:r>
            <a:r>
              <a:rPr lang="en-US" sz="2400" b="1" spc="-29" dirty="0">
                <a:solidFill>
                  <a:schemeClr val="bg1"/>
                </a:solidFill>
                <a:latin typeface="Arial" panose="020B0604020202020204" pitchFamily="34" charset="0"/>
                <a:cs typeface="Arial" panose="020B0604020202020204" pitchFamily="34" charset="0"/>
              </a:rPr>
              <a:t> for Important or Minor Criticality</a:t>
            </a:r>
            <a:endParaRPr sz="2400" dirty="0">
              <a:solidFill>
                <a:schemeClr val="bg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1AEB0288-09FE-05AE-586F-DECF01FAD87F}"/>
              </a:ext>
            </a:extLst>
          </p:cNvPr>
          <p:cNvSpPr/>
          <p:nvPr/>
        </p:nvSpPr>
        <p:spPr>
          <a:xfrm>
            <a:off x="564192" y="1122502"/>
            <a:ext cx="17316113" cy="646331"/>
          </a:xfrm>
          <a:prstGeom prst="rect">
            <a:avLst/>
          </a:prstGeom>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Control Valve </a:t>
            </a:r>
            <a:r>
              <a:rPr lang="en-US" sz="3600" b="1" dirty="0">
                <a:solidFill>
                  <a:schemeClr val="tx1">
                    <a:lumMod val="85000"/>
                    <a:lumOff val="15000"/>
                  </a:schemeClr>
                </a:solidFill>
                <a:latin typeface="Arial" panose="020B0604020202020204" pitchFamily="34" charset="0"/>
                <a:cs typeface="Arial" panose="020B0604020202020204" pitchFamily="34" charset="0"/>
              </a:rPr>
              <a:t>with</a:t>
            </a:r>
            <a:r>
              <a:rPr lang="en-US" sz="3600" b="1" dirty="0">
                <a:solidFill>
                  <a:schemeClr val="bg1"/>
                </a:solidFill>
                <a:latin typeface="Arial" panose="020B0604020202020204" pitchFamily="34" charset="0"/>
                <a:cs typeface="Arial" panose="020B0604020202020204" pitchFamily="34" charset="0"/>
              </a:rPr>
              <a:t> Fisher</a:t>
            </a:r>
            <a:r>
              <a:rPr lang="en-US" sz="3600" b="1" spc="-10" dirty="0">
                <a:solidFill>
                  <a:schemeClr val="bg1"/>
                </a:solidFill>
                <a:latin typeface="Arial"/>
                <a:cs typeface="Arial"/>
              </a:rPr>
              <a:t>™</a:t>
            </a:r>
            <a:r>
              <a:rPr lang="en-US" sz="3600" b="1" dirty="0">
                <a:solidFill>
                  <a:schemeClr val="bg1"/>
                </a:solidFill>
                <a:latin typeface="Arial" panose="020B0604020202020204" pitchFamily="34" charset="0"/>
                <a:cs typeface="Arial" panose="020B0604020202020204" pitchFamily="34" charset="0"/>
              </a:rPr>
              <a:t> FIELDVUE</a:t>
            </a:r>
            <a:r>
              <a:rPr lang="en-US" sz="3600" b="1" spc="-10" dirty="0">
                <a:solidFill>
                  <a:schemeClr val="bg1"/>
                </a:solidFill>
                <a:latin typeface="Arial"/>
                <a:cs typeface="Arial"/>
              </a:rPr>
              <a:t>™</a:t>
            </a:r>
            <a:r>
              <a:rPr lang="en-US" sz="3600" b="1" dirty="0">
                <a:solidFill>
                  <a:schemeClr val="bg1"/>
                </a:solidFill>
                <a:latin typeface="Arial" panose="020B0604020202020204" pitchFamily="34" charset="0"/>
                <a:cs typeface="Arial" panose="020B0604020202020204" pitchFamily="34" charset="0"/>
              </a:rPr>
              <a:t> Instruments</a:t>
            </a:r>
          </a:p>
        </p:txBody>
      </p:sp>
      <p:sp>
        <p:nvSpPr>
          <p:cNvPr id="21" name="Rectangle 20">
            <a:extLst>
              <a:ext uri="{FF2B5EF4-FFF2-40B4-BE49-F238E27FC236}">
                <a16:creationId xmlns:a16="http://schemas.microsoft.com/office/drawing/2014/main" id="{1273C3BF-B82E-CD6C-0C3C-4365CB743361}"/>
              </a:ext>
            </a:extLst>
          </p:cNvPr>
          <p:cNvSpPr/>
          <p:nvPr/>
        </p:nvSpPr>
        <p:spPr>
          <a:xfrm>
            <a:off x="654576" y="2967125"/>
            <a:ext cx="3834873" cy="400110"/>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Maintenance Interval</a:t>
            </a:r>
          </a:p>
        </p:txBody>
      </p:sp>
      <p:sp>
        <p:nvSpPr>
          <p:cNvPr id="22" name="Rectangle 21">
            <a:extLst>
              <a:ext uri="{FF2B5EF4-FFF2-40B4-BE49-F238E27FC236}">
                <a16:creationId xmlns:a16="http://schemas.microsoft.com/office/drawing/2014/main" id="{11ACC886-DFE5-0C58-2775-E45B72D84CBA}"/>
              </a:ext>
            </a:extLst>
          </p:cNvPr>
          <p:cNvSpPr/>
          <p:nvPr/>
        </p:nvSpPr>
        <p:spPr>
          <a:xfrm>
            <a:off x="4810811" y="2967125"/>
            <a:ext cx="7162801" cy="400110"/>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Assembly Visual Inspection Recommendation</a:t>
            </a:r>
          </a:p>
        </p:txBody>
      </p:sp>
      <p:sp>
        <p:nvSpPr>
          <p:cNvPr id="23" name="Rectangle 22">
            <a:extLst>
              <a:ext uri="{FF2B5EF4-FFF2-40B4-BE49-F238E27FC236}">
                <a16:creationId xmlns:a16="http://schemas.microsoft.com/office/drawing/2014/main" id="{512D8E57-8767-B71E-0A1D-CB6E1D3EE6DC}"/>
              </a:ext>
            </a:extLst>
          </p:cNvPr>
          <p:cNvSpPr/>
          <p:nvPr/>
        </p:nvSpPr>
        <p:spPr>
          <a:xfrm>
            <a:off x="12409766" y="2967124"/>
            <a:ext cx="6862484" cy="400110"/>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Diagnostics Recommendation</a:t>
            </a:r>
          </a:p>
        </p:txBody>
      </p:sp>
      <p:pic>
        <p:nvPicPr>
          <p:cNvPr id="7" name="Picture 6" descr="A grey device with four round lights&#10;&#10;AI-generated content may be incorrect.">
            <a:extLst>
              <a:ext uri="{FF2B5EF4-FFF2-40B4-BE49-F238E27FC236}">
                <a16:creationId xmlns:a16="http://schemas.microsoft.com/office/drawing/2014/main" id="{FCFFBC7C-FE29-2933-3D2D-9FAD560D20AA}"/>
              </a:ext>
            </a:extLst>
          </p:cNvPr>
          <p:cNvPicPr>
            <a:picLocks noChangeAspect="1"/>
          </p:cNvPicPr>
          <p:nvPr/>
        </p:nvPicPr>
        <p:blipFill>
          <a:blip r:embed="rId5">
            <a:extLst>
              <a:ext uri="{28A0092B-C50C-407E-A947-70E740481C1C}">
                <a14:useLocalDpi xmlns:a14="http://schemas.microsoft.com/office/drawing/2010/main" val="0"/>
              </a:ext>
            </a:extLst>
          </a:blip>
          <a:srcRect t="28686" b="17423"/>
          <a:stretch/>
        </p:blipFill>
        <p:spPr>
          <a:xfrm>
            <a:off x="17234166" y="500365"/>
            <a:ext cx="2285809" cy="123183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0016F70-1A99-1CDA-459B-B0EA828766A9}"/>
              </a:ext>
            </a:extLst>
          </p:cNvPr>
          <p:cNvSpPr/>
          <p:nvPr/>
        </p:nvSpPr>
        <p:spPr>
          <a:xfrm>
            <a:off x="4810811" y="2662326"/>
            <a:ext cx="11413439" cy="990598"/>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54122804-8120-F533-0D31-7F96762D904A}"/>
              </a:ext>
            </a:extLst>
          </p:cNvPr>
          <p:cNvSpPr/>
          <p:nvPr/>
        </p:nvSpPr>
        <p:spPr>
          <a:xfrm>
            <a:off x="4955896" y="5423867"/>
            <a:ext cx="11354692" cy="2780130"/>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92BF5FCF-F9A7-6025-D724-134B8589999E}"/>
              </a:ext>
            </a:extLst>
          </p:cNvPr>
          <p:cNvSpPr/>
          <p:nvPr/>
        </p:nvSpPr>
        <p:spPr>
          <a:xfrm>
            <a:off x="4897149" y="8487020"/>
            <a:ext cx="11413438" cy="2127963"/>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23A47E1-03D8-3E9D-FA8D-814F6FB5FAA0}"/>
              </a:ext>
            </a:extLst>
          </p:cNvPr>
          <p:cNvSpPr/>
          <p:nvPr/>
        </p:nvSpPr>
        <p:spPr>
          <a:xfrm>
            <a:off x="783901" y="5436156"/>
            <a:ext cx="3834873" cy="2745718"/>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5FF76E20-AAAD-BC26-8276-92275340ACDD}"/>
              </a:ext>
            </a:extLst>
          </p:cNvPr>
          <p:cNvSpPr/>
          <p:nvPr/>
        </p:nvSpPr>
        <p:spPr>
          <a:xfrm>
            <a:off x="783901" y="8482773"/>
            <a:ext cx="3834873" cy="2132210"/>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object 2">
            <a:extLst>
              <a:ext uri="{FF2B5EF4-FFF2-40B4-BE49-F238E27FC236}">
                <a16:creationId xmlns:a16="http://schemas.microsoft.com/office/drawing/2014/main" id="{856BFF8B-8015-F46E-01EF-263F05152D21}"/>
              </a:ext>
            </a:extLst>
          </p:cNvPr>
          <p:cNvGrpSpPr/>
          <p:nvPr/>
        </p:nvGrpSpPr>
        <p:grpSpPr>
          <a:xfrm>
            <a:off x="0" y="313285"/>
            <a:ext cx="20104100" cy="1605996"/>
            <a:chOff x="0" y="10"/>
            <a:chExt cx="20104100" cy="541655"/>
          </a:xfrm>
          <a:solidFill>
            <a:srgbClr val="00956E"/>
          </a:solidFill>
        </p:grpSpPr>
        <p:sp>
          <p:nvSpPr>
            <p:cNvPr id="3" name="object 3">
              <a:extLst>
                <a:ext uri="{FF2B5EF4-FFF2-40B4-BE49-F238E27FC236}">
                  <a16:creationId xmlns:a16="http://schemas.microsoft.com/office/drawing/2014/main" id="{75438961-0976-89A0-484D-614D16EE5B9F}"/>
                </a:ext>
              </a:extLst>
            </p:cNvPr>
            <p:cNvSpPr/>
            <p:nvPr/>
          </p:nvSpPr>
          <p:spPr>
            <a:xfrm>
              <a:off x="0" y="10"/>
              <a:ext cx="20104100" cy="541655"/>
            </a:xfrm>
            <a:custGeom>
              <a:avLst/>
              <a:gdLst/>
              <a:ahLst/>
              <a:cxnLst/>
              <a:rect l="l" t="t" r="r" b="b"/>
              <a:pathLst>
                <a:path w="20104100" h="541655">
                  <a:moveTo>
                    <a:pt x="20104100" y="0"/>
                  </a:moveTo>
                  <a:lnTo>
                    <a:pt x="0" y="0"/>
                  </a:lnTo>
                  <a:lnTo>
                    <a:pt x="0" y="541442"/>
                  </a:lnTo>
                  <a:lnTo>
                    <a:pt x="20104100" y="541442"/>
                  </a:lnTo>
                  <a:lnTo>
                    <a:pt x="20104100" y="0"/>
                  </a:lnTo>
                  <a:close/>
                </a:path>
              </a:pathLst>
            </a:custGeom>
            <a:grpFill/>
          </p:spPr>
          <p:txBody>
            <a:bodyPr wrap="square" lIns="0" tIns="0" rIns="0" bIns="0" rtlCol="0"/>
            <a:lstStyle/>
            <a:p>
              <a:endParaRPr>
                <a:solidFill>
                  <a:srgbClr val="E46C0A"/>
                </a:solidFill>
              </a:endParaRPr>
            </a:p>
          </p:txBody>
        </p:sp>
        <p:sp>
          <p:nvSpPr>
            <p:cNvPr id="4" name="object 4">
              <a:extLst>
                <a:ext uri="{FF2B5EF4-FFF2-40B4-BE49-F238E27FC236}">
                  <a16:creationId xmlns:a16="http://schemas.microsoft.com/office/drawing/2014/main" id="{96644377-A1D1-6A5D-0F69-27ECB8515B03}"/>
                </a:ext>
              </a:extLst>
            </p:cNvPr>
            <p:cNvSpPr/>
            <p:nvPr/>
          </p:nvSpPr>
          <p:spPr>
            <a:xfrm>
              <a:off x="19542546" y="87935"/>
              <a:ext cx="355600" cy="333375"/>
            </a:xfrm>
            <a:custGeom>
              <a:avLst/>
              <a:gdLst/>
              <a:ahLst/>
              <a:cxnLst/>
              <a:rect l="l" t="t" r="r" b="b"/>
              <a:pathLst>
                <a:path w="355600" h="333375">
                  <a:moveTo>
                    <a:pt x="177762" y="61065"/>
                  </a:moveTo>
                  <a:lnTo>
                    <a:pt x="38567" y="199914"/>
                  </a:lnTo>
                  <a:lnTo>
                    <a:pt x="38567" y="310330"/>
                  </a:lnTo>
                  <a:lnTo>
                    <a:pt x="40337" y="319154"/>
                  </a:lnTo>
                  <a:lnTo>
                    <a:pt x="45174" y="326328"/>
                  </a:lnTo>
                  <a:lnTo>
                    <a:pt x="52369" y="331148"/>
                  </a:lnTo>
                  <a:lnTo>
                    <a:pt x="61211" y="332911"/>
                  </a:lnTo>
                  <a:lnTo>
                    <a:pt x="144219" y="332911"/>
                  </a:lnTo>
                  <a:lnTo>
                    <a:pt x="144219" y="232535"/>
                  </a:lnTo>
                  <a:lnTo>
                    <a:pt x="149255" y="227521"/>
                  </a:lnTo>
                  <a:lnTo>
                    <a:pt x="316957" y="227521"/>
                  </a:lnTo>
                  <a:lnTo>
                    <a:pt x="316957" y="199914"/>
                  </a:lnTo>
                  <a:lnTo>
                    <a:pt x="177762" y="61065"/>
                  </a:lnTo>
                  <a:close/>
                </a:path>
                <a:path w="355600" h="333375">
                  <a:moveTo>
                    <a:pt x="316957" y="227521"/>
                  </a:moveTo>
                  <a:lnTo>
                    <a:pt x="206269" y="227521"/>
                  </a:lnTo>
                  <a:lnTo>
                    <a:pt x="211304" y="232535"/>
                  </a:lnTo>
                  <a:lnTo>
                    <a:pt x="211304" y="332911"/>
                  </a:lnTo>
                  <a:lnTo>
                    <a:pt x="294312" y="332911"/>
                  </a:lnTo>
                  <a:lnTo>
                    <a:pt x="303159" y="331148"/>
                  </a:lnTo>
                  <a:lnTo>
                    <a:pt x="310353" y="326328"/>
                  </a:lnTo>
                  <a:lnTo>
                    <a:pt x="315188" y="319154"/>
                  </a:lnTo>
                  <a:lnTo>
                    <a:pt x="316957" y="310330"/>
                  </a:lnTo>
                  <a:lnTo>
                    <a:pt x="316957" y="227521"/>
                  </a:lnTo>
                  <a:close/>
                </a:path>
                <a:path w="355600" h="333375">
                  <a:moveTo>
                    <a:pt x="182797" y="0"/>
                  </a:moveTo>
                  <a:lnTo>
                    <a:pt x="173574" y="0"/>
                  </a:lnTo>
                  <a:lnTo>
                    <a:pt x="169376" y="2512"/>
                  </a:lnTo>
                  <a:lnTo>
                    <a:pt x="166026" y="5025"/>
                  </a:lnTo>
                  <a:lnTo>
                    <a:pt x="1675" y="168968"/>
                  </a:lnTo>
                  <a:lnTo>
                    <a:pt x="0" y="173155"/>
                  </a:lnTo>
                  <a:lnTo>
                    <a:pt x="0" y="186535"/>
                  </a:lnTo>
                  <a:lnTo>
                    <a:pt x="7548" y="194062"/>
                  </a:lnTo>
                  <a:lnTo>
                    <a:pt x="20958" y="194062"/>
                  </a:lnTo>
                  <a:lnTo>
                    <a:pt x="25156" y="192387"/>
                  </a:lnTo>
                  <a:lnTo>
                    <a:pt x="177762" y="40158"/>
                  </a:lnTo>
                  <a:lnTo>
                    <a:pt x="224719" y="40158"/>
                  </a:lnTo>
                  <a:lnTo>
                    <a:pt x="186985" y="2512"/>
                  </a:lnTo>
                  <a:lnTo>
                    <a:pt x="182797" y="0"/>
                  </a:lnTo>
                  <a:close/>
                </a:path>
                <a:path w="355600" h="333375">
                  <a:moveTo>
                    <a:pt x="224719" y="40158"/>
                  </a:moveTo>
                  <a:lnTo>
                    <a:pt x="177762" y="40158"/>
                  </a:lnTo>
                  <a:lnTo>
                    <a:pt x="330367" y="192387"/>
                  </a:lnTo>
                  <a:lnTo>
                    <a:pt x="334565" y="194062"/>
                  </a:lnTo>
                  <a:lnTo>
                    <a:pt x="347976" y="194062"/>
                  </a:lnTo>
                  <a:lnTo>
                    <a:pt x="355524" y="186535"/>
                  </a:lnTo>
                  <a:lnTo>
                    <a:pt x="355524" y="173155"/>
                  </a:lnTo>
                  <a:lnTo>
                    <a:pt x="353849" y="168968"/>
                  </a:lnTo>
                  <a:lnTo>
                    <a:pt x="224719" y="40158"/>
                  </a:lnTo>
                  <a:close/>
                </a:path>
              </a:pathLst>
            </a:custGeom>
            <a:grpFill/>
          </p:spPr>
          <p:txBody>
            <a:bodyPr wrap="square" lIns="0" tIns="0" rIns="0" bIns="0" rtlCol="0"/>
            <a:lstStyle/>
            <a:p>
              <a:endParaRPr>
                <a:solidFill>
                  <a:srgbClr val="E46C0A"/>
                </a:solidFill>
              </a:endParaRPr>
            </a:p>
          </p:txBody>
        </p:sp>
      </p:grpSp>
      <p:sp>
        <p:nvSpPr>
          <p:cNvPr id="24" name="Rectangle 23">
            <a:extLst>
              <a:ext uri="{FF2B5EF4-FFF2-40B4-BE49-F238E27FC236}">
                <a16:creationId xmlns:a16="http://schemas.microsoft.com/office/drawing/2014/main" id="{10FB994F-F217-4ECA-91FF-14891CB592FA}"/>
              </a:ext>
            </a:extLst>
          </p:cNvPr>
          <p:cNvSpPr/>
          <p:nvPr/>
        </p:nvSpPr>
        <p:spPr>
          <a:xfrm>
            <a:off x="564192" y="1122502"/>
            <a:ext cx="17316113" cy="646331"/>
          </a:xfrm>
          <a:prstGeom prst="rect">
            <a:avLst/>
          </a:prstGeom>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Control Valve </a:t>
            </a:r>
            <a:r>
              <a:rPr lang="en-US" sz="3600" b="1" dirty="0">
                <a:solidFill>
                  <a:schemeClr val="tx1">
                    <a:lumMod val="85000"/>
                    <a:lumOff val="15000"/>
                  </a:schemeClr>
                </a:solidFill>
                <a:latin typeface="Arial" panose="020B0604020202020204" pitchFamily="34" charset="0"/>
                <a:cs typeface="Arial" panose="020B0604020202020204" pitchFamily="34" charset="0"/>
              </a:rPr>
              <a:t>without</a:t>
            </a:r>
            <a:r>
              <a:rPr lang="en-US" sz="3600" b="1" dirty="0">
                <a:solidFill>
                  <a:schemeClr val="bg1"/>
                </a:solidFill>
                <a:latin typeface="Arial" panose="020B0604020202020204" pitchFamily="34" charset="0"/>
                <a:cs typeface="Arial" panose="020B0604020202020204" pitchFamily="34" charset="0"/>
              </a:rPr>
              <a:t> Fisher</a:t>
            </a:r>
            <a:r>
              <a:rPr lang="en-US" sz="3600" b="1" spc="-10" dirty="0">
                <a:solidFill>
                  <a:schemeClr val="bg1"/>
                </a:solidFill>
                <a:latin typeface="Arial"/>
                <a:cs typeface="Arial"/>
              </a:rPr>
              <a:t>™</a:t>
            </a:r>
            <a:r>
              <a:rPr lang="en-US" sz="3600" b="1" dirty="0">
                <a:solidFill>
                  <a:schemeClr val="bg1"/>
                </a:solidFill>
                <a:latin typeface="Arial" panose="020B0604020202020204" pitchFamily="34" charset="0"/>
                <a:cs typeface="Arial" panose="020B0604020202020204" pitchFamily="34" charset="0"/>
              </a:rPr>
              <a:t> FIELDVUE</a:t>
            </a:r>
            <a:r>
              <a:rPr lang="en-US" sz="3600" b="1" spc="-10" dirty="0">
                <a:solidFill>
                  <a:schemeClr val="bg1"/>
                </a:solidFill>
                <a:latin typeface="Arial"/>
                <a:cs typeface="Arial"/>
              </a:rPr>
              <a:t>™</a:t>
            </a:r>
            <a:r>
              <a:rPr lang="en-US" sz="3600" b="1" dirty="0">
                <a:solidFill>
                  <a:schemeClr val="bg1"/>
                </a:solidFill>
                <a:latin typeface="Arial" panose="020B0604020202020204" pitchFamily="34" charset="0"/>
                <a:cs typeface="Arial" panose="020B0604020202020204" pitchFamily="34" charset="0"/>
              </a:rPr>
              <a:t> Instruments</a:t>
            </a:r>
          </a:p>
        </p:txBody>
      </p:sp>
      <p:sp>
        <p:nvSpPr>
          <p:cNvPr id="8" name="Rectangle 7">
            <a:extLst>
              <a:ext uri="{FF2B5EF4-FFF2-40B4-BE49-F238E27FC236}">
                <a16:creationId xmlns:a16="http://schemas.microsoft.com/office/drawing/2014/main" id="{74DA590B-37E5-E3BC-0921-1E8829943CDA}"/>
              </a:ext>
            </a:extLst>
          </p:cNvPr>
          <p:cNvSpPr/>
          <p:nvPr/>
        </p:nvSpPr>
        <p:spPr>
          <a:xfrm>
            <a:off x="654577" y="2662326"/>
            <a:ext cx="3834873" cy="990598"/>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7936048-8459-A114-FEE4-AF74BA08B5FC}"/>
              </a:ext>
            </a:extLst>
          </p:cNvPr>
          <p:cNvSpPr/>
          <p:nvPr/>
        </p:nvSpPr>
        <p:spPr>
          <a:xfrm>
            <a:off x="654576" y="2967125"/>
            <a:ext cx="3834873" cy="400110"/>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Maintenance Interval</a:t>
            </a:r>
          </a:p>
        </p:txBody>
      </p:sp>
      <p:sp>
        <p:nvSpPr>
          <p:cNvPr id="9" name="Rectangle 8">
            <a:extLst>
              <a:ext uri="{FF2B5EF4-FFF2-40B4-BE49-F238E27FC236}">
                <a16:creationId xmlns:a16="http://schemas.microsoft.com/office/drawing/2014/main" id="{456C0366-54D3-5A98-516D-CC2B35707028}"/>
              </a:ext>
            </a:extLst>
          </p:cNvPr>
          <p:cNvSpPr/>
          <p:nvPr/>
        </p:nvSpPr>
        <p:spPr>
          <a:xfrm>
            <a:off x="677547" y="5320288"/>
            <a:ext cx="3834873" cy="2739590"/>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6144F42-E571-A658-F4B6-EC39120A1C6F}"/>
              </a:ext>
            </a:extLst>
          </p:cNvPr>
          <p:cNvSpPr/>
          <p:nvPr/>
        </p:nvSpPr>
        <p:spPr>
          <a:xfrm>
            <a:off x="5217484" y="2957569"/>
            <a:ext cx="10585458" cy="409665"/>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Assembly Visual Inspection Recommendation</a:t>
            </a:r>
          </a:p>
        </p:txBody>
      </p:sp>
      <p:sp>
        <p:nvSpPr>
          <p:cNvPr id="15" name="Rectangle 14">
            <a:extLst>
              <a:ext uri="{FF2B5EF4-FFF2-40B4-BE49-F238E27FC236}">
                <a16:creationId xmlns:a16="http://schemas.microsoft.com/office/drawing/2014/main" id="{679FE731-13F7-1516-89D8-56AB7051E8F5}"/>
              </a:ext>
            </a:extLst>
          </p:cNvPr>
          <p:cNvSpPr/>
          <p:nvPr/>
        </p:nvSpPr>
        <p:spPr>
          <a:xfrm>
            <a:off x="4826466" y="5320288"/>
            <a:ext cx="11390468" cy="2752012"/>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9149AC9-7E65-EF26-83BD-036AB04B37B5}"/>
              </a:ext>
            </a:extLst>
          </p:cNvPr>
          <p:cNvSpPr/>
          <p:nvPr/>
        </p:nvSpPr>
        <p:spPr>
          <a:xfrm>
            <a:off x="5022848" y="5421229"/>
            <a:ext cx="10780094" cy="2385268"/>
          </a:xfrm>
          <a:prstGeom prst="rect">
            <a:avLst/>
          </a:prstGeom>
        </p:spPr>
        <p:txBody>
          <a:bodyPr wrap="square">
            <a:spAutoFit/>
          </a:bodyPr>
          <a:lstStyle/>
          <a:p>
            <a:pPr marL="117475" algn="l">
              <a:lnSpc>
                <a:spcPct val="100000"/>
              </a:lnSpc>
              <a:spcAft>
                <a:spcPts val="300"/>
              </a:spcAft>
            </a:pPr>
            <a:r>
              <a:rPr lang="en-US" sz="2000" b="1" dirty="0">
                <a:solidFill>
                  <a:schemeClr val="tx1"/>
                </a:solidFill>
                <a:latin typeface="Arial" panose="020B0604020202020204" pitchFamily="34" charset="0"/>
                <a:cs typeface="Arial" panose="020B0604020202020204" pitchFamily="34" charset="0"/>
              </a:rPr>
              <a:t>Perform visual inspection</a:t>
            </a:r>
            <a:endParaRPr lang="en-US" sz="1200" b="1" dirty="0">
              <a:solidFill>
                <a:schemeClr val="tx1"/>
              </a:solidFill>
              <a:latin typeface="Arial" panose="020B0604020202020204" pitchFamily="34" charset="0"/>
              <a:cs typeface="Arial" panose="020B0604020202020204" pitchFamily="34" charset="0"/>
            </a:endParaRPr>
          </a:p>
          <a:p>
            <a:pPr marL="460375" lvl="7" indent="-342900" algn="l">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Loose and broken bracketry including any position feedback connections and accessory connections</a:t>
            </a:r>
          </a:p>
          <a:p>
            <a:pPr marL="460375" lvl="7" indent="-342900" algn="l">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Air leaks in tubing and fittings</a:t>
            </a:r>
          </a:p>
          <a:p>
            <a:pPr marL="460375" lvl="7" indent="-342900" algn="l">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Leakage in between bonnet and body, packing and stem, flanges, broken hardware</a:t>
            </a:r>
          </a:p>
          <a:p>
            <a:pPr marL="460375" lvl="7" indent="-342900" algn="l">
              <a:spcBef>
                <a:spcPts val="300"/>
              </a:spcBef>
              <a:buFont typeface="Courier New" panose="02070309020205020404" pitchFamily="49" charset="0"/>
              <a:buChar char="o"/>
            </a:pPr>
            <a:r>
              <a:rPr lang="en-US" sz="1600" dirty="0">
                <a:solidFill>
                  <a:schemeClr val="tx1"/>
                </a:solidFill>
                <a:latin typeface="Arial" panose="020B0604020202020204" pitchFamily="34" charset="0"/>
                <a:cs typeface="Arial" panose="020B0604020202020204" pitchFamily="34" charset="0"/>
              </a:rPr>
              <a:t>Process leakage between body and pipe flange</a:t>
            </a:r>
          </a:p>
          <a:p>
            <a:pPr marL="117475" lvl="7" algn="l"/>
            <a:r>
              <a:rPr lang="en-US" sz="2000" b="1" dirty="0">
                <a:solidFill>
                  <a:schemeClr val="tx1"/>
                </a:solidFill>
                <a:latin typeface="Arial" panose="020B0604020202020204" pitchFamily="34" charset="0"/>
                <a:cs typeface="Arial" panose="020B0604020202020204" pitchFamily="34" charset="0"/>
              </a:rPr>
              <a:t>Consider having recommended spare parts for replacement </a:t>
            </a:r>
            <a:br>
              <a:rPr lang="en-US" sz="2000" b="1" dirty="0">
                <a:solidFill>
                  <a:schemeClr val="tx1"/>
                </a:solidFill>
                <a:latin typeface="Arial" panose="020B0604020202020204" pitchFamily="34" charset="0"/>
                <a:cs typeface="Arial" panose="020B0604020202020204" pitchFamily="34" charset="0"/>
              </a:rPr>
            </a:br>
            <a:r>
              <a:rPr lang="en-US" sz="2000" b="1" dirty="0">
                <a:solidFill>
                  <a:schemeClr val="tx1"/>
                </a:solidFill>
                <a:latin typeface="Arial" panose="020B0604020202020204" pitchFamily="34" charset="0"/>
                <a:cs typeface="Arial" panose="020B0604020202020204" pitchFamily="34" charset="0"/>
              </a:rPr>
              <a:t>for Important or Minor Criticality</a:t>
            </a:r>
          </a:p>
          <a:p>
            <a:pPr marL="117475" lvl="7" algn="l"/>
            <a:r>
              <a:rPr lang="en-US" sz="2000" b="1" dirty="0">
                <a:solidFill>
                  <a:schemeClr val="tx1"/>
                </a:solidFill>
                <a:latin typeface="Arial" panose="020B0604020202020204" pitchFamily="34" charset="0"/>
                <a:cs typeface="Arial" panose="020B0604020202020204" pitchFamily="34" charset="0"/>
              </a:rPr>
              <a:t>Consider using table on page 10</a:t>
            </a:r>
            <a:endParaRPr lang="en-US" sz="1600" dirty="0">
              <a:solidFill>
                <a:schemeClr val="tx1"/>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8B0FF744-F625-A2D1-4B75-189293118D5B}"/>
              </a:ext>
            </a:extLst>
          </p:cNvPr>
          <p:cNvSpPr/>
          <p:nvPr/>
        </p:nvSpPr>
        <p:spPr>
          <a:xfrm>
            <a:off x="677547" y="8378491"/>
            <a:ext cx="3834873" cy="2100303"/>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91F7395-0D80-8AE3-E53E-5D9048EF35FC}"/>
              </a:ext>
            </a:extLst>
          </p:cNvPr>
          <p:cNvSpPr/>
          <p:nvPr/>
        </p:nvSpPr>
        <p:spPr>
          <a:xfrm>
            <a:off x="4803494" y="8378491"/>
            <a:ext cx="11413439" cy="2100303"/>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943E05A4-12A5-542B-7E9B-6EAAC20A8D66}"/>
              </a:ext>
            </a:extLst>
          </p:cNvPr>
          <p:cNvSpPr/>
          <p:nvPr/>
        </p:nvSpPr>
        <p:spPr>
          <a:xfrm>
            <a:off x="4964785" y="8496905"/>
            <a:ext cx="11252147" cy="1631216"/>
          </a:xfrm>
          <a:prstGeom prst="rect">
            <a:avLst/>
          </a:prstGeom>
        </p:spPr>
        <p:txBody>
          <a:bodyPr wrap="square">
            <a:spAutoFit/>
          </a:bodyPr>
          <a:lstStyle/>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Perform visual inspection</a:t>
            </a:r>
          </a:p>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Complete an Open and Inspection of the valve utilizing new soft goods Consider your spare part planning using table on page 10</a:t>
            </a:r>
          </a:p>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Complete valve repair utilizing recommended spare parts</a:t>
            </a:r>
          </a:p>
          <a:p>
            <a:pPr marL="117475" algn="l">
              <a:lnSpc>
                <a:spcPct val="100000"/>
              </a:lnSpc>
            </a:pPr>
            <a:r>
              <a:rPr lang="en-US" sz="2000" b="1" dirty="0">
                <a:solidFill>
                  <a:schemeClr val="tx1"/>
                </a:solidFill>
                <a:latin typeface="Arial" panose="020B0604020202020204" pitchFamily="34" charset="0"/>
                <a:cs typeface="Arial" panose="020B0604020202020204" pitchFamily="34" charset="0"/>
              </a:rPr>
              <a:t>Perform valve diagnostics using Fisher QUIKLOOK 3-FS with </a:t>
            </a:r>
            <a:r>
              <a:rPr lang="en-US" sz="2000" b="1" dirty="0" err="1">
                <a:solidFill>
                  <a:schemeClr val="tx1"/>
                </a:solidFill>
                <a:latin typeface="Arial" panose="020B0604020202020204" pitchFamily="34" charset="0"/>
                <a:cs typeface="Arial" panose="020B0604020202020204" pitchFamily="34" charset="0"/>
              </a:rPr>
              <a:t>FlowScanner</a:t>
            </a:r>
            <a:r>
              <a:rPr lang="en-US" sz="2000" b="1" baseline="30000" dirty="0" err="1">
                <a:solidFill>
                  <a:schemeClr val="tx1"/>
                </a:solidFill>
                <a:latin typeface="Arial" panose="020B0604020202020204" pitchFamily="34" charset="0"/>
                <a:cs typeface="Arial" panose="020B0604020202020204" pitchFamily="34" charset="0"/>
              </a:rPr>
              <a:t>TM</a:t>
            </a:r>
            <a:endParaRPr lang="en-US" sz="2000" b="1" dirty="0">
              <a:solidFill>
                <a:schemeClr val="tx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BA552A4C-9A94-358B-7FD5-1AAE320E02BC}"/>
              </a:ext>
            </a:extLst>
          </p:cNvPr>
          <p:cNvSpPr/>
          <p:nvPr/>
        </p:nvSpPr>
        <p:spPr>
          <a:xfrm>
            <a:off x="4897149" y="4108257"/>
            <a:ext cx="11413438" cy="1040723"/>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28131D3D-CD9C-89C9-A3AF-43170C2F77B4}"/>
              </a:ext>
            </a:extLst>
          </p:cNvPr>
          <p:cNvSpPr/>
          <p:nvPr/>
        </p:nvSpPr>
        <p:spPr>
          <a:xfrm>
            <a:off x="777051" y="4102692"/>
            <a:ext cx="3834873" cy="1059822"/>
          </a:xfrm>
          <a:prstGeom prst="rect">
            <a:avLst/>
          </a:prstGeom>
          <a:solidFill>
            <a:srgbClr val="0095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882793D3-608A-F877-ACCE-BA397FFF6844}"/>
              </a:ext>
            </a:extLst>
          </p:cNvPr>
          <p:cNvSpPr/>
          <p:nvPr/>
        </p:nvSpPr>
        <p:spPr>
          <a:xfrm>
            <a:off x="677547" y="4008316"/>
            <a:ext cx="3834873" cy="1043963"/>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D3E2DFB5-528A-3574-EDEE-7E6B7E5E5B34}"/>
              </a:ext>
            </a:extLst>
          </p:cNvPr>
          <p:cNvSpPr/>
          <p:nvPr/>
        </p:nvSpPr>
        <p:spPr>
          <a:xfrm>
            <a:off x="4803494" y="4008316"/>
            <a:ext cx="11413439" cy="1025149"/>
          </a:xfrm>
          <a:prstGeom prst="rect">
            <a:avLst/>
          </a:prstGeom>
          <a:solidFill>
            <a:schemeClr val="bg1"/>
          </a:solidFill>
          <a:ln>
            <a:solidFill>
              <a:srgbClr val="0095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6BF19986-074B-EDF7-E4A9-1728EC602AC1}"/>
              </a:ext>
            </a:extLst>
          </p:cNvPr>
          <p:cNvSpPr/>
          <p:nvPr/>
        </p:nvSpPr>
        <p:spPr>
          <a:xfrm>
            <a:off x="654576" y="4157699"/>
            <a:ext cx="3834873" cy="707886"/>
          </a:xfrm>
          <a:prstGeom prst="rect">
            <a:avLst/>
          </a:prstGeom>
        </p:spPr>
        <p:txBody>
          <a:bodyPr wrap="square">
            <a:spAutoFit/>
          </a:bodyPr>
          <a:lstStyle/>
          <a:p>
            <a:pPr marL="117475" marR="0" lvl="0" indent="0" algn="ctr" defTabSz="91440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Arial" panose="020B0604020202020204" pitchFamily="34" charset="0"/>
                <a:cs typeface="Arial" panose="020B0604020202020204" pitchFamily="34" charset="0"/>
              </a:rPr>
              <a:t>Periodic </a:t>
            </a:r>
          </a:p>
          <a:p>
            <a:pPr marL="117475" marR="0" lvl="0" indent="0" algn="ctr" defTabSz="91440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Arial" panose="020B0604020202020204" pitchFamily="34" charset="0"/>
                <a:cs typeface="Arial" panose="020B0604020202020204" pitchFamily="34" charset="0"/>
              </a:rPr>
              <a:t>Maintenance</a:t>
            </a:r>
          </a:p>
        </p:txBody>
      </p:sp>
      <p:sp>
        <p:nvSpPr>
          <p:cNvPr id="47" name="Rectangle 46">
            <a:extLst>
              <a:ext uri="{FF2B5EF4-FFF2-40B4-BE49-F238E27FC236}">
                <a16:creationId xmlns:a16="http://schemas.microsoft.com/office/drawing/2014/main" id="{2296D516-284B-5575-FCEA-63B8AF8B8332}"/>
              </a:ext>
            </a:extLst>
          </p:cNvPr>
          <p:cNvSpPr/>
          <p:nvPr/>
        </p:nvSpPr>
        <p:spPr>
          <a:xfrm>
            <a:off x="5022848" y="4102692"/>
            <a:ext cx="7638000" cy="707886"/>
          </a:xfrm>
          <a:prstGeom prst="rect">
            <a:avLst/>
          </a:prstGeom>
        </p:spPr>
        <p:txBody>
          <a:bodyPr wrap="square">
            <a:spAutoFit/>
          </a:bodyPr>
          <a:lstStyle/>
          <a:p>
            <a:pPr marL="115887" marR="81280" lvl="0" algn="l" defTabSz="914400" eaLnBrk="1" fontAlgn="auto" latinLnBrk="0" hangingPunct="1">
              <a:lnSpc>
                <a:spcPct val="100000"/>
              </a:lnSpc>
              <a:spcBef>
                <a:spcPts val="265"/>
              </a:spcBef>
              <a:spcAft>
                <a:spcPts val="0"/>
              </a:spcAft>
              <a:buClrTx/>
              <a:buSzTx/>
              <a:tabLst/>
              <a:defRPr/>
            </a:pPr>
            <a:r>
              <a:rPr lang="en-US" sz="2000" b="1" dirty="0">
                <a:solidFill>
                  <a:schemeClr val="tx1"/>
                </a:solidFill>
                <a:latin typeface="Arial" panose="020B0604020202020204" pitchFamily="34" charset="0"/>
                <a:cs typeface="Arial" panose="020B0604020202020204" pitchFamily="34" charset="0"/>
              </a:rPr>
              <a:t>Monitor condition of body and bonnet for deterioration; consider replacement over time</a:t>
            </a:r>
          </a:p>
        </p:txBody>
      </p:sp>
      <p:grpSp>
        <p:nvGrpSpPr>
          <p:cNvPr id="48" name="Group 47">
            <a:extLst>
              <a:ext uri="{FF2B5EF4-FFF2-40B4-BE49-F238E27FC236}">
                <a16:creationId xmlns:a16="http://schemas.microsoft.com/office/drawing/2014/main" id="{C5D1BF6A-B7CF-E61D-429E-D8D2E772BA45}"/>
              </a:ext>
            </a:extLst>
          </p:cNvPr>
          <p:cNvGrpSpPr/>
          <p:nvPr/>
        </p:nvGrpSpPr>
        <p:grpSpPr>
          <a:xfrm>
            <a:off x="18815050" y="10085466"/>
            <a:ext cx="932950" cy="932950"/>
            <a:chOff x="14000534" y="7654371"/>
            <a:chExt cx="451264" cy="451264"/>
          </a:xfrm>
        </p:grpSpPr>
        <p:sp>
          <p:nvSpPr>
            <p:cNvPr id="49" name="Oval 48">
              <a:extLst>
                <a:ext uri="{FF2B5EF4-FFF2-40B4-BE49-F238E27FC236}">
                  <a16:creationId xmlns:a16="http://schemas.microsoft.com/office/drawing/2014/main" id="{0E2979A0-206E-91F4-84E8-CD55730926AE}"/>
                </a:ext>
              </a:extLst>
            </p:cNvPr>
            <p:cNvSpPr/>
            <p:nvPr/>
          </p:nvSpPr>
          <p:spPr bwMode="auto">
            <a:xfrm>
              <a:off x="14000534" y="7654371"/>
              <a:ext cx="451264" cy="451264"/>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50" name="Freeform 31">
              <a:hlinkClick r:id="rId3" action="ppaction://hlinksldjump"/>
              <a:extLst>
                <a:ext uri="{FF2B5EF4-FFF2-40B4-BE49-F238E27FC236}">
                  <a16:creationId xmlns:a16="http://schemas.microsoft.com/office/drawing/2014/main" id="{4C235B93-5068-F642-8DC5-68E5C91A3E33}"/>
                </a:ext>
              </a:extLst>
            </p:cNvPr>
            <p:cNvSpPr>
              <a:spLocks noEditPoints="1"/>
            </p:cNvSpPr>
            <p:nvPr/>
          </p:nvSpPr>
          <p:spPr bwMode="auto">
            <a:xfrm>
              <a:off x="14123491" y="7760737"/>
              <a:ext cx="205349" cy="192929"/>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bg1"/>
            </a:solidFill>
            <a:ln>
              <a:noFill/>
            </a:ln>
          </p:spPr>
          <p:txBody>
            <a:bodyPr vert="horz" wrap="square" lIns="76200" tIns="38100" rIns="76200" bIns="38100" numCol="1" anchor="t" anchorCtr="0" compatLnSpc="1">
              <a:prstTxWarp prst="textNoShape">
                <a:avLst/>
              </a:prstTxWarp>
            </a:bodyPr>
            <a:lstStyle/>
            <a:p>
              <a:endParaRPr lang="en-US" sz="1500"/>
            </a:p>
          </p:txBody>
        </p:sp>
      </p:grpSp>
      <p:grpSp>
        <p:nvGrpSpPr>
          <p:cNvPr id="51" name="Group 50">
            <a:extLst>
              <a:ext uri="{FF2B5EF4-FFF2-40B4-BE49-F238E27FC236}">
                <a16:creationId xmlns:a16="http://schemas.microsoft.com/office/drawing/2014/main" id="{EACA2E07-E3C8-107C-5901-6D2DCB40430A}"/>
              </a:ext>
            </a:extLst>
          </p:cNvPr>
          <p:cNvGrpSpPr/>
          <p:nvPr/>
        </p:nvGrpSpPr>
        <p:grpSpPr>
          <a:xfrm>
            <a:off x="16664656" y="10085466"/>
            <a:ext cx="932950" cy="932950"/>
            <a:chOff x="15958730" y="10088726"/>
            <a:chExt cx="932950" cy="932950"/>
          </a:xfrm>
        </p:grpSpPr>
        <p:sp>
          <p:nvSpPr>
            <p:cNvPr id="52" name="Oval 51">
              <a:hlinkClick r:id="" action="ppaction://hlinkshowjump?jump=nextslide"/>
              <a:extLst>
                <a:ext uri="{FF2B5EF4-FFF2-40B4-BE49-F238E27FC236}">
                  <a16:creationId xmlns:a16="http://schemas.microsoft.com/office/drawing/2014/main" id="{505D10F8-15D3-93BD-C5B0-8591D40B973D}"/>
                </a:ext>
              </a:extLst>
            </p:cNvPr>
            <p:cNvSpPr/>
            <p:nvPr/>
          </p:nvSpPr>
          <p:spPr bwMode="auto">
            <a:xfrm>
              <a:off x="15958730" y="10088726"/>
              <a:ext cx="932950" cy="932950"/>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53" name="Arrow: Right 52">
              <a:hlinkClick r:id="" action="ppaction://hlinkshowjump?jump=nextslide"/>
              <a:extLst>
                <a:ext uri="{FF2B5EF4-FFF2-40B4-BE49-F238E27FC236}">
                  <a16:creationId xmlns:a16="http://schemas.microsoft.com/office/drawing/2014/main" id="{916332E5-C57E-AB74-18DD-4E22759C3E7E}"/>
                </a:ext>
              </a:extLst>
            </p:cNvPr>
            <p:cNvSpPr/>
            <p:nvPr/>
          </p:nvSpPr>
          <p:spPr>
            <a:xfrm>
              <a:off x="16174339" y="10289748"/>
              <a:ext cx="591996" cy="53090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 name="Group 53">
            <a:extLst>
              <a:ext uri="{FF2B5EF4-FFF2-40B4-BE49-F238E27FC236}">
                <a16:creationId xmlns:a16="http://schemas.microsoft.com/office/drawing/2014/main" id="{25831041-A31A-3C1D-6E25-8E7E3D789A1C}"/>
              </a:ext>
            </a:extLst>
          </p:cNvPr>
          <p:cNvGrpSpPr/>
          <p:nvPr/>
        </p:nvGrpSpPr>
        <p:grpSpPr>
          <a:xfrm>
            <a:off x="17740245" y="10088726"/>
            <a:ext cx="932950" cy="932950"/>
            <a:chOff x="17740245" y="10088726"/>
            <a:chExt cx="932950" cy="932950"/>
          </a:xfrm>
        </p:grpSpPr>
        <p:sp>
          <p:nvSpPr>
            <p:cNvPr id="55" name="Oval 54">
              <a:extLst>
                <a:ext uri="{FF2B5EF4-FFF2-40B4-BE49-F238E27FC236}">
                  <a16:creationId xmlns:a16="http://schemas.microsoft.com/office/drawing/2014/main" id="{04B6317C-2E8A-8758-D743-2147142AFD06}"/>
                </a:ext>
              </a:extLst>
            </p:cNvPr>
            <p:cNvSpPr/>
            <p:nvPr/>
          </p:nvSpPr>
          <p:spPr bwMode="auto">
            <a:xfrm>
              <a:off x="17740245" y="10088726"/>
              <a:ext cx="932950" cy="932950"/>
            </a:xfrm>
            <a:prstGeom prst="ellipse">
              <a:avLst/>
            </a:prstGeom>
            <a:solidFill>
              <a:schemeClr val="tx2">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pic>
          <p:nvPicPr>
            <p:cNvPr id="56" name="Graphic 55" descr="Arrow: Rotate left with solid fill">
              <a:hlinkClick r:id="" action="ppaction://hlinkshowjump?jump=previousslide"/>
              <a:extLst>
                <a:ext uri="{FF2B5EF4-FFF2-40B4-BE49-F238E27FC236}">
                  <a16:creationId xmlns:a16="http://schemas.microsoft.com/office/drawing/2014/main" id="{9B68CD35-1A34-5A76-08EE-02104F77965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5400000">
              <a:off x="17867347" y="10249266"/>
              <a:ext cx="663209" cy="663209"/>
            </a:xfrm>
            <a:prstGeom prst="rect">
              <a:avLst/>
            </a:prstGeom>
          </p:spPr>
        </p:pic>
      </p:grpSp>
      <p:sp>
        <p:nvSpPr>
          <p:cNvPr id="6" name="Rectangle 5">
            <a:extLst>
              <a:ext uri="{FF2B5EF4-FFF2-40B4-BE49-F238E27FC236}">
                <a16:creationId xmlns:a16="http://schemas.microsoft.com/office/drawing/2014/main" id="{5A7D340E-9C91-7AB5-CF13-F79689093E25}"/>
              </a:ext>
            </a:extLst>
          </p:cNvPr>
          <p:cNvSpPr/>
          <p:nvPr/>
        </p:nvSpPr>
        <p:spPr>
          <a:xfrm>
            <a:off x="654576" y="6479349"/>
            <a:ext cx="3834873" cy="400110"/>
          </a:xfrm>
          <a:prstGeom prst="rect">
            <a:avLst/>
          </a:prstGeom>
        </p:spPr>
        <p:txBody>
          <a:bodyPr wrap="square">
            <a:spAutoFit/>
          </a:bodyPr>
          <a:lstStyle/>
          <a:p>
            <a:pPr marL="117475" indent="0" algn="ctr">
              <a:lnSpc>
                <a:spcPct val="100000"/>
              </a:lnSpc>
            </a:pPr>
            <a:r>
              <a:rPr lang="en-US" sz="2000" b="1" dirty="0">
                <a:solidFill>
                  <a:schemeClr val="tx1"/>
                </a:solidFill>
                <a:latin typeface="Arial" panose="020B0604020202020204" pitchFamily="34" charset="0"/>
                <a:cs typeface="Arial" panose="020B0604020202020204" pitchFamily="34" charset="0"/>
              </a:rPr>
              <a:t>Every 1 - 3</a:t>
            </a:r>
            <a:r>
              <a:rPr lang="en-US" sz="2000" b="1" spc="75" dirty="0">
                <a:solidFill>
                  <a:schemeClr val="tx1"/>
                </a:solidFill>
                <a:latin typeface="Arial" panose="020B0604020202020204" pitchFamily="34" charset="0"/>
                <a:cs typeface="Arial" panose="020B0604020202020204" pitchFamily="34" charset="0"/>
              </a:rPr>
              <a:t> </a:t>
            </a:r>
            <a:r>
              <a:rPr lang="en-US" sz="2000" b="1" spc="-10" dirty="0">
                <a:solidFill>
                  <a:schemeClr val="tx1"/>
                </a:solidFill>
                <a:latin typeface="Arial" panose="020B0604020202020204" pitchFamily="34" charset="0"/>
                <a:cs typeface="Arial" panose="020B0604020202020204" pitchFamily="34" charset="0"/>
              </a:rPr>
              <a:t>Years</a:t>
            </a:r>
            <a:endParaRPr lang="en-US" sz="2000" dirty="0">
              <a:solidFill>
                <a:schemeClr val="tx1"/>
              </a:solidFill>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A2D32E25-4FFF-9B20-E6CD-7647A691A4FF}"/>
              </a:ext>
            </a:extLst>
          </p:cNvPr>
          <p:cNvSpPr/>
          <p:nvPr/>
        </p:nvSpPr>
        <p:spPr>
          <a:xfrm>
            <a:off x="654576" y="9066644"/>
            <a:ext cx="3834873" cy="707886"/>
          </a:xfrm>
          <a:prstGeom prst="rect">
            <a:avLst/>
          </a:prstGeom>
        </p:spPr>
        <p:txBody>
          <a:bodyPr wrap="square">
            <a:spAutoFit/>
          </a:bodyPr>
          <a:lstStyle/>
          <a:p>
            <a:pPr marL="117475" marR="0" lvl="0" indent="0" algn="ctr" defTabSz="91440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Arial" panose="020B0604020202020204" pitchFamily="34" charset="0"/>
                <a:cs typeface="Arial" panose="020B0604020202020204" pitchFamily="34" charset="0"/>
              </a:rPr>
              <a:t>Every 3 - 5</a:t>
            </a:r>
            <a:r>
              <a:rPr lang="en-US" sz="2000" b="1" spc="75" dirty="0">
                <a:solidFill>
                  <a:schemeClr val="tx1"/>
                </a:solidFill>
                <a:latin typeface="Arial" panose="020B0604020202020204" pitchFamily="34" charset="0"/>
                <a:cs typeface="Arial" panose="020B0604020202020204" pitchFamily="34" charset="0"/>
              </a:rPr>
              <a:t> </a:t>
            </a:r>
            <a:r>
              <a:rPr lang="en-US" sz="2000" b="1" spc="-10" dirty="0">
                <a:solidFill>
                  <a:schemeClr val="tx1"/>
                </a:solidFill>
                <a:latin typeface="Arial" panose="020B0604020202020204" pitchFamily="34" charset="0"/>
                <a:cs typeface="Arial" panose="020B0604020202020204" pitchFamily="34" charset="0"/>
              </a:rPr>
              <a:t>Years</a:t>
            </a:r>
          </a:p>
          <a:p>
            <a:pPr marL="117475" indent="0" algn="ctr">
              <a:lnSpc>
                <a:spcPct val="100000"/>
              </a:lnSpc>
            </a:pPr>
            <a:r>
              <a:rPr lang="en-US" sz="2000" b="1" spc="-10" dirty="0">
                <a:solidFill>
                  <a:schemeClr val="tx1"/>
                </a:solidFill>
                <a:latin typeface="Arial" panose="020B0604020202020204" pitchFamily="34" charset="0"/>
                <a:cs typeface="Arial" panose="020B0604020202020204" pitchFamily="34" charset="0"/>
              </a:rPr>
              <a:t>Open and Inspect Event</a:t>
            </a:r>
            <a:endParaRPr lang="en-US" sz="2000" dirty="0">
              <a:solidFill>
                <a:schemeClr val="tx1"/>
              </a:solidFill>
              <a:latin typeface="Arial" panose="020B0604020202020204" pitchFamily="34" charset="0"/>
              <a:cs typeface="Arial" panose="020B0604020202020204" pitchFamily="34" charset="0"/>
            </a:endParaRPr>
          </a:p>
        </p:txBody>
      </p:sp>
      <p:sp>
        <p:nvSpPr>
          <p:cNvPr id="11" name="object 8">
            <a:extLst>
              <a:ext uri="{FF2B5EF4-FFF2-40B4-BE49-F238E27FC236}">
                <a16:creationId xmlns:a16="http://schemas.microsoft.com/office/drawing/2014/main" id="{13505A64-AF4E-F563-F603-F9851599C072}"/>
              </a:ext>
            </a:extLst>
          </p:cNvPr>
          <p:cNvSpPr txBox="1"/>
          <p:nvPr/>
        </p:nvSpPr>
        <p:spPr>
          <a:xfrm>
            <a:off x="654577" y="660002"/>
            <a:ext cx="15645873" cy="387991"/>
          </a:xfrm>
          <a:prstGeom prst="rect">
            <a:avLst/>
          </a:prstGeom>
        </p:spPr>
        <p:txBody>
          <a:bodyPr vert="horz" wrap="square" lIns="0" tIns="18479" rIns="0" bIns="0" rtlCol="0" anchor="t">
            <a:spAutoFit/>
          </a:bodyPr>
          <a:lstStyle/>
          <a:p>
            <a:pPr marL="18480">
              <a:spcBef>
                <a:spcPts val="146"/>
              </a:spcBef>
            </a:pPr>
            <a:r>
              <a:rPr lang="en-US" sz="2400" b="1" spc="65" dirty="0">
                <a:solidFill>
                  <a:schemeClr val="bg1"/>
                </a:solidFill>
                <a:latin typeface="Arial" panose="020B0604020202020204" pitchFamily="34" charset="0"/>
                <a:cs typeface="Arial" panose="020B0604020202020204" pitchFamily="34" charset="0"/>
              </a:rPr>
              <a:t>Control Valve Assembly </a:t>
            </a:r>
            <a:r>
              <a:rPr sz="2400" b="1" spc="65" dirty="0">
                <a:solidFill>
                  <a:schemeClr val="bg1"/>
                </a:solidFill>
                <a:latin typeface="Arial" panose="020B0604020202020204" pitchFamily="34" charset="0"/>
                <a:cs typeface="Arial" panose="020B0604020202020204" pitchFamily="34" charset="0"/>
              </a:rPr>
              <a:t>Maintenance</a:t>
            </a:r>
            <a:r>
              <a:rPr sz="2400" b="1" spc="-80" dirty="0">
                <a:solidFill>
                  <a:schemeClr val="bg1"/>
                </a:solidFill>
                <a:latin typeface="Arial" panose="020B0604020202020204" pitchFamily="34" charset="0"/>
                <a:cs typeface="Arial" panose="020B0604020202020204" pitchFamily="34" charset="0"/>
              </a:rPr>
              <a:t> </a:t>
            </a:r>
            <a:r>
              <a:rPr lang="en-US" sz="2400" b="1" spc="-80" dirty="0">
                <a:solidFill>
                  <a:schemeClr val="bg1"/>
                </a:solidFill>
                <a:latin typeface="Arial" panose="020B0604020202020204" pitchFamily="34" charset="0"/>
                <a:cs typeface="Arial" panose="020B0604020202020204" pitchFamily="34" charset="0"/>
              </a:rPr>
              <a:t>Recommendations </a:t>
            </a:r>
            <a:r>
              <a:rPr sz="2400" b="1" spc="-29" dirty="0">
                <a:solidFill>
                  <a:schemeClr val="bg1"/>
                </a:solidFill>
                <a:latin typeface="Arial" panose="020B0604020202020204" pitchFamily="34" charset="0"/>
                <a:cs typeface="Arial" panose="020B0604020202020204" pitchFamily="34" charset="0"/>
              </a:rPr>
              <a:t>Guide</a:t>
            </a:r>
            <a:r>
              <a:rPr lang="en-US" sz="2400" b="1" spc="-29" dirty="0">
                <a:solidFill>
                  <a:schemeClr val="bg1"/>
                </a:solidFill>
                <a:latin typeface="Arial" panose="020B0604020202020204" pitchFamily="34" charset="0"/>
                <a:cs typeface="Arial" panose="020B0604020202020204" pitchFamily="34" charset="0"/>
              </a:rPr>
              <a:t> for Important or Minor Criticality</a:t>
            </a:r>
            <a:endParaRPr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8147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E5D8CC-1516-CF33-60EC-818CB644F4CF}"/>
            </a:ext>
          </a:extLst>
        </p:cNvPr>
        <p:cNvGrpSpPr/>
        <p:nvPr/>
      </p:nvGrpSpPr>
      <p:grpSpPr>
        <a:xfrm>
          <a:off x="0" y="0"/>
          <a:ext cx="0" cy="0"/>
          <a:chOff x="0" y="0"/>
          <a:chExt cx="0" cy="0"/>
        </a:xfrm>
      </p:grpSpPr>
      <p:grpSp>
        <p:nvGrpSpPr>
          <p:cNvPr id="2" name="object 2">
            <a:extLst>
              <a:ext uri="{FF2B5EF4-FFF2-40B4-BE49-F238E27FC236}">
                <a16:creationId xmlns:a16="http://schemas.microsoft.com/office/drawing/2014/main" id="{8ACDFF27-4B60-9813-A866-A35BA571618C}"/>
              </a:ext>
            </a:extLst>
          </p:cNvPr>
          <p:cNvGrpSpPr/>
          <p:nvPr/>
        </p:nvGrpSpPr>
        <p:grpSpPr>
          <a:xfrm>
            <a:off x="0" y="313285"/>
            <a:ext cx="20104100" cy="1605996"/>
            <a:chOff x="0" y="10"/>
            <a:chExt cx="20104100" cy="541655"/>
          </a:xfrm>
          <a:solidFill>
            <a:srgbClr val="004B8D"/>
          </a:solidFill>
        </p:grpSpPr>
        <p:sp>
          <p:nvSpPr>
            <p:cNvPr id="3" name="object 3">
              <a:extLst>
                <a:ext uri="{FF2B5EF4-FFF2-40B4-BE49-F238E27FC236}">
                  <a16:creationId xmlns:a16="http://schemas.microsoft.com/office/drawing/2014/main" id="{D4E13A74-2F3D-70E9-DB37-0479040355D6}"/>
                </a:ext>
              </a:extLst>
            </p:cNvPr>
            <p:cNvSpPr/>
            <p:nvPr/>
          </p:nvSpPr>
          <p:spPr>
            <a:xfrm>
              <a:off x="0" y="10"/>
              <a:ext cx="20104100" cy="541655"/>
            </a:xfrm>
            <a:custGeom>
              <a:avLst/>
              <a:gdLst/>
              <a:ahLst/>
              <a:cxnLst/>
              <a:rect l="l" t="t" r="r" b="b"/>
              <a:pathLst>
                <a:path w="20104100" h="541655">
                  <a:moveTo>
                    <a:pt x="20104100" y="0"/>
                  </a:moveTo>
                  <a:lnTo>
                    <a:pt x="0" y="0"/>
                  </a:lnTo>
                  <a:lnTo>
                    <a:pt x="0" y="541442"/>
                  </a:lnTo>
                  <a:lnTo>
                    <a:pt x="20104100" y="541442"/>
                  </a:lnTo>
                  <a:lnTo>
                    <a:pt x="20104100" y="0"/>
                  </a:lnTo>
                  <a:close/>
                </a:path>
              </a:pathLst>
            </a:custGeom>
            <a:grpFill/>
          </p:spPr>
          <p:txBody>
            <a:bodyPr wrap="square" lIns="0" tIns="0" rIns="0" bIns="0" rtlCol="0"/>
            <a:lstStyle/>
            <a:p>
              <a:endParaRPr>
                <a:solidFill>
                  <a:srgbClr val="E46C0A"/>
                </a:solidFill>
              </a:endParaRPr>
            </a:p>
          </p:txBody>
        </p:sp>
        <p:sp>
          <p:nvSpPr>
            <p:cNvPr id="4" name="object 4">
              <a:extLst>
                <a:ext uri="{FF2B5EF4-FFF2-40B4-BE49-F238E27FC236}">
                  <a16:creationId xmlns:a16="http://schemas.microsoft.com/office/drawing/2014/main" id="{949A68F5-ECD6-CEBA-C3B2-EB4D5BAF55A1}"/>
                </a:ext>
              </a:extLst>
            </p:cNvPr>
            <p:cNvSpPr/>
            <p:nvPr/>
          </p:nvSpPr>
          <p:spPr>
            <a:xfrm>
              <a:off x="19542546" y="87935"/>
              <a:ext cx="355600" cy="333375"/>
            </a:xfrm>
            <a:custGeom>
              <a:avLst/>
              <a:gdLst/>
              <a:ahLst/>
              <a:cxnLst/>
              <a:rect l="l" t="t" r="r" b="b"/>
              <a:pathLst>
                <a:path w="355600" h="333375">
                  <a:moveTo>
                    <a:pt x="177762" y="61065"/>
                  </a:moveTo>
                  <a:lnTo>
                    <a:pt x="38567" y="199914"/>
                  </a:lnTo>
                  <a:lnTo>
                    <a:pt x="38567" y="310330"/>
                  </a:lnTo>
                  <a:lnTo>
                    <a:pt x="40337" y="319154"/>
                  </a:lnTo>
                  <a:lnTo>
                    <a:pt x="45174" y="326328"/>
                  </a:lnTo>
                  <a:lnTo>
                    <a:pt x="52369" y="331148"/>
                  </a:lnTo>
                  <a:lnTo>
                    <a:pt x="61211" y="332911"/>
                  </a:lnTo>
                  <a:lnTo>
                    <a:pt x="144219" y="332911"/>
                  </a:lnTo>
                  <a:lnTo>
                    <a:pt x="144219" y="232535"/>
                  </a:lnTo>
                  <a:lnTo>
                    <a:pt x="149255" y="227521"/>
                  </a:lnTo>
                  <a:lnTo>
                    <a:pt x="316957" y="227521"/>
                  </a:lnTo>
                  <a:lnTo>
                    <a:pt x="316957" y="199914"/>
                  </a:lnTo>
                  <a:lnTo>
                    <a:pt x="177762" y="61065"/>
                  </a:lnTo>
                  <a:close/>
                </a:path>
                <a:path w="355600" h="333375">
                  <a:moveTo>
                    <a:pt x="316957" y="227521"/>
                  </a:moveTo>
                  <a:lnTo>
                    <a:pt x="206269" y="227521"/>
                  </a:lnTo>
                  <a:lnTo>
                    <a:pt x="211304" y="232535"/>
                  </a:lnTo>
                  <a:lnTo>
                    <a:pt x="211304" y="332911"/>
                  </a:lnTo>
                  <a:lnTo>
                    <a:pt x="294312" y="332911"/>
                  </a:lnTo>
                  <a:lnTo>
                    <a:pt x="303159" y="331148"/>
                  </a:lnTo>
                  <a:lnTo>
                    <a:pt x="310353" y="326328"/>
                  </a:lnTo>
                  <a:lnTo>
                    <a:pt x="315188" y="319154"/>
                  </a:lnTo>
                  <a:lnTo>
                    <a:pt x="316957" y="310330"/>
                  </a:lnTo>
                  <a:lnTo>
                    <a:pt x="316957" y="227521"/>
                  </a:lnTo>
                  <a:close/>
                </a:path>
                <a:path w="355600" h="333375">
                  <a:moveTo>
                    <a:pt x="182797" y="0"/>
                  </a:moveTo>
                  <a:lnTo>
                    <a:pt x="173574" y="0"/>
                  </a:lnTo>
                  <a:lnTo>
                    <a:pt x="169376" y="2512"/>
                  </a:lnTo>
                  <a:lnTo>
                    <a:pt x="166026" y="5025"/>
                  </a:lnTo>
                  <a:lnTo>
                    <a:pt x="1675" y="168968"/>
                  </a:lnTo>
                  <a:lnTo>
                    <a:pt x="0" y="173155"/>
                  </a:lnTo>
                  <a:lnTo>
                    <a:pt x="0" y="186535"/>
                  </a:lnTo>
                  <a:lnTo>
                    <a:pt x="7548" y="194062"/>
                  </a:lnTo>
                  <a:lnTo>
                    <a:pt x="20958" y="194062"/>
                  </a:lnTo>
                  <a:lnTo>
                    <a:pt x="25156" y="192387"/>
                  </a:lnTo>
                  <a:lnTo>
                    <a:pt x="177762" y="40158"/>
                  </a:lnTo>
                  <a:lnTo>
                    <a:pt x="224719" y="40158"/>
                  </a:lnTo>
                  <a:lnTo>
                    <a:pt x="186985" y="2512"/>
                  </a:lnTo>
                  <a:lnTo>
                    <a:pt x="182797" y="0"/>
                  </a:lnTo>
                  <a:close/>
                </a:path>
                <a:path w="355600" h="333375">
                  <a:moveTo>
                    <a:pt x="224719" y="40158"/>
                  </a:moveTo>
                  <a:lnTo>
                    <a:pt x="177762" y="40158"/>
                  </a:lnTo>
                  <a:lnTo>
                    <a:pt x="330367" y="192387"/>
                  </a:lnTo>
                  <a:lnTo>
                    <a:pt x="334565" y="194062"/>
                  </a:lnTo>
                  <a:lnTo>
                    <a:pt x="347976" y="194062"/>
                  </a:lnTo>
                  <a:lnTo>
                    <a:pt x="355524" y="186535"/>
                  </a:lnTo>
                  <a:lnTo>
                    <a:pt x="355524" y="173155"/>
                  </a:lnTo>
                  <a:lnTo>
                    <a:pt x="353849" y="168968"/>
                  </a:lnTo>
                  <a:lnTo>
                    <a:pt x="224719" y="40158"/>
                  </a:lnTo>
                  <a:close/>
                </a:path>
              </a:pathLst>
            </a:custGeom>
            <a:grpFill/>
          </p:spPr>
          <p:txBody>
            <a:bodyPr wrap="square" lIns="0" tIns="0" rIns="0" bIns="0" rtlCol="0"/>
            <a:lstStyle/>
            <a:p>
              <a:endParaRPr>
                <a:solidFill>
                  <a:srgbClr val="E46C0A"/>
                </a:solidFill>
              </a:endParaRPr>
            </a:p>
          </p:txBody>
        </p:sp>
      </p:grpSp>
      <p:sp>
        <p:nvSpPr>
          <p:cNvPr id="22" name="object 8">
            <a:extLst>
              <a:ext uri="{FF2B5EF4-FFF2-40B4-BE49-F238E27FC236}">
                <a16:creationId xmlns:a16="http://schemas.microsoft.com/office/drawing/2014/main" id="{45298083-8CE1-DB59-6B5F-C0884EC14461}"/>
              </a:ext>
            </a:extLst>
          </p:cNvPr>
          <p:cNvSpPr txBox="1"/>
          <p:nvPr/>
        </p:nvSpPr>
        <p:spPr>
          <a:xfrm>
            <a:off x="654577" y="660002"/>
            <a:ext cx="12006271" cy="387991"/>
          </a:xfrm>
          <a:prstGeom prst="rect">
            <a:avLst/>
          </a:prstGeom>
        </p:spPr>
        <p:txBody>
          <a:bodyPr vert="horz" wrap="square" lIns="0" tIns="18479" rIns="0" bIns="0" rtlCol="0" anchor="t">
            <a:spAutoFit/>
          </a:bodyPr>
          <a:lstStyle/>
          <a:p>
            <a:pPr marL="18480">
              <a:spcBef>
                <a:spcPts val="146"/>
              </a:spcBef>
            </a:pPr>
            <a:r>
              <a:rPr lang="en-US" sz="2400" b="1" spc="65" dirty="0">
                <a:solidFill>
                  <a:schemeClr val="bg1"/>
                </a:solidFill>
                <a:latin typeface="Arial" panose="020B0604020202020204" pitchFamily="34" charset="0"/>
                <a:cs typeface="Arial" panose="020B0604020202020204" pitchFamily="34" charset="0"/>
              </a:rPr>
              <a:t>Control Valve Assembly </a:t>
            </a:r>
            <a:r>
              <a:rPr sz="2400" b="1" spc="65" dirty="0">
                <a:solidFill>
                  <a:schemeClr val="bg1"/>
                </a:solidFill>
                <a:latin typeface="Arial" panose="020B0604020202020204" pitchFamily="34" charset="0"/>
                <a:cs typeface="Arial" panose="020B0604020202020204" pitchFamily="34" charset="0"/>
              </a:rPr>
              <a:t>Maintenance</a:t>
            </a:r>
            <a:r>
              <a:rPr sz="2400" b="1" spc="-80" dirty="0">
                <a:solidFill>
                  <a:schemeClr val="bg1"/>
                </a:solidFill>
                <a:latin typeface="Arial" panose="020B0604020202020204" pitchFamily="34" charset="0"/>
                <a:cs typeface="Arial" panose="020B0604020202020204" pitchFamily="34" charset="0"/>
              </a:rPr>
              <a:t> </a:t>
            </a:r>
            <a:r>
              <a:rPr lang="en-US" sz="2400" b="1" spc="-80" dirty="0">
                <a:solidFill>
                  <a:schemeClr val="bg1"/>
                </a:solidFill>
                <a:latin typeface="Arial" panose="020B0604020202020204" pitchFamily="34" charset="0"/>
                <a:cs typeface="Arial" panose="020B0604020202020204" pitchFamily="34" charset="0"/>
              </a:rPr>
              <a:t>Recommendations </a:t>
            </a:r>
            <a:r>
              <a:rPr sz="2400" b="1" spc="-29" dirty="0">
                <a:solidFill>
                  <a:schemeClr val="bg1"/>
                </a:solidFill>
                <a:latin typeface="Arial" panose="020B0604020202020204" pitchFamily="34" charset="0"/>
                <a:cs typeface="Arial" panose="020B0604020202020204" pitchFamily="34" charset="0"/>
              </a:rPr>
              <a:t>Guide</a:t>
            </a:r>
            <a:endParaRPr sz="2400" dirty="0">
              <a:solidFill>
                <a:schemeClr val="bg1"/>
              </a:solidFill>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0EDB1290-537C-F185-1107-6C5A386E6C52}"/>
              </a:ext>
            </a:extLst>
          </p:cNvPr>
          <p:cNvSpPr/>
          <p:nvPr/>
        </p:nvSpPr>
        <p:spPr>
          <a:xfrm>
            <a:off x="564192" y="1122502"/>
            <a:ext cx="17316113" cy="646331"/>
          </a:xfrm>
          <a:prstGeom prst="rect">
            <a:avLst/>
          </a:prstGeom>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Extended Recommendations</a:t>
            </a:r>
          </a:p>
        </p:txBody>
      </p:sp>
      <p:sp>
        <p:nvSpPr>
          <p:cNvPr id="8" name="Rectangle 7">
            <a:extLst>
              <a:ext uri="{FF2B5EF4-FFF2-40B4-BE49-F238E27FC236}">
                <a16:creationId xmlns:a16="http://schemas.microsoft.com/office/drawing/2014/main" id="{AAD2C1EB-01BB-82E2-262A-88006B2E82C3}"/>
              </a:ext>
            </a:extLst>
          </p:cNvPr>
          <p:cNvSpPr/>
          <p:nvPr/>
        </p:nvSpPr>
        <p:spPr>
          <a:xfrm>
            <a:off x="654577" y="2662326"/>
            <a:ext cx="3834873" cy="990598"/>
          </a:xfrm>
          <a:prstGeom prst="rect">
            <a:avLst/>
          </a:prstGeom>
          <a:solidFill>
            <a:srgbClr val="004B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DC117C-D2C3-E088-48AE-EE22F18F1D98}"/>
              </a:ext>
            </a:extLst>
          </p:cNvPr>
          <p:cNvSpPr/>
          <p:nvPr/>
        </p:nvSpPr>
        <p:spPr>
          <a:xfrm>
            <a:off x="4810811" y="2662326"/>
            <a:ext cx="11406122" cy="990598"/>
          </a:xfrm>
          <a:prstGeom prst="rect">
            <a:avLst/>
          </a:prstGeom>
          <a:solidFill>
            <a:srgbClr val="004B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54549380-12A6-15B3-FA45-DBD71CF9CE2F}"/>
              </a:ext>
            </a:extLst>
          </p:cNvPr>
          <p:cNvSpPr/>
          <p:nvPr/>
        </p:nvSpPr>
        <p:spPr>
          <a:xfrm>
            <a:off x="4897148" y="4108257"/>
            <a:ext cx="11406121" cy="3756217"/>
          </a:xfrm>
          <a:prstGeom prst="rect">
            <a:avLst/>
          </a:prstGeom>
          <a:solidFill>
            <a:srgbClr val="004B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053F05B-97F6-D8A7-14E8-3E35588231C4}"/>
              </a:ext>
            </a:extLst>
          </p:cNvPr>
          <p:cNvSpPr/>
          <p:nvPr/>
        </p:nvSpPr>
        <p:spPr>
          <a:xfrm>
            <a:off x="751274" y="4102692"/>
            <a:ext cx="3834873" cy="3756216"/>
          </a:xfrm>
          <a:prstGeom prst="rect">
            <a:avLst/>
          </a:prstGeom>
          <a:solidFill>
            <a:srgbClr val="004B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22608063-963C-7C16-E361-7FA675BE416F}"/>
              </a:ext>
            </a:extLst>
          </p:cNvPr>
          <p:cNvSpPr/>
          <p:nvPr/>
        </p:nvSpPr>
        <p:spPr>
          <a:xfrm>
            <a:off x="654576" y="4008316"/>
            <a:ext cx="3834873" cy="3700008"/>
          </a:xfrm>
          <a:prstGeom prst="rect">
            <a:avLst/>
          </a:prstGeom>
          <a:solidFill>
            <a:schemeClr val="bg1"/>
          </a:solidFill>
          <a:ln>
            <a:solidFill>
              <a:srgbClr val="004B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78AF922E-311D-E614-87B5-6DE1605CB317}"/>
              </a:ext>
            </a:extLst>
          </p:cNvPr>
          <p:cNvSpPr/>
          <p:nvPr/>
        </p:nvSpPr>
        <p:spPr>
          <a:xfrm>
            <a:off x="4803494" y="4008316"/>
            <a:ext cx="11406122" cy="3700007"/>
          </a:xfrm>
          <a:prstGeom prst="rect">
            <a:avLst/>
          </a:prstGeom>
          <a:solidFill>
            <a:schemeClr val="bg1"/>
          </a:solidFill>
          <a:ln>
            <a:solidFill>
              <a:srgbClr val="004B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5675558B-89EF-DCD8-845A-CB762A706C4C}"/>
              </a:ext>
            </a:extLst>
          </p:cNvPr>
          <p:cNvSpPr/>
          <p:nvPr/>
        </p:nvSpPr>
        <p:spPr>
          <a:xfrm>
            <a:off x="639448" y="5658264"/>
            <a:ext cx="3834873" cy="400110"/>
          </a:xfrm>
          <a:prstGeom prst="rect">
            <a:avLst/>
          </a:prstGeom>
        </p:spPr>
        <p:txBody>
          <a:bodyPr wrap="square">
            <a:spAutoFit/>
          </a:bodyPr>
          <a:lstStyle/>
          <a:p>
            <a:pPr marL="117475" marR="0" lvl="0" indent="0" algn="ctr" defTabSz="914400" eaLnBrk="1" fontAlgn="auto" latinLnBrk="0" hangingPunct="1">
              <a:lnSpc>
                <a:spcPct val="100000"/>
              </a:lnSpc>
              <a:spcBef>
                <a:spcPts val="0"/>
              </a:spcBef>
              <a:spcAft>
                <a:spcPts val="0"/>
              </a:spcAft>
              <a:buClrTx/>
              <a:buSzTx/>
              <a:buFontTx/>
              <a:buNone/>
              <a:tabLst/>
              <a:defRPr/>
            </a:pPr>
            <a:r>
              <a:rPr lang="en-US" sz="2000" b="1" dirty="0">
                <a:solidFill>
                  <a:schemeClr val="tx1"/>
                </a:solidFill>
                <a:latin typeface="Arial" panose="020B0604020202020204" pitchFamily="34" charset="0"/>
                <a:cs typeface="Arial" panose="020B0604020202020204" pitchFamily="34" charset="0"/>
              </a:rPr>
              <a:t>Every 5 years and beyond</a:t>
            </a:r>
          </a:p>
        </p:txBody>
      </p:sp>
      <p:sp>
        <p:nvSpPr>
          <p:cNvPr id="47" name="Rectangle 46">
            <a:extLst>
              <a:ext uri="{FF2B5EF4-FFF2-40B4-BE49-F238E27FC236}">
                <a16:creationId xmlns:a16="http://schemas.microsoft.com/office/drawing/2014/main" id="{5DD9F661-822A-5406-615A-8FD6F717F2E9}"/>
              </a:ext>
            </a:extLst>
          </p:cNvPr>
          <p:cNvSpPr/>
          <p:nvPr/>
        </p:nvSpPr>
        <p:spPr>
          <a:xfrm>
            <a:off x="5040985" y="4102692"/>
            <a:ext cx="10802265" cy="3331681"/>
          </a:xfrm>
          <a:prstGeom prst="rect">
            <a:avLst/>
          </a:prstGeom>
        </p:spPr>
        <p:txBody>
          <a:bodyPr wrap="square">
            <a:spAutoFit/>
          </a:bodyPr>
          <a:lstStyle/>
          <a:p>
            <a:pPr marL="115887" marR="81280" lvl="0" algn="l" defTabSz="914400" eaLnBrk="1" fontAlgn="auto" latinLnBrk="0" hangingPunct="1">
              <a:lnSpc>
                <a:spcPct val="100000"/>
              </a:lnSpc>
              <a:spcBef>
                <a:spcPts val="265"/>
              </a:spcBef>
              <a:spcAft>
                <a:spcPts val="0"/>
              </a:spcAft>
              <a:buClrTx/>
              <a:buSzTx/>
              <a:tabLst/>
              <a:defRPr/>
            </a:pPr>
            <a:r>
              <a:rPr lang="en-US" sz="2000" b="1" dirty="0">
                <a:solidFill>
                  <a:schemeClr val="tx1"/>
                </a:solidFill>
                <a:latin typeface="Arial" panose="020B0604020202020204" pitchFamily="34" charset="0"/>
                <a:cs typeface="Arial" panose="020B0604020202020204" pitchFamily="34" charset="0"/>
              </a:rPr>
              <a:t>Replace actuator piston seals every 5 years &amp; diaphragms after 10 years</a:t>
            </a:r>
          </a:p>
          <a:p>
            <a:pPr marL="115887" marR="81280" lvl="0" algn="l" defTabSz="914400" eaLnBrk="1" fontAlgn="auto" latinLnBrk="0" hangingPunct="1">
              <a:lnSpc>
                <a:spcPct val="100000"/>
              </a:lnSpc>
              <a:spcBef>
                <a:spcPts val="265"/>
              </a:spcBef>
              <a:spcAft>
                <a:spcPts val="0"/>
              </a:spcAft>
              <a:buClrTx/>
              <a:buSzTx/>
              <a:tabLst/>
              <a:defRPr/>
            </a:pPr>
            <a:r>
              <a:rPr lang="en-US" sz="2000" b="1" dirty="0">
                <a:solidFill>
                  <a:schemeClr val="tx1"/>
                </a:solidFill>
                <a:latin typeface="Arial" panose="020B0604020202020204" pitchFamily="34" charset="0"/>
                <a:cs typeface="Arial" panose="020B0604020202020204" pitchFamily="34" charset="0"/>
              </a:rPr>
              <a:t>Consider upgrading digital instrumentation to current technology every 10 years</a:t>
            </a:r>
          </a:p>
          <a:p>
            <a:pPr marL="115887" marR="81280" lvl="0" algn="l" defTabSz="914400" eaLnBrk="1" fontAlgn="auto" latinLnBrk="0" hangingPunct="1">
              <a:lnSpc>
                <a:spcPct val="100000"/>
              </a:lnSpc>
              <a:spcBef>
                <a:spcPts val="265"/>
              </a:spcBef>
              <a:spcAft>
                <a:spcPts val="0"/>
              </a:spcAft>
              <a:buClrTx/>
              <a:buSzTx/>
              <a:tabLst/>
              <a:defRPr/>
            </a:pPr>
            <a:r>
              <a:rPr lang="en-US" sz="2000" b="1" dirty="0">
                <a:solidFill>
                  <a:schemeClr val="tx1"/>
                </a:solidFill>
                <a:latin typeface="Arial" panose="020B0604020202020204" pitchFamily="34" charset="0"/>
                <a:cs typeface="Arial" panose="020B0604020202020204" pitchFamily="34" charset="0"/>
              </a:rPr>
              <a:t>Evaluate bolting and bracketry</a:t>
            </a:r>
          </a:p>
          <a:p>
            <a:pPr marL="115887" marR="81280" lvl="0" algn="l" defTabSz="914400" eaLnBrk="1" fontAlgn="auto" latinLnBrk="0" hangingPunct="1">
              <a:lnSpc>
                <a:spcPct val="100000"/>
              </a:lnSpc>
              <a:spcBef>
                <a:spcPts val="265"/>
              </a:spcBef>
              <a:spcAft>
                <a:spcPts val="0"/>
              </a:spcAft>
              <a:buClrTx/>
              <a:buSzTx/>
              <a:tabLst/>
              <a:defRPr/>
            </a:pPr>
            <a:r>
              <a:rPr lang="en-US" sz="2000" b="1" dirty="0">
                <a:solidFill>
                  <a:schemeClr val="tx1"/>
                </a:solidFill>
                <a:latin typeface="Arial" panose="020B0604020202020204" pitchFamily="34" charset="0"/>
                <a:cs typeface="Arial" panose="020B0604020202020204" pitchFamily="34" charset="0"/>
              </a:rPr>
              <a:t>Evaluate plug, stem, seat and cage for replacement</a:t>
            </a:r>
          </a:p>
          <a:p>
            <a:pPr marL="115887" marR="81280" lvl="0" algn="l" defTabSz="914400" eaLnBrk="1" fontAlgn="auto" latinLnBrk="0" hangingPunct="1">
              <a:lnSpc>
                <a:spcPct val="100000"/>
              </a:lnSpc>
              <a:spcBef>
                <a:spcPts val="265"/>
              </a:spcBef>
              <a:spcAft>
                <a:spcPts val="0"/>
              </a:spcAft>
              <a:buClrTx/>
              <a:buSzTx/>
              <a:tabLst/>
              <a:defRPr/>
            </a:pPr>
            <a:r>
              <a:rPr lang="en-US" sz="2000" b="1" dirty="0">
                <a:solidFill>
                  <a:schemeClr val="tx1"/>
                </a:solidFill>
                <a:latin typeface="Arial" panose="020B0604020202020204" pitchFamily="34" charset="0"/>
                <a:cs typeface="Arial" panose="020B0604020202020204" pitchFamily="34" charset="0"/>
              </a:rPr>
              <a:t>Replace solenoids, boosters/dump/trip valves every 10 years</a:t>
            </a:r>
          </a:p>
          <a:p>
            <a:pPr marL="115887" marR="81280" lvl="0" algn="l" defTabSz="914400" eaLnBrk="1" fontAlgn="auto" latinLnBrk="0" hangingPunct="1">
              <a:lnSpc>
                <a:spcPct val="100000"/>
              </a:lnSpc>
              <a:spcBef>
                <a:spcPts val="265"/>
              </a:spcBef>
              <a:spcAft>
                <a:spcPts val="0"/>
              </a:spcAft>
              <a:buClrTx/>
              <a:buSzTx/>
              <a:tabLst/>
              <a:defRPr/>
            </a:pPr>
            <a:r>
              <a:rPr lang="en-US" sz="2000" b="1" dirty="0">
                <a:solidFill>
                  <a:schemeClr val="tx1"/>
                </a:solidFill>
                <a:latin typeface="Arial" panose="020B0604020202020204" pitchFamily="34" charset="0"/>
                <a:cs typeface="Arial" panose="020B0604020202020204" pitchFamily="34" charset="0"/>
              </a:rPr>
              <a:t>5-year application review</a:t>
            </a:r>
          </a:p>
          <a:p>
            <a:pPr marL="115887" marR="81280" lvl="6" algn="l">
              <a:spcBef>
                <a:spcPts val="265"/>
              </a:spcBef>
              <a:defRPr/>
            </a:pPr>
            <a:r>
              <a:rPr lang="en-US" sz="2000" b="1" dirty="0">
                <a:solidFill>
                  <a:schemeClr val="tx1"/>
                </a:solidFill>
                <a:latin typeface="Arial" panose="020B0604020202020204" pitchFamily="34" charset="0"/>
                <a:cs typeface="Arial" panose="020B0604020202020204" pitchFamily="34" charset="0"/>
              </a:rPr>
              <a:t>10-year to 20-year visual valve inspection</a:t>
            </a:r>
          </a:p>
          <a:p>
            <a:pPr marL="458787" marR="81280" lvl="8" indent="-342900" algn="l">
              <a:spcBef>
                <a:spcPts val="265"/>
              </a:spcBef>
              <a:buFont typeface="Courier New" panose="02070309020205020404" pitchFamily="49" charset="0"/>
              <a:buChar char="o"/>
              <a:defRPr/>
            </a:pPr>
            <a:r>
              <a:rPr lang="en-US" sz="1600" dirty="0">
                <a:solidFill>
                  <a:schemeClr val="tx1"/>
                </a:solidFill>
                <a:latin typeface="Arial" panose="020B0604020202020204" pitchFamily="34" charset="0"/>
                <a:cs typeface="Arial" panose="020B0604020202020204" pitchFamily="34" charset="0"/>
              </a:rPr>
              <a:t>Body inspection, including wall thickness check</a:t>
            </a:r>
          </a:p>
          <a:p>
            <a:pPr marL="458787" marR="81280" lvl="8" indent="-342900" algn="l">
              <a:spcBef>
                <a:spcPts val="265"/>
              </a:spcBef>
              <a:buFont typeface="Courier New" panose="02070309020205020404" pitchFamily="49" charset="0"/>
              <a:buChar char="o"/>
              <a:defRPr/>
            </a:pPr>
            <a:r>
              <a:rPr lang="en-US" sz="1600" dirty="0">
                <a:solidFill>
                  <a:schemeClr val="tx1"/>
                </a:solidFill>
                <a:latin typeface="Arial" panose="020B0604020202020204" pitchFamily="34" charset="0"/>
                <a:cs typeface="Arial" panose="020B0604020202020204" pitchFamily="34" charset="0"/>
              </a:rPr>
              <a:t>Dye penetrant inspection</a:t>
            </a:r>
          </a:p>
          <a:p>
            <a:pPr marL="458787" marR="81280" lvl="8" indent="-342900" algn="l">
              <a:spcBef>
                <a:spcPts val="265"/>
              </a:spcBef>
              <a:buFont typeface="Courier New" panose="02070309020205020404" pitchFamily="49" charset="0"/>
              <a:buChar char="o"/>
              <a:defRPr/>
            </a:pPr>
            <a:r>
              <a:rPr lang="en-US" sz="1600" dirty="0">
                <a:solidFill>
                  <a:schemeClr val="tx1"/>
                </a:solidFill>
                <a:latin typeface="Arial" panose="020B0604020202020204" pitchFamily="34" charset="0"/>
                <a:cs typeface="Arial" panose="020B0604020202020204" pitchFamily="34" charset="0"/>
              </a:rPr>
              <a:t>Critical dimensional checks</a:t>
            </a:r>
          </a:p>
        </p:txBody>
      </p:sp>
      <p:grpSp>
        <p:nvGrpSpPr>
          <p:cNvPr id="48" name="Group 47">
            <a:extLst>
              <a:ext uri="{FF2B5EF4-FFF2-40B4-BE49-F238E27FC236}">
                <a16:creationId xmlns:a16="http://schemas.microsoft.com/office/drawing/2014/main" id="{B6965A0C-3AF4-6950-F0DE-86362D485D09}"/>
              </a:ext>
            </a:extLst>
          </p:cNvPr>
          <p:cNvGrpSpPr/>
          <p:nvPr/>
        </p:nvGrpSpPr>
        <p:grpSpPr>
          <a:xfrm>
            <a:off x="18815050" y="10085466"/>
            <a:ext cx="932950" cy="932950"/>
            <a:chOff x="14000534" y="7654371"/>
            <a:chExt cx="451264" cy="451264"/>
          </a:xfrm>
        </p:grpSpPr>
        <p:sp>
          <p:nvSpPr>
            <p:cNvPr id="49" name="Oval 48">
              <a:extLst>
                <a:ext uri="{FF2B5EF4-FFF2-40B4-BE49-F238E27FC236}">
                  <a16:creationId xmlns:a16="http://schemas.microsoft.com/office/drawing/2014/main" id="{92659370-700C-D8EA-1790-F59770DF34EF}"/>
                </a:ext>
              </a:extLst>
            </p:cNvPr>
            <p:cNvSpPr/>
            <p:nvPr/>
          </p:nvSpPr>
          <p:spPr bwMode="auto">
            <a:xfrm>
              <a:off x="14000534" y="7654371"/>
              <a:ext cx="451264" cy="451264"/>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50" name="Freeform 31">
              <a:hlinkClick r:id="rId3" action="ppaction://hlinksldjump"/>
              <a:extLst>
                <a:ext uri="{FF2B5EF4-FFF2-40B4-BE49-F238E27FC236}">
                  <a16:creationId xmlns:a16="http://schemas.microsoft.com/office/drawing/2014/main" id="{D091D91E-BC39-CFC1-7D6A-7A17E5F22734}"/>
                </a:ext>
              </a:extLst>
            </p:cNvPr>
            <p:cNvSpPr>
              <a:spLocks noEditPoints="1"/>
            </p:cNvSpPr>
            <p:nvPr/>
          </p:nvSpPr>
          <p:spPr bwMode="auto">
            <a:xfrm>
              <a:off x="14123491" y="7760737"/>
              <a:ext cx="205349" cy="192929"/>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bg1"/>
            </a:solidFill>
            <a:ln>
              <a:noFill/>
            </a:ln>
          </p:spPr>
          <p:txBody>
            <a:bodyPr vert="horz" wrap="square" lIns="76200" tIns="38100" rIns="76200" bIns="38100" numCol="1" anchor="t" anchorCtr="0" compatLnSpc="1">
              <a:prstTxWarp prst="textNoShape">
                <a:avLst/>
              </a:prstTxWarp>
            </a:bodyPr>
            <a:lstStyle/>
            <a:p>
              <a:endParaRPr lang="en-US" sz="1500"/>
            </a:p>
          </p:txBody>
        </p:sp>
      </p:grpSp>
      <p:grpSp>
        <p:nvGrpSpPr>
          <p:cNvPr id="51" name="Group 50">
            <a:extLst>
              <a:ext uri="{FF2B5EF4-FFF2-40B4-BE49-F238E27FC236}">
                <a16:creationId xmlns:a16="http://schemas.microsoft.com/office/drawing/2014/main" id="{2149818C-C8BE-46D8-2588-AFA6FF8897D4}"/>
              </a:ext>
            </a:extLst>
          </p:cNvPr>
          <p:cNvGrpSpPr/>
          <p:nvPr/>
        </p:nvGrpSpPr>
        <p:grpSpPr>
          <a:xfrm>
            <a:off x="16664656" y="10085466"/>
            <a:ext cx="932950" cy="932950"/>
            <a:chOff x="15958730" y="10088726"/>
            <a:chExt cx="932950" cy="932950"/>
          </a:xfrm>
        </p:grpSpPr>
        <p:sp>
          <p:nvSpPr>
            <p:cNvPr id="52" name="Oval 51">
              <a:hlinkClick r:id="" action="ppaction://hlinkshowjump?jump=nextslide"/>
              <a:extLst>
                <a:ext uri="{FF2B5EF4-FFF2-40B4-BE49-F238E27FC236}">
                  <a16:creationId xmlns:a16="http://schemas.microsoft.com/office/drawing/2014/main" id="{19C35841-6A88-5C42-DFC9-2C959D32D5D1}"/>
                </a:ext>
              </a:extLst>
            </p:cNvPr>
            <p:cNvSpPr/>
            <p:nvPr/>
          </p:nvSpPr>
          <p:spPr bwMode="auto">
            <a:xfrm>
              <a:off x="15958730" y="10088726"/>
              <a:ext cx="932950" cy="932950"/>
            </a:xfrm>
            <a:prstGeom prst="ellipse">
              <a:avLst/>
            </a:prstGeom>
            <a:solidFill>
              <a:srgbClr val="004B8D"/>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sp>
          <p:nvSpPr>
            <p:cNvPr id="53" name="Arrow: Right 52">
              <a:hlinkClick r:id="" action="ppaction://hlinkshowjump?jump=nextslide"/>
              <a:extLst>
                <a:ext uri="{FF2B5EF4-FFF2-40B4-BE49-F238E27FC236}">
                  <a16:creationId xmlns:a16="http://schemas.microsoft.com/office/drawing/2014/main" id="{C0511777-9319-4880-E476-A6FAB28A7439}"/>
                </a:ext>
              </a:extLst>
            </p:cNvPr>
            <p:cNvSpPr/>
            <p:nvPr/>
          </p:nvSpPr>
          <p:spPr>
            <a:xfrm>
              <a:off x="16174339" y="10289748"/>
              <a:ext cx="591996" cy="53090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 name="Group 53">
            <a:extLst>
              <a:ext uri="{FF2B5EF4-FFF2-40B4-BE49-F238E27FC236}">
                <a16:creationId xmlns:a16="http://schemas.microsoft.com/office/drawing/2014/main" id="{B3AF8946-969E-1C75-AE2A-1CEA0F6D8351}"/>
              </a:ext>
            </a:extLst>
          </p:cNvPr>
          <p:cNvGrpSpPr/>
          <p:nvPr/>
        </p:nvGrpSpPr>
        <p:grpSpPr>
          <a:xfrm>
            <a:off x="17740245" y="10088726"/>
            <a:ext cx="932950" cy="932950"/>
            <a:chOff x="17740245" y="10088726"/>
            <a:chExt cx="932950" cy="932950"/>
          </a:xfrm>
        </p:grpSpPr>
        <p:sp>
          <p:nvSpPr>
            <p:cNvPr id="55" name="Oval 54">
              <a:extLst>
                <a:ext uri="{FF2B5EF4-FFF2-40B4-BE49-F238E27FC236}">
                  <a16:creationId xmlns:a16="http://schemas.microsoft.com/office/drawing/2014/main" id="{F6EBC1B0-BBFE-EE19-5519-05BDFA7AC0B8}"/>
                </a:ext>
              </a:extLst>
            </p:cNvPr>
            <p:cNvSpPr/>
            <p:nvPr/>
          </p:nvSpPr>
          <p:spPr bwMode="auto">
            <a:xfrm>
              <a:off x="17740245" y="10088726"/>
              <a:ext cx="932950" cy="932950"/>
            </a:xfrm>
            <a:prstGeom prst="ellipse">
              <a:avLst/>
            </a:prstGeom>
            <a:solidFill>
              <a:schemeClr val="tx2">
                <a:lumMod val="60000"/>
                <a:lumOff val="4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sz="1500" b="1" dirty="0">
                <a:solidFill>
                  <a:srgbClr val="FFFFFF"/>
                </a:solidFill>
              </a:endParaRPr>
            </a:p>
          </p:txBody>
        </p:sp>
        <p:pic>
          <p:nvPicPr>
            <p:cNvPr id="56" name="Graphic 55" descr="Arrow: Rotate left with solid fill">
              <a:hlinkClick r:id="" action="ppaction://hlinkshowjump?jump=previousslide"/>
              <a:extLst>
                <a:ext uri="{FF2B5EF4-FFF2-40B4-BE49-F238E27FC236}">
                  <a16:creationId xmlns:a16="http://schemas.microsoft.com/office/drawing/2014/main" id="{419731BB-11A7-D6B1-D948-0F9EDDD7169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5400000">
              <a:off x="17867347" y="10249266"/>
              <a:ext cx="663209" cy="663209"/>
            </a:xfrm>
            <a:prstGeom prst="rect">
              <a:avLst/>
            </a:prstGeom>
          </p:spPr>
        </p:pic>
      </p:grpSp>
      <p:sp>
        <p:nvSpPr>
          <p:cNvPr id="20" name="Rectangle 19">
            <a:extLst>
              <a:ext uri="{FF2B5EF4-FFF2-40B4-BE49-F238E27FC236}">
                <a16:creationId xmlns:a16="http://schemas.microsoft.com/office/drawing/2014/main" id="{236CCE7D-5128-5123-6AD2-C1ED35191514}"/>
              </a:ext>
            </a:extLst>
          </p:cNvPr>
          <p:cNvSpPr/>
          <p:nvPr/>
        </p:nvSpPr>
        <p:spPr>
          <a:xfrm>
            <a:off x="654576" y="2967125"/>
            <a:ext cx="3834873" cy="400110"/>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Maintenance Interval</a:t>
            </a:r>
          </a:p>
        </p:txBody>
      </p:sp>
      <p:sp>
        <p:nvSpPr>
          <p:cNvPr id="21" name="Rectangle 20">
            <a:extLst>
              <a:ext uri="{FF2B5EF4-FFF2-40B4-BE49-F238E27FC236}">
                <a16:creationId xmlns:a16="http://schemas.microsoft.com/office/drawing/2014/main" id="{B9D2A832-F710-45FA-754B-EDA337BDF911}"/>
              </a:ext>
            </a:extLst>
          </p:cNvPr>
          <p:cNvSpPr/>
          <p:nvPr/>
        </p:nvSpPr>
        <p:spPr>
          <a:xfrm>
            <a:off x="5217484" y="2957569"/>
            <a:ext cx="10585458" cy="409665"/>
          </a:xfrm>
          <a:prstGeom prst="rect">
            <a:avLst/>
          </a:prstGeom>
        </p:spPr>
        <p:txBody>
          <a:bodyPr wrap="square">
            <a:spAutoFit/>
          </a:bodyPr>
          <a:lstStyle/>
          <a:p>
            <a:pPr algn="ctr"/>
            <a:r>
              <a:rPr lang="en-US" sz="2000" b="1" dirty="0">
                <a:solidFill>
                  <a:schemeClr val="bg1"/>
                </a:solidFill>
                <a:latin typeface="Arial" panose="020B0604020202020204" pitchFamily="34" charset="0"/>
                <a:cs typeface="Arial" panose="020B0604020202020204" pitchFamily="34" charset="0"/>
              </a:rPr>
              <a:t>Assembly Visual Inspection Recommendation</a:t>
            </a:r>
          </a:p>
        </p:txBody>
      </p:sp>
    </p:spTree>
    <p:extLst>
      <p:ext uri="{BB962C8B-B14F-4D97-AF65-F5344CB8AC3E}">
        <p14:creationId xmlns:p14="http://schemas.microsoft.com/office/powerpoint/2010/main" val="11378127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c517664-ac24-46ff-af7b-f341c3117e9d">
      <Terms xmlns="http://schemas.microsoft.com/office/infopath/2007/PartnerControls"/>
    </lcf76f155ced4ddcb4097134ff3c332f>
    <TaxCatchAll xmlns="8a63c236-52ec-485b-8d4a-b08a43fbb02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2303BED1E71BC42961F109E8454CF68" ma:contentTypeVersion="17" ma:contentTypeDescription="Create a new document." ma:contentTypeScope="" ma:versionID="9155dd4ebe3e2ce6b65e8b6e4d9644ad">
  <xsd:schema xmlns:xsd="http://www.w3.org/2001/XMLSchema" xmlns:xs="http://www.w3.org/2001/XMLSchema" xmlns:p="http://schemas.microsoft.com/office/2006/metadata/properties" xmlns:ns2="fc517664-ac24-46ff-af7b-f341c3117e9d" xmlns:ns3="8a63c236-52ec-485b-8d4a-b08a43fbb02f" targetNamespace="http://schemas.microsoft.com/office/2006/metadata/properties" ma:root="true" ma:fieldsID="152f8436a208bc992d885c842d0a2953" ns2:_="" ns3:_="">
    <xsd:import namespace="fc517664-ac24-46ff-af7b-f341c3117e9d"/>
    <xsd:import namespace="8a63c236-52ec-485b-8d4a-b08a43fbb02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517664-ac24-46ff-af7b-f341c3117e9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fc78bd8-db31-4712-a006-2d951f62dd8d"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a63c236-52ec-485b-8d4a-b08a43fbb02f"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afcdc91d-3162-49a6-bc2b-46cc08d9141d}" ma:internalName="TaxCatchAll" ma:showField="CatchAllData" ma:web="8a63c236-52ec-485b-8d4a-b08a43fbb0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D34225-F3C4-43C3-8A3F-6648BC7BD3AA}">
  <ds:schemaRefs>
    <ds:schemaRef ds:uri="http://schemas.microsoft.com/office/2006/metadata/properties"/>
    <ds:schemaRef ds:uri="http://purl.org/dc/terms/"/>
    <ds:schemaRef ds:uri="http://schemas.microsoft.com/office/2006/documentManagement/types"/>
    <ds:schemaRef ds:uri="fc517664-ac24-46ff-af7b-f341c3117e9d"/>
    <ds:schemaRef ds:uri="http://purl.org/dc/elements/1.1/"/>
    <ds:schemaRef ds:uri="http://purl.org/dc/dcmitype/"/>
    <ds:schemaRef ds:uri="http://schemas.openxmlformats.org/package/2006/metadata/core-properties"/>
    <ds:schemaRef ds:uri="http://www.w3.org/XML/1998/namespace"/>
    <ds:schemaRef ds:uri="http://schemas.microsoft.com/office/infopath/2007/PartnerControls"/>
    <ds:schemaRef ds:uri="8a63c236-52ec-485b-8d4a-b08a43fbb02f"/>
  </ds:schemaRefs>
</ds:datastoreItem>
</file>

<file path=customXml/itemProps2.xml><?xml version="1.0" encoding="utf-8"?>
<ds:datastoreItem xmlns:ds="http://schemas.openxmlformats.org/officeDocument/2006/customXml" ds:itemID="{0A877B6A-572A-411A-B2EA-261A08FE4CB7}">
  <ds:schemaRefs>
    <ds:schemaRef ds:uri="http://schemas.microsoft.com/sharepoint/v3/contenttype/forms"/>
  </ds:schemaRefs>
</ds:datastoreItem>
</file>

<file path=customXml/itemProps3.xml><?xml version="1.0" encoding="utf-8"?>
<ds:datastoreItem xmlns:ds="http://schemas.openxmlformats.org/officeDocument/2006/customXml" ds:itemID="{0A2CF9F4-DFA4-4A86-8F4D-1F975D6908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517664-ac24-46ff-af7b-f341c3117e9d"/>
    <ds:schemaRef ds:uri="8a63c236-52ec-485b-8d4a-b08a43fbb0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6665</TotalTime>
  <Words>1773</Words>
  <Application>Microsoft Office PowerPoint</Application>
  <PresentationFormat>Custom</PresentationFormat>
  <Paragraphs>195</Paragraphs>
  <Slides>12</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Courier New</vt:lpstr>
      <vt:lpstr>Arial</vt:lpstr>
      <vt:lpstr>Noto Sans</vt:lpstr>
      <vt:lpstr>Calibri</vt:lpstr>
      <vt:lpstr>Office Theme</vt:lpstr>
      <vt:lpstr>PowerPoint Presentation</vt:lpstr>
      <vt:lpstr>You’ve invested in FisherTM FIELDVUETM instruments for access to diagnostic capabilities that enable enhanced valve maintenance guidance. Typical company processes recommend  performing an open and inspect every three to five years, disregarding your long-term  investment in diagnostic capabilities.</vt:lpstr>
      <vt:lpstr>Emerson offers global expertise and support in updating your maintenance processes and practices.</vt:lpstr>
      <vt:lpstr>Maintenance Guides provide recommended actions based on  plant criticality, process conditions and our control valve expertise</vt:lpstr>
      <vt:lpstr>PowerPoint Presentation</vt:lpstr>
      <vt:lpstr>PowerPoint Presentation</vt:lpstr>
      <vt:lpstr>PowerPoint Presentation</vt:lpstr>
      <vt:lpstr>PowerPoint Presentation</vt:lpstr>
      <vt:lpstr>PowerPoint Presentation</vt:lpstr>
      <vt:lpstr>PowerPoint Presentation</vt:lpstr>
      <vt:lpstr>Open And Inspect Process</vt:lpstr>
      <vt:lpstr>Contacts and References</vt:lpstr>
    </vt:vector>
  </TitlesOfParts>
  <Company>Tyco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erin.mack@emerson.com</dc:creator>
  <cp:lastModifiedBy>Perez, Sandra [EMR/FCTL/MAND]</cp:lastModifiedBy>
  <cp:revision>67</cp:revision>
  <dcterms:created xsi:type="dcterms:W3CDTF">2023-06-07T15:55:19Z</dcterms:created>
  <dcterms:modified xsi:type="dcterms:W3CDTF">2025-07-15T09:55:32Z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0x010100D2303BED1E71BC42961F109E8454CF68</vt:lpwstr>
  </property>
  <property fmtid="{D5CDD505-2E9C-101B-9397-08002B2CF9AE}" pid="3" name="Created">
    <vt:filetime>2021-03-16T00:00:00Z</vt:filetime>
  </property>
  <property fmtid="{D5CDD505-2E9C-101B-9397-08002B2CF9AE}" pid="4" name="Creator">
    <vt:lpwstr>Acrobat PDFMaker 21 for PowerPoint</vt:lpwstr>
  </property>
  <property fmtid="{D5CDD505-2E9C-101B-9397-08002B2CF9AE}" pid="5" name="LastSaved">
    <vt:filetime>2023-06-07T00:00:00Z</vt:filetime>
  </property>
  <property fmtid="{D5CDD505-2E9C-101B-9397-08002B2CF9AE}" pid="6" name="Producer">
    <vt:lpwstr>Adobe PDF Library 21.1.177</vt:lpwstr>
  </property>
  <property fmtid="{D5CDD505-2E9C-101B-9397-08002B2CF9AE}" pid="7" name="MSIP_Label_d38901aa-f724-46bf-bb4f-aef09392934b_Enabled">
    <vt:lpwstr>true</vt:lpwstr>
  </property>
  <property fmtid="{D5CDD505-2E9C-101B-9397-08002B2CF9AE}" pid="8" name="MSIP_Label_d38901aa-f724-46bf-bb4f-aef09392934b_SetDate">
    <vt:lpwstr>2023-06-07T15:55:23Z</vt:lpwstr>
  </property>
  <property fmtid="{D5CDD505-2E9C-101B-9397-08002B2CF9AE}" pid="9" name="MSIP_Label_d38901aa-f724-46bf-bb4f-aef09392934b_Method">
    <vt:lpwstr>Standard</vt:lpwstr>
  </property>
  <property fmtid="{D5CDD505-2E9C-101B-9397-08002B2CF9AE}" pid="10" name="MSIP_Label_d38901aa-f724-46bf-bb4f-aef09392934b_Name">
    <vt:lpwstr>Internal - No Label</vt:lpwstr>
  </property>
  <property fmtid="{D5CDD505-2E9C-101B-9397-08002B2CF9AE}" pid="11" name="MSIP_Label_d38901aa-f724-46bf-bb4f-aef09392934b_SiteId">
    <vt:lpwstr>eb06985d-06ca-4a17-81da-629ab99f6505</vt:lpwstr>
  </property>
  <property fmtid="{D5CDD505-2E9C-101B-9397-08002B2CF9AE}" pid="12" name="MSIP_Label_d38901aa-f724-46bf-bb4f-aef09392934b_ActionId">
    <vt:lpwstr>a0ec1b68-69c9-4cea-9379-552125160ce2</vt:lpwstr>
  </property>
  <property fmtid="{D5CDD505-2E9C-101B-9397-08002B2CF9AE}" pid="13" name="MSIP_Label_d38901aa-f724-46bf-bb4f-aef09392934b_ContentBits">
    <vt:lpwstr>0</vt:lpwstr>
  </property>
  <property fmtid="{D5CDD505-2E9C-101B-9397-08002B2CF9AE}" pid="14" name="MediaServiceImageTags">
    <vt:lpwstr/>
  </property>
</Properties>
</file>