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3" r:id="rId4"/>
  </p:sldMasterIdLst>
  <p:notesMasterIdLst>
    <p:notesMasterId r:id="rId33"/>
  </p:notesMasterIdLst>
  <p:handoutMasterIdLst>
    <p:handoutMasterId r:id="rId34"/>
  </p:handoutMasterIdLst>
  <p:sldIdLst>
    <p:sldId id="2147472393" r:id="rId5"/>
    <p:sldId id="2147472373" r:id="rId6"/>
    <p:sldId id="2147470942" r:id="rId7"/>
    <p:sldId id="2147470940" r:id="rId8"/>
    <p:sldId id="2147470939" r:id="rId9"/>
    <p:sldId id="2147470943" r:id="rId10"/>
    <p:sldId id="2147471167" r:id="rId11"/>
    <p:sldId id="2147470950" r:id="rId12"/>
    <p:sldId id="2147470629" r:id="rId13"/>
    <p:sldId id="2147470951" r:id="rId14"/>
    <p:sldId id="2147470952" r:id="rId15"/>
    <p:sldId id="2147470778" r:id="rId16"/>
    <p:sldId id="2147472367" r:id="rId17"/>
    <p:sldId id="381" r:id="rId18"/>
    <p:sldId id="2147472369" r:id="rId19"/>
    <p:sldId id="2147472375" r:id="rId20"/>
    <p:sldId id="2147472377" r:id="rId21"/>
    <p:sldId id="2147472368" r:id="rId22"/>
    <p:sldId id="2147472383" r:id="rId23"/>
    <p:sldId id="2147472380" r:id="rId24"/>
    <p:sldId id="2147470787" r:id="rId25"/>
    <p:sldId id="2147472385" r:id="rId26"/>
    <p:sldId id="2147472379" r:id="rId27"/>
    <p:sldId id="2147470785" r:id="rId28"/>
    <p:sldId id="2147470794" r:id="rId29"/>
    <p:sldId id="2147472386" r:id="rId30"/>
    <p:sldId id="2147472391" r:id="rId31"/>
    <p:sldId id="2147470946" r:id="rId32"/>
  </p:sldIdLst>
  <p:sldSz cx="14630400" cy="8229600"/>
  <p:notesSz cx="7010400" cy="92964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&amp; Introduction" id="{5790C1A4-E9B0-4F42-BFFF-E2DF7506F440}">
          <p14:sldIdLst>
            <p14:sldId id="2147472393"/>
            <p14:sldId id="2147472373"/>
            <p14:sldId id="2147470942"/>
            <p14:sldId id="2147470940"/>
            <p14:sldId id="2147470939"/>
            <p14:sldId id="2147470943"/>
            <p14:sldId id="2147471167"/>
          </p14:sldIdLst>
        </p14:section>
        <p14:section name="CCUS Introduction - Seth" id="{0C0B21CB-0C1E-473B-B4B8-9A38DA9985A5}">
          <p14:sldIdLst>
            <p14:sldId id="2147470950"/>
            <p14:sldId id="2147470629"/>
            <p14:sldId id="2147470951"/>
            <p14:sldId id="2147470952"/>
          </p14:sldIdLst>
        </p14:section>
        <p14:section name="Capture &amp; Purification" id="{EA9A50FE-6F37-405D-9CE8-C9D9B18C283D}">
          <p14:sldIdLst>
            <p14:sldId id="2147470778"/>
            <p14:sldId id="2147472367"/>
            <p14:sldId id="381"/>
            <p14:sldId id="2147472369"/>
            <p14:sldId id="2147472375"/>
          </p14:sldIdLst>
        </p14:section>
        <p14:section name="Compression &amp; Liquifaction" id="{8005DF07-6933-4DAF-AB5A-8328008C6558}">
          <p14:sldIdLst>
            <p14:sldId id="2147472377"/>
            <p14:sldId id="2147472368"/>
            <p14:sldId id="2147472383"/>
          </p14:sldIdLst>
        </p14:section>
        <p14:section name="Transportation" id="{4D9A4CDB-94F2-45FA-942F-AB015C1D3059}">
          <p14:sldIdLst>
            <p14:sldId id="2147472380"/>
            <p14:sldId id="2147470787"/>
            <p14:sldId id="2147472385"/>
          </p14:sldIdLst>
        </p14:section>
        <p14:section name="Injection &amp; Geologic Storage" id="{D234579E-D3D9-AF48-8755-C6FABBB11AEA}">
          <p14:sldIdLst>
            <p14:sldId id="2147472379"/>
            <p14:sldId id="2147470785"/>
            <p14:sldId id="2147470794"/>
            <p14:sldId id="2147472386"/>
          </p14:sldIdLst>
        </p14:section>
        <p14:section name="Closing / Q&amp;A" id="{BC34F792-AD7B-4484-96F4-F132C24655EB}">
          <p14:sldIdLst>
            <p14:sldId id="2147472391"/>
            <p14:sldId id="21474709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65">
          <p15:clr>
            <a:srgbClr val="A4A3A4"/>
          </p15:clr>
        </p15:guide>
        <p15:guide id="3" orient="horz" pos="1008" userDrawn="1">
          <p15:clr>
            <a:srgbClr val="A4A3A4"/>
          </p15:clr>
        </p15:guide>
        <p15:guide id="4" orient="horz" pos="1608" userDrawn="1">
          <p15:clr>
            <a:srgbClr val="A4A3A4"/>
          </p15:clr>
        </p15:guide>
        <p15:guide id="5" pos="4608" userDrawn="1">
          <p15:clr>
            <a:srgbClr val="A4A3A4"/>
          </p15:clr>
        </p15:guide>
        <p15:guide id="6" pos="312" userDrawn="1">
          <p15:clr>
            <a:srgbClr val="A4A3A4"/>
          </p15:clr>
        </p15:guide>
        <p15:guide id="7" pos="8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ha, Meha [AUTOSOL/MSOL/HOU]" initials="JM[" lastIdx="2" clrIdx="0">
    <p:extLst>
      <p:ext uri="{19B8F6BF-5375-455C-9EA6-DF929625EA0E}">
        <p15:presenceInfo xmlns:p15="http://schemas.microsoft.com/office/powerpoint/2012/main" userId="S::meha.jha@emerson.com::e11b82fc-00f0-43b9-950e-41b172f60238" providerId="AD"/>
      </p:ext>
    </p:extLst>
  </p:cmAuthor>
  <p:cmAuthor id="2" name="Lund Mattsson, Victoria [AUTOSOL/MSOL/MOLN]" initials="LMV[" lastIdx="8" clrIdx="1">
    <p:extLst>
      <p:ext uri="{19B8F6BF-5375-455C-9EA6-DF929625EA0E}">
        <p15:presenceInfo xmlns:p15="http://schemas.microsoft.com/office/powerpoint/2012/main" userId="S::Victoria.LundMattsson@emerson.com::64461431-a852-4f32-a343-462c1320a064" providerId="AD"/>
      </p:ext>
    </p:extLst>
  </p:cmAuthor>
  <p:cmAuthor id="3" name="Cherre, Robin [AUTOSOL/MSOL/GNZL]" initials="CR[" lastIdx="12" clrIdx="2">
    <p:extLst>
      <p:ext uri="{19B8F6BF-5375-455C-9EA6-DF929625EA0E}">
        <p15:presenceInfo xmlns:p15="http://schemas.microsoft.com/office/powerpoint/2012/main" userId="S::Robin.Cherre@emerson.com::096747e0-58e6-4389-9af4-4947c530e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5D400"/>
    <a:srgbClr val="F57758"/>
    <a:srgbClr val="B81D47"/>
    <a:srgbClr val="8D55A3"/>
    <a:srgbClr val="0FAE7F"/>
    <a:srgbClr val="1DB1DE"/>
    <a:srgbClr val="00573D"/>
    <a:srgbClr val="E35B39"/>
    <a:srgbClr val="E9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40AF65-BE58-4E19-B247-BBBD1C8368C6}" v="14" dt="2023-09-12T11:51:37.772"/>
    <p1510:client id="{798758D6-0422-4CBD-8D2E-A51D7409816E}" v="16" dt="2023-09-13T12:15:40.847"/>
    <p1510:client id="{80B83226-BABC-43A3-B778-30D6066828EC}" v="962" dt="2023-09-12T21:04:19.518"/>
    <p1510:client id="{8B8B3874-F85C-41B0-891B-B5D455B5479E}" v="60" dt="2023-09-12T15:04:59.056"/>
    <p1510:client id="{91FB2251-58E6-4636-BD11-9F5789153BF1}" v="33" dt="2023-09-12T14:58:15.336"/>
    <p1510:client id="{A7C9DB6F-3332-4B78-909D-213D067F48A1}" v="8" vWet="10" dt="2023-09-12T14:59:55.593"/>
    <p1510:client id="{AA49C69C-78B7-442A-86FA-723495357E38}" v="2" dt="2023-09-12T18:58:20.134"/>
    <p1510:client id="{D1173367-8717-AEF5-C0DA-7A3947BDB8B5}" v="8" dt="2023-09-13T12:17:14.664"/>
    <p1510:client id="{E8E4F9E4-9722-F546-BA38-B1824CC2BCED}" v="76" vWet="78" dt="2023-09-12T20:47:15.3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666" y="96"/>
      </p:cViewPr>
      <p:guideLst>
        <p:guide orient="horz" pos="2365"/>
        <p:guide orient="horz" pos="1008"/>
        <p:guide orient="horz" pos="1608"/>
        <p:guide pos="4608"/>
        <p:guide pos="312"/>
        <p:guide pos="889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sptechinc.sharepoint.com/sites/Sustainability-ENGFocus/Shared%20Documents/General/PMM%20working%20folders/Carbon%20Capture%20working%20folder/POtential%20of%20CCUS%20for%20Net%20Zer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Global energy sector CO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emissions reductions</a:t>
            </a:r>
          </a:p>
        </c:rich>
      </c:tx>
      <c:layout>
        <c:manualLayout>
          <c:xMode val="edge"/>
          <c:yMode val="edge"/>
          <c:x val="1.397957315294179E-2"/>
          <c:y val="1.5512072443414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56173211798914"/>
          <c:y val="0.13960531755828584"/>
          <c:w val="0.85154474374172351"/>
          <c:h val="0.61118696661781424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Avoided demand</c:v>
                </c:pt>
              </c:strCache>
            </c:strRef>
          </c:tx>
          <c:spPr>
            <a:solidFill>
              <a:srgbClr val="1DB1DE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0</c:v>
                </c:pt>
                <c:pt idx="1">
                  <c:v>-0.4</c:v>
                </c:pt>
                <c:pt idx="2">
                  <c:v>-0.9</c:v>
                </c:pt>
                <c:pt idx="3">
                  <c:v>-1.3</c:v>
                </c:pt>
                <c:pt idx="4">
                  <c:v>-1.8</c:v>
                </c:pt>
                <c:pt idx="5">
                  <c:v>-1.9</c:v>
                </c:pt>
                <c:pt idx="6">
                  <c:v>-2.1</c:v>
                </c:pt>
                <c:pt idx="7">
                  <c:v>-2.2000000000000002</c:v>
                </c:pt>
                <c:pt idx="8">
                  <c:v>-2.1</c:v>
                </c:pt>
                <c:pt idx="9">
                  <c:v>-2.2000000000000002</c:v>
                </c:pt>
                <c:pt idx="10">
                  <c:v>-2.1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58-46D7-B8D1-8E3DF5308EB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Hydrogen</c:v>
                </c:pt>
              </c:strCache>
            </c:strRef>
          </c:tx>
          <c:spPr>
            <a:solidFill>
              <a:srgbClr val="0A6EA8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0</c:v>
                </c:pt>
                <c:pt idx="1">
                  <c:v>-0.1</c:v>
                </c:pt>
                <c:pt idx="2">
                  <c:v>-0.2</c:v>
                </c:pt>
                <c:pt idx="3">
                  <c:v>-0.5</c:v>
                </c:pt>
                <c:pt idx="4">
                  <c:v>-0.7</c:v>
                </c:pt>
                <c:pt idx="5">
                  <c:v>-1.1000000000000001</c:v>
                </c:pt>
                <c:pt idx="6">
                  <c:v>-1.6</c:v>
                </c:pt>
                <c:pt idx="7">
                  <c:v>-2</c:v>
                </c:pt>
                <c:pt idx="8">
                  <c:v>-2.4</c:v>
                </c:pt>
                <c:pt idx="9">
                  <c:v>-2.7</c:v>
                </c:pt>
                <c:pt idx="10">
                  <c:v>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58-46D7-B8D1-8E3DF5308EB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Bioenergy</c:v>
                </c:pt>
              </c:strCache>
            </c:strRef>
          </c:tx>
          <c:spPr>
            <a:solidFill>
              <a:srgbClr val="003A75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0</c:v>
                </c:pt>
                <c:pt idx="1">
                  <c:v>-0.5</c:v>
                </c:pt>
                <c:pt idx="2">
                  <c:v>-1.1000000000000001</c:v>
                </c:pt>
                <c:pt idx="3">
                  <c:v>-1.7</c:v>
                </c:pt>
                <c:pt idx="4">
                  <c:v>-2.4</c:v>
                </c:pt>
                <c:pt idx="5">
                  <c:v>-3</c:v>
                </c:pt>
                <c:pt idx="6">
                  <c:v>-3.5</c:v>
                </c:pt>
                <c:pt idx="7">
                  <c:v>-3.8</c:v>
                </c:pt>
                <c:pt idx="8">
                  <c:v>-4</c:v>
                </c:pt>
                <c:pt idx="9">
                  <c:v>-4.2</c:v>
                </c:pt>
                <c:pt idx="10">
                  <c:v>-4.3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58-46D7-B8D1-8E3DF5308EB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Other renewables</c:v>
                </c:pt>
              </c:strCache>
            </c:strRef>
          </c:tx>
          <c:spPr>
            <a:solidFill>
              <a:srgbClr val="1B2552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0</c:v>
                </c:pt>
                <c:pt idx="1">
                  <c:v>-1.4</c:v>
                </c:pt>
                <c:pt idx="2">
                  <c:v>-2.9</c:v>
                </c:pt>
                <c:pt idx="3">
                  <c:v>-4.5</c:v>
                </c:pt>
                <c:pt idx="4">
                  <c:v>-5.5</c:v>
                </c:pt>
                <c:pt idx="5">
                  <c:v>-6.4</c:v>
                </c:pt>
                <c:pt idx="6">
                  <c:v>-6.8</c:v>
                </c:pt>
                <c:pt idx="7">
                  <c:v>-6.9</c:v>
                </c:pt>
                <c:pt idx="8">
                  <c:v>-6.8</c:v>
                </c:pt>
                <c:pt idx="9">
                  <c:v>-6.9</c:v>
                </c:pt>
                <c:pt idx="10">
                  <c:v>-6.9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58-46D7-B8D1-8E3DF5308EB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Electrificaton</c:v>
                </c:pt>
              </c:strCache>
            </c:strRef>
          </c:tx>
          <c:spPr>
            <a:solidFill>
              <a:srgbClr val="7CCF8B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0</c:v>
                </c:pt>
                <c:pt idx="1">
                  <c:v>-0.2</c:v>
                </c:pt>
                <c:pt idx="2">
                  <c:v>-0.8</c:v>
                </c:pt>
                <c:pt idx="3">
                  <c:v>-2.2000000000000002</c:v>
                </c:pt>
                <c:pt idx="4">
                  <c:v>-3.5</c:v>
                </c:pt>
                <c:pt idx="5">
                  <c:v>-4.7</c:v>
                </c:pt>
                <c:pt idx="6">
                  <c:v>-5.8</c:v>
                </c:pt>
                <c:pt idx="7">
                  <c:v>-6.6</c:v>
                </c:pt>
                <c:pt idx="8">
                  <c:v>-7.5</c:v>
                </c:pt>
                <c:pt idx="9">
                  <c:v>-8.1999999999999993</c:v>
                </c:pt>
                <c:pt idx="10">
                  <c:v>-8.6999999999999993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58-46D7-B8D1-8E3DF5308EB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Other fuel shifts</c:v>
                </c:pt>
              </c:strCache>
            </c:strRef>
          </c:tx>
          <c:spPr>
            <a:solidFill>
              <a:srgbClr val="00AC7E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0</c:v>
                </c:pt>
                <c:pt idx="1">
                  <c:v>-0.3</c:v>
                </c:pt>
                <c:pt idx="2">
                  <c:v>-0.5</c:v>
                </c:pt>
                <c:pt idx="3">
                  <c:v>-0.8</c:v>
                </c:pt>
                <c:pt idx="4">
                  <c:v>-0.8</c:v>
                </c:pt>
                <c:pt idx="5">
                  <c:v>-0.6</c:v>
                </c:pt>
                <c:pt idx="6">
                  <c:v>-0.6</c:v>
                </c:pt>
                <c:pt idx="7">
                  <c:v>-0.6</c:v>
                </c:pt>
                <c:pt idx="8">
                  <c:v>-0.6</c:v>
                </c:pt>
                <c:pt idx="9">
                  <c:v>-0.6</c:v>
                </c:pt>
                <c:pt idx="10">
                  <c:v>-0.6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F58-46D7-B8D1-8E3DF5308EB4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Technology performance</c:v>
                </c:pt>
              </c:strCache>
            </c:strRef>
          </c:tx>
          <c:spPr>
            <a:solidFill>
              <a:srgbClr val="00573D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0</c:v>
                </c:pt>
                <c:pt idx="1">
                  <c:v>-1.3</c:v>
                </c:pt>
                <c:pt idx="2">
                  <c:v>-2.8</c:v>
                </c:pt>
                <c:pt idx="3">
                  <c:v>-3.4</c:v>
                </c:pt>
                <c:pt idx="4">
                  <c:v>-4</c:v>
                </c:pt>
                <c:pt idx="5">
                  <c:v>-4.2</c:v>
                </c:pt>
                <c:pt idx="6">
                  <c:v>-4.2</c:v>
                </c:pt>
                <c:pt idx="7">
                  <c:v>-4.2</c:v>
                </c:pt>
                <c:pt idx="8">
                  <c:v>-3.9</c:v>
                </c:pt>
                <c:pt idx="9">
                  <c:v>-3.6</c:v>
                </c:pt>
                <c:pt idx="10">
                  <c:v>-3.3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F58-46D7-B8D1-8E3DF5308EB4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CCUS</c:v>
                </c:pt>
              </c:strCache>
            </c:strRef>
          </c:tx>
          <c:spPr>
            <a:solidFill>
              <a:srgbClr val="F5D400"/>
            </a:solidFill>
            <a:ln>
              <a:noFill/>
            </a:ln>
            <a:effectLst/>
          </c:spPr>
          <c:cat>
            <c:numRef>
              <c:f>Sheet1!$B$1:$L$1</c:f>
              <c:numCache>
                <c:formatCode>General</c:formatCode>
                <c:ptCount val="11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  <c:pt idx="7">
                  <c:v>2055</c:v>
                </c:pt>
                <c:pt idx="8">
                  <c:v>2060</c:v>
                </c:pt>
                <c:pt idx="9">
                  <c:v>2065</c:v>
                </c:pt>
                <c:pt idx="10">
                  <c:v>2070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-0.6</c:v>
                </c:pt>
                <c:pt idx="3">
                  <c:v>-1.7</c:v>
                </c:pt>
                <c:pt idx="4">
                  <c:v>-2.5</c:v>
                </c:pt>
                <c:pt idx="5">
                  <c:v>-3.3</c:v>
                </c:pt>
                <c:pt idx="6">
                  <c:v>-4</c:v>
                </c:pt>
                <c:pt idx="7">
                  <c:v>-4.8</c:v>
                </c:pt>
                <c:pt idx="8">
                  <c:v>-5.7</c:v>
                </c:pt>
                <c:pt idx="9">
                  <c:v>-6.5</c:v>
                </c:pt>
                <c:pt idx="10">
                  <c:v>-6.9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F58-46D7-B8D1-8E3DF5308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188624"/>
        <c:axId val="192194200"/>
      </c:areaChart>
      <c:catAx>
        <c:axId val="192188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92194200"/>
        <c:crosses val="autoZero"/>
        <c:auto val="1"/>
        <c:lblAlgn val="ctr"/>
        <c:lblOffset val="100"/>
        <c:noMultiLvlLbl val="0"/>
      </c:catAx>
      <c:valAx>
        <c:axId val="192194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Calibri" panose="020F050202020403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GtCO</a:t>
                </a:r>
                <a:r>
                  <a:rPr lang="en-US" baseline="-2500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per year</a:t>
                </a:r>
              </a:p>
            </c:rich>
          </c:tx>
          <c:layout>
            <c:manualLayout>
              <c:xMode val="edge"/>
              <c:yMode val="edge"/>
              <c:x val="1.2073984540594711E-2"/>
              <c:y val="0.356405132175275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Calibri" panose="020F050202020403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921886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736801692958654E-2"/>
          <c:y val="0.82629349207489855"/>
          <c:w val="0.90246571167468936"/>
          <c:h val="0.165950471703394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n-lt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906542284304868"/>
          <c:y val="4.4145659821192701E-2"/>
          <c:w val="0.43718722890693701"/>
          <c:h val="0.8331227698067703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Direct Air Capture</c:v>
                </c:pt>
                <c:pt idx="1">
                  <c:v>Power Generation</c:v>
                </c:pt>
                <c:pt idx="2">
                  <c:v>Cement</c:v>
                </c:pt>
                <c:pt idx="3">
                  <c:v>Iron &amp; Steel</c:v>
                </c:pt>
                <c:pt idx="4">
                  <c:v>Compression Only</c:v>
                </c:pt>
                <c:pt idx="5">
                  <c:v>Hydrogen (SMR)</c:v>
                </c:pt>
                <c:pt idx="6">
                  <c:v>Ethylene Oxyde</c:v>
                </c:pt>
                <c:pt idx="7">
                  <c:v>Bioethanol</c:v>
                </c:pt>
                <c:pt idx="8">
                  <c:v>Ammonia</c:v>
                </c:pt>
                <c:pt idx="9">
                  <c:v>Coal to Chemicals</c:v>
                </c:pt>
                <c:pt idx="10">
                  <c:v>Natural Gas Processing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134</c:v>
                </c:pt>
                <c:pt idx="1">
                  <c:v>40</c:v>
                </c:pt>
                <c:pt idx="2">
                  <c:v>60</c:v>
                </c:pt>
                <c:pt idx="3">
                  <c:v>40</c:v>
                </c:pt>
                <c:pt idx="4">
                  <c:v>13</c:v>
                </c:pt>
                <c:pt idx="5">
                  <c:v>50</c:v>
                </c:pt>
                <c:pt idx="6">
                  <c:v>25</c:v>
                </c:pt>
                <c:pt idx="7">
                  <c:v>25</c:v>
                </c:pt>
                <c:pt idx="8">
                  <c:v>25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D2-EB42-BCBA-3AC082D35A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573D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81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D2-EB42-BCBA-3AC082D35A3D}"/>
              </c:ext>
            </c:extLst>
          </c:dPt>
          <c:dPt>
            <c:idx val="1"/>
            <c:invertIfNegative val="0"/>
            <c:bubble3D val="0"/>
            <c:spPr>
              <a:solidFill>
                <a:srgbClr val="B81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CD2-EB42-BCBA-3AC082D35A3D}"/>
              </c:ext>
            </c:extLst>
          </c:dPt>
          <c:dPt>
            <c:idx val="2"/>
            <c:invertIfNegative val="0"/>
            <c:bubble3D val="0"/>
            <c:spPr>
              <a:solidFill>
                <a:srgbClr val="B81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1CD2-EB42-BCBA-3AC082D35A3D}"/>
              </c:ext>
            </c:extLst>
          </c:dPt>
          <c:dPt>
            <c:idx val="3"/>
            <c:invertIfNegative val="0"/>
            <c:bubble3D val="0"/>
            <c:spPr>
              <a:solidFill>
                <a:srgbClr val="B81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1CD2-EB42-BCBA-3AC082D35A3D}"/>
              </c:ext>
            </c:extLst>
          </c:dPt>
          <c:dPt>
            <c:idx val="4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1CD2-EB42-BCBA-3AC082D35A3D}"/>
              </c:ext>
            </c:extLst>
          </c:dPt>
          <c:dPt>
            <c:idx val="5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1CD2-EB42-BCBA-3AC082D35A3D}"/>
              </c:ext>
            </c:extLst>
          </c:dPt>
          <c:dPt>
            <c:idx val="6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1CD2-EB42-BCBA-3AC082D35A3D}"/>
              </c:ext>
            </c:extLst>
          </c:dPt>
          <c:dPt>
            <c:idx val="7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1CD2-EB42-BCBA-3AC082D35A3D}"/>
              </c:ext>
            </c:extLst>
          </c:dPt>
          <c:dPt>
            <c:idx val="8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1CD2-EB42-BCBA-3AC082D35A3D}"/>
              </c:ext>
            </c:extLst>
          </c:dPt>
          <c:dPt>
            <c:idx val="9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1CD2-EB42-BCBA-3AC082D35A3D}"/>
              </c:ext>
            </c:extLst>
          </c:dPt>
          <c:dPt>
            <c:idx val="10"/>
            <c:invertIfNegative val="0"/>
            <c:bubble3D val="0"/>
            <c:spPr>
              <a:solidFill>
                <a:srgbClr val="00573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6-1CD2-EB42-BCBA-3AC082D35A3D}"/>
              </c:ext>
            </c:extLst>
          </c:dPt>
          <c:cat>
            <c:strRef>
              <c:f>Sheet1!$A$2:$A$12</c:f>
              <c:strCache>
                <c:ptCount val="11"/>
                <c:pt idx="0">
                  <c:v>Direct Air Capture</c:v>
                </c:pt>
                <c:pt idx="1">
                  <c:v>Power Generation</c:v>
                </c:pt>
                <c:pt idx="2">
                  <c:v>Cement</c:v>
                </c:pt>
                <c:pt idx="3">
                  <c:v>Iron &amp; Steel</c:v>
                </c:pt>
                <c:pt idx="4">
                  <c:v>Compression Only</c:v>
                </c:pt>
                <c:pt idx="5">
                  <c:v>Hydrogen (SMR)</c:v>
                </c:pt>
                <c:pt idx="6">
                  <c:v>Ethylene Oxyde</c:v>
                </c:pt>
                <c:pt idx="7">
                  <c:v>Bioethanol</c:v>
                </c:pt>
                <c:pt idx="8">
                  <c:v>Ammonia</c:v>
                </c:pt>
                <c:pt idx="9">
                  <c:v>Coal to Chemicals</c:v>
                </c:pt>
                <c:pt idx="10">
                  <c:v>Natural Gas Processing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208</c:v>
                </c:pt>
                <c:pt idx="1">
                  <c:v>40</c:v>
                </c:pt>
                <c:pt idx="2">
                  <c:v>60</c:v>
                </c:pt>
                <c:pt idx="3">
                  <c:v>60</c:v>
                </c:pt>
                <c:pt idx="4">
                  <c:v>12</c:v>
                </c:pt>
                <c:pt idx="5">
                  <c:v>30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1CD2-EB42-BCBA-3AC082D35A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893834128"/>
        <c:axId val="893825392"/>
      </c:barChart>
      <c:catAx>
        <c:axId val="893834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825392"/>
        <c:crosses val="autoZero"/>
        <c:auto val="1"/>
        <c:lblAlgn val="ctr"/>
        <c:lblOffset val="100"/>
        <c:noMultiLvlLbl val="0"/>
      </c:catAx>
      <c:valAx>
        <c:axId val="893825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83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C350579D-5412-4EB9-B8AE-311FD3997FBC}" type="datetimeFigureOut">
              <a:rPr lang="en-US" smtClean="0">
                <a:latin typeface="Arial" panose="020B0604020202020204" pitchFamily="34" charset="0"/>
              </a:rPr>
              <a:t>9/13/2023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5C95AC85-F1B1-4669-8DB4-7B0070B084B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776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EA5B416-5F0F-4485-8D14-92CEBB19703D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5" tIns="46587" rIns="93175" bIns="4658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06B116C-1CAD-49E2-B44E-AB4A995DE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58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Match style and colors to overall theme.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77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7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98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49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12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12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86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0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34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447239">
              <a:defRPr/>
            </a:pPr>
            <a:fld id="{D06B116C-1CAD-49E2-B44E-AB4A995DEB2E}" type="slidenum">
              <a:rPr lang="en-US">
                <a:solidFill>
                  <a:prstClr val="black"/>
                </a:solidFill>
              </a:rPr>
              <a:pPr defTabSz="1447239"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304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58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47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464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5679" indent="-135679">
              <a:spcAft>
                <a:spcPts val="1187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447239">
              <a:defRPr/>
            </a:pPr>
            <a:fld id="{D06B116C-1CAD-49E2-B44E-AB4A995DEB2E}" type="slidenum">
              <a:rPr lang="en-US">
                <a:solidFill>
                  <a:prstClr val="black"/>
                </a:solidFill>
              </a:rPr>
              <a:pPr defTabSz="1447239"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4200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713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 during and after injection</a:t>
            </a: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endParaRPr lang="en-US" sz="1800">
              <a:solidFill>
                <a:srgbClr val="3F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safe and long-term containment of CO</a:t>
            </a:r>
            <a:r>
              <a:rPr lang="en-US" sz="1800" baseline="-250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US" sz="1800">
              <a:solidFill>
                <a:srgbClr val="2F5496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Storage capacity, injectivity and containment</a:t>
            </a: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endParaRPr lang="en-US" sz="1800">
              <a:solidFill>
                <a:srgbClr val="2F5496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 err="1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AspenTech</a:t>
            </a:r>
            <a:r>
              <a:rPr lang="en-US" sz="18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Subsurface Science &amp; Engineering solutions enable storage site characterization, screening &amp; selection, injection &amp; flow modeling. </a:t>
            </a: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endParaRPr lang="en-US" sz="1800">
              <a:solidFill>
                <a:srgbClr val="2F5496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1447239">
              <a:lnSpc>
                <a:spcPct val="107000"/>
              </a:lnSpc>
              <a:spcBef>
                <a:spcPts val="198"/>
              </a:spcBef>
              <a:defRPr/>
            </a:pPr>
            <a:r>
              <a:rPr lang="en-US" sz="1800" err="1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AspenTech</a:t>
            </a:r>
            <a:r>
              <a:rPr lang="en-US" sz="1800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SSE - Geological Storage Characterization</a:t>
            </a:r>
            <a:endParaRPr lang="en-US" sz="1800">
              <a:solidFill>
                <a:srgbClr val="2F549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endParaRPr lang="en-US" sz="1800" b="1" i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Role: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Geophysicists, </a:t>
            </a:r>
            <a:r>
              <a:rPr lang="en-US" sz="1800" err="1">
                <a:ea typeface="Calibri" panose="020F0502020204030204" pitchFamily="34" charset="0"/>
                <a:cs typeface="Times New Roman" panose="02020603050405020304" pitchFamily="18" charset="0"/>
              </a:rPr>
              <a:t>Petrophysicists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, Geologists &amp; Reservoir engineers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Challenge: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Storage site selection is highly dependent on the geological characteristics of an area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Benefit: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Select storage locations, engineer storage projects &amp; support permit applications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How you overcome the challenge to achieve the benefit: 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Subsurface analytical, modeling and simulation for site characterization, screening and selection, and storage development planning. 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</a:rPr>
              <a:t>Interpret subsurface data such as seismic and well information to get a good understanding of the geology &amp; increase confidence in containment integrity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</a:rPr>
              <a:t>Build a 3D model to support decisions regarding the storage complex suitability and development 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Design drilling and injection with optimal project costs and operating conditions to safely store the CO</a:t>
            </a:r>
            <a:r>
              <a:rPr lang="en-US" sz="1800" baseline="-25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without compromising the subsurface</a:t>
            </a:r>
          </a:p>
          <a:p>
            <a:endParaRPr lang="en-US"/>
          </a:p>
          <a:p>
            <a:pPr algn="just">
              <a:lnSpc>
                <a:spcPct val="107000"/>
              </a:lnSpc>
              <a:spcBef>
                <a:spcPts val="198"/>
              </a:spcBef>
            </a:pPr>
            <a:r>
              <a:rPr lang="en-US" sz="1800" err="1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AspenTech</a:t>
            </a:r>
            <a:r>
              <a:rPr lang="en-US" sz="1800">
                <a:solidFill>
                  <a:srgbClr val="2F54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SSE - Injection Optimization</a:t>
            </a:r>
            <a:endParaRPr lang="en-US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Role: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Reservoir engineers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Challenge: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High risks associated with geological storage of CO</a:t>
            </a:r>
            <a:r>
              <a:rPr lang="en-US" sz="1800" baseline="-25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Benefit: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De-risk injection of CO</a:t>
            </a:r>
            <a:r>
              <a:rPr lang="en-US" sz="1800" baseline="-25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for safe storage in the geological formation </a:t>
            </a: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r>
              <a:rPr lang="en-US" sz="1800" b="1" i="1">
                <a:ea typeface="Calibri" panose="020F0502020204030204" pitchFamily="34" charset="0"/>
                <a:cs typeface="Times New Roman" panose="02020603050405020304" pitchFamily="18" charset="0"/>
              </a:rPr>
              <a:t>How you overcome the challenge to achieve the benefit: 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Injection modeling and evaluation of CO</a:t>
            </a:r>
            <a:r>
              <a:rPr lang="en-US" sz="1800" baseline="-25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 flow in the rock over a period of time, to optimize across design of injection strategies to operations. 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</a:rPr>
              <a:t>Simulate injection of CO</a:t>
            </a:r>
            <a:r>
              <a:rPr lang="en-US" sz="1800" baseline="-25000">
                <a:ea typeface="Calibri" panose="020F0502020204030204" pitchFamily="34" charset="0"/>
              </a:rPr>
              <a:t>2</a:t>
            </a:r>
            <a:r>
              <a:rPr lang="en-US" sz="1800">
                <a:ea typeface="Calibri" panose="020F0502020204030204" pitchFamily="34" charset="0"/>
              </a:rPr>
              <a:t> and resulting CO</a:t>
            </a:r>
            <a:r>
              <a:rPr lang="en-US" sz="1800" baseline="-25000">
                <a:ea typeface="Calibri" panose="020F0502020204030204" pitchFamily="34" charset="0"/>
              </a:rPr>
              <a:t>2</a:t>
            </a:r>
            <a:r>
              <a:rPr lang="en-US" sz="1800">
                <a:ea typeface="Calibri" panose="020F0502020204030204" pitchFamily="34" charset="0"/>
              </a:rPr>
              <a:t> diffusion through the reservoir over time. 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</a:rPr>
              <a:t>Model how the gas is predicted to continue to migrate and diffuse after the injection period has finished.</a:t>
            </a:r>
          </a:p>
          <a:p>
            <a:pPr marL="1062816" lvl="1" indent="-339197">
              <a:buFont typeface="Symbol" panose="05050102010706020507" pitchFamily="18" charset="2"/>
              <a:buChar char=""/>
            </a:pPr>
            <a:r>
              <a:rPr lang="en-US" sz="1800">
                <a:ea typeface="Calibri" panose="020F0502020204030204" pitchFamily="34" charset="0"/>
                <a:cs typeface="Times New Roman" panose="02020603050405020304" pitchFamily="18" charset="0"/>
              </a:rPr>
              <a:t>Design the overall injection strategy and facilities, and optimize the injection operations to ensure injection efficiency, safety, and project success.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43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3620" lvl="1"/>
            <a:endParaRPr lang="en-US" sz="1800">
              <a:ea typeface="Calibri" panose="020F0502020204030204" pitchFamily="34" charset="0"/>
            </a:endParaRPr>
          </a:p>
          <a:p>
            <a:pPr marL="226131" algn="just">
              <a:lnSpc>
                <a:spcPct val="107000"/>
              </a:lnSpc>
              <a:spcAft>
                <a:spcPts val="791"/>
              </a:spcAft>
            </a:pPr>
            <a:endParaRPr lang="en-US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447239">
              <a:defRPr/>
            </a:pPr>
            <a:fld id="{D06B116C-1CAD-49E2-B44E-AB4A995DEB2E}" type="slidenum">
              <a:rPr lang="en-US">
                <a:solidFill>
                  <a:prstClr val="black"/>
                </a:solidFill>
              </a:rPr>
              <a:pPr defTabSz="1447239"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57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How can I work in data management?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40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90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we match the backgrounds at all?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50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08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10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8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6B116C-1CAD-49E2-B44E-AB4A995DEB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24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04524">
              <a:defRPr/>
            </a:pPr>
            <a:fld id="{A7A6F046-8042-471C-B225-0CE09B9C8E5D}" type="slidenum">
              <a:rPr lang="en-US">
                <a:solidFill>
                  <a:prstClr val="black"/>
                </a:solidFill>
              </a:rPr>
              <a:pPr defTabSz="904524"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21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91440"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7" y="1597026"/>
            <a:ext cx="13623926" cy="562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35E6205-0B46-4B10-81BB-565D871C7B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8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144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ith Subhead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8" y="329565"/>
            <a:ext cx="13623925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03238" y="1587500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212081" y="1587500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920923" y="1587500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/>
          </p:nvPr>
        </p:nvSpPr>
        <p:spPr>
          <a:xfrm>
            <a:off x="503238" y="2590800"/>
            <a:ext cx="4206240" cy="44069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6"/>
          </p:nvPr>
        </p:nvSpPr>
        <p:spPr>
          <a:xfrm>
            <a:off x="5211922" y="2590800"/>
            <a:ext cx="4206240" cy="4406900"/>
          </a:xfrm>
        </p:spPr>
        <p:txBody>
          <a:bodyPr>
            <a:noAutofit/>
          </a:bodyPr>
          <a:lstStyle>
            <a:lvl1pPr marL="225425" indent="-225425">
              <a:defRPr lang="en-US" sz="20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225425" lvl="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Click to edit Master text styles</a:t>
            </a:r>
          </a:p>
          <a:p>
            <a:pPr marL="225425" lvl="1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Second level</a:t>
            </a:r>
          </a:p>
          <a:p>
            <a:pPr marL="225425" lvl="2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Third level</a:t>
            </a:r>
          </a:p>
          <a:p>
            <a:pPr marL="225425" lvl="3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Fourth level</a:t>
            </a:r>
          </a:p>
          <a:p>
            <a:pPr marL="225425" lvl="4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Fifth level</a:t>
            </a:r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7"/>
          </p:nvPr>
        </p:nvSpPr>
        <p:spPr>
          <a:xfrm>
            <a:off x="9920606" y="2590800"/>
            <a:ext cx="4206240" cy="4406900"/>
          </a:xfrm>
        </p:spPr>
        <p:txBody>
          <a:bodyPr>
            <a:noAutofit/>
          </a:bodyPr>
          <a:lstStyle>
            <a:lvl1pPr marL="225425" indent="-225425">
              <a:defRPr lang="en-US" sz="20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225425" lvl="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Click to edit Master text styles</a:t>
            </a:r>
          </a:p>
          <a:p>
            <a:pPr marL="225425" lvl="1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Second level</a:t>
            </a:r>
          </a:p>
          <a:p>
            <a:pPr marL="225425" lvl="2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Third level</a:t>
            </a:r>
          </a:p>
          <a:p>
            <a:pPr marL="225425" lvl="3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Fourth level</a:t>
            </a:r>
          </a:p>
          <a:p>
            <a:pPr marL="225425" lvl="4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Fifth level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241A5C9D-A1EC-4781-A68B-8DFC531601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1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With Subhead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03238" y="1587500"/>
            <a:ext cx="320040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977746" y="1587500"/>
            <a:ext cx="320040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2254" y="1587500"/>
            <a:ext cx="320040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0926763" y="1587500"/>
            <a:ext cx="320040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5"/>
          <p:cNvSpPr>
            <a:spLocks noGrp="1"/>
          </p:cNvSpPr>
          <p:nvPr>
            <p:ph sz="quarter" idx="16"/>
          </p:nvPr>
        </p:nvSpPr>
        <p:spPr>
          <a:xfrm>
            <a:off x="503239" y="2590800"/>
            <a:ext cx="3200400" cy="4719639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7"/>
          </p:nvPr>
        </p:nvSpPr>
        <p:spPr>
          <a:xfrm>
            <a:off x="3977746" y="2590800"/>
            <a:ext cx="3200400" cy="4719639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8"/>
          </p:nvPr>
        </p:nvSpPr>
        <p:spPr>
          <a:xfrm>
            <a:off x="7452254" y="2590800"/>
            <a:ext cx="3200400" cy="4719639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9"/>
          </p:nvPr>
        </p:nvSpPr>
        <p:spPr>
          <a:xfrm>
            <a:off x="10926763" y="2590800"/>
            <a:ext cx="3200400" cy="4719639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775C7A0-4A71-4F8A-8275-5262AB682C6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276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2DFF9DA3-D697-4465-A41C-58D6D761B3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3237" y="1597025"/>
            <a:ext cx="4389437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D23DFB60-C9FF-47C2-BA4D-5FD01666233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0482" y="1597025"/>
            <a:ext cx="4389437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3C17FC-9092-43B2-8BE0-7030673BF2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37726" y="1597025"/>
            <a:ext cx="4389437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4E0422B-46BE-4D90-9B6D-C08CC154B2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8" y="4591335"/>
            <a:ext cx="4389436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DA89652B-ABEC-4CB1-B68C-6736FDEE932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20483" y="4591335"/>
            <a:ext cx="4389436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29F97856-4AB2-4CCA-9674-C8C261120D9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737727" y="4591335"/>
            <a:ext cx="4389436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FD148075-ABF1-4F69-99C8-6A00AF41676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8609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13623925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03238" y="1597026"/>
            <a:ext cx="3200400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977746" y="1597026"/>
            <a:ext cx="3200400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452254" y="1597026"/>
            <a:ext cx="3200400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0926762" y="1597026"/>
            <a:ext cx="3200400" cy="2743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68D4F1D-0F27-4B77-A1AD-D6B1A2ED75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8" y="4591335"/>
            <a:ext cx="3200400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99E04C37-E53A-4359-B169-443F8EABE7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77746" y="4591335"/>
            <a:ext cx="3200400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4751435-9121-4884-A0C5-832C89A1522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2254" y="4591335"/>
            <a:ext cx="3200400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1AC57ACD-1D66-4944-8F70-1A92F7D1F6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926762" y="4591335"/>
            <a:ext cx="3200400" cy="263655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01BA376E-E20C-4532-9267-AF661E8E44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69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03237" y="1587499"/>
            <a:ext cx="13623926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6"/>
          </p:nvPr>
        </p:nvSpPr>
        <p:spPr>
          <a:xfrm>
            <a:off x="503238" y="2590800"/>
            <a:ext cx="13623925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7D190D05-7B95-492C-BEA9-BA6453AF1F0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029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13623925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03237" y="1587499"/>
            <a:ext cx="8338187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6"/>
          </p:nvPr>
        </p:nvSpPr>
        <p:spPr>
          <a:xfrm>
            <a:off x="503239" y="2590800"/>
            <a:ext cx="8338186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123BC543-DA65-48BE-9A3C-CD6DFBD770FD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9462510" y="2590800"/>
            <a:ext cx="4352925" cy="46021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2F8B5F1-FA0A-4FAA-AB2A-E5E1BEACC4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888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03238" y="1587499"/>
            <a:ext cx="662940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7480301" y="1587499"/>
            <a:ext cx="662940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7"/>
          </p:nvPr>
        </p:nvSpPr>
        <p:spPr>
          <a:xfrm>
            <a:off x="503238" y="2590800"/>
            <a:ext cx="6629400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9"/>
          <p:cNvSpPr>
            <a:spLocks noGrp="1"/>
          </p:cNvSpPr>
          <p:nvPr>
            <p:ph type="chart" sz="quarter" idx="18"/>
          </p:nvPr>
        </p:nvSpPr>
        <p:spPr>
          <a:xfrm>
            <a:off x="7480301" y="2590800"/>
            <a:ext cx="6629400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75D83FF7-EB9C-40BF-A935-8BD2CE421B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5449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03238" y="1587499"/>
            <a:ext cx="438912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120641" y="1587499"/>
            <a:ext cx="438912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738043" y="1587499"/>
            <a:ext cx="438912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hart Placeholder 9"/>
          <p:cNvSpPr>
            <a:spLocks noGrp="1"/>
          </p:cNvSpPr>
          <p:nvPr>
            <p:ph type="chart" sz="quarter" idx="17"/>
          </p:nvPr>
        </p:nvSpPr>
        <p:spPr>
          <a:xfrm>
            <a:off x="503238" y="2590800"/>
            <a:ext cx="4389120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Chart Placeholder 9"/>
          <p:cNvSpPr>
            <a:spLocks noGrp="1"/>
          </p:cNvSpPr>
          <p:nvPr>
            <p:ph type="chart" sz="quarter" idx="18"/>
          </p:nvPr>
        </p:nvSpPr>
        <p:spPr>
          <a:xfrm>
            <a:off x="5120640" y="2590800"/>
            <a:ext cx="4389120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9"/>
          </p:nvPr>
        </p:nvSpPr>
        <p:spPr>
          <a:xfrm>
            <a:off x="9738043" y="2590800"/>
            <a:ext cx="4389120" cy="4627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632EC63E-E2DC-41FB-8ADD-EC5BE284BB5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414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A3D3C99-1807-4F76-B9C8-7AF7CF704C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5441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33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8899" y="2400300"/>
            <a:ext cx="8958263" cy="481806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C8117F6-BD25-498B-AC87-EC2FF3A4B3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331913" y="2883925"/>
            <a:ext cx="6161088" cy="6161087"/>
          </a:xfrm>
          <a:prstGeom prst="ellipse">
            <a:avLst/>
          </a:prstGeom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5A9C37-E843-4F85-9E0F-ACB5E8D275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6889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67666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ac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117600"/>
            <a:ext cx="14338300" cy="889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08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5" descr="A bridge over a body of water&#10;&#10;Description automatically generated">
            <a:extLst>
              <a:ext uri="{FF2B5EF4-FFF2-40B4-BE49-F238E27FC236}">
                <a16:creationId xmlns:a16="http://schemas.microsoft.com/office/drawing/2014/main" id="{D3E08688-E331-425F-8B80-1172303875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4630401" cy="82296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0"/>
            <a:ext cx="14630401" cy="822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6BC68D-D878-4CEF-A406-915483C783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2270" y="4997996"/>
            <a:ext cx="10476358" cy="1276437"/>
          </a:xfrm>
        </p:spPr>
        <p:txBody>
          <a:bodyPr lIns="91440">
            <a:noAutofit/>
          </a:bodyPr>
          <a:lstStyle>
            <a:lvl1pPr>
              <a:defRPr sz="4000" b="0" cap="none" baseline="0">
                <a:solidFill>
                  <a:schemeClr val="tx2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22270" y="6424127"/>
            <a:ext cx="10476357" cy="91034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03006D6F-C8DF-AD40-B6D3-66C77DEC3F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08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Wh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" y="0"/>
            <a:ext cx="14630401" cy="822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6BC68D-D878-4CEF-A406-915483C783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5AD002E-415A-4D73-8091-8E41D1B568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9" y="4999545"/>
            <a:ext cx="10476359" cy="1276437"/>
          </a:xfrm>
        </p:spPr>
        <p:txBody>
          <a:bodyPr lIns="91440">
            <a:no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4D33A2EE-036C-4D53-9010-79F2A3C10D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2270" y="6425676"/>
            <a:ext cx="10476358" cy="91034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4952C-A31D-7D4D-9BA7-CDC6092F79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8438" y="7018008"/>
            <a:ext cx="1839691" cy="10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1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9BFF5F3-AA63-4E90-A5C2-2DF5193537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BAC84B-DB1F-4A2C-9962-2A96E9C5D801}"/>
              </a:ext>
            </a:extLst>
          </p:cNvPr>
          <p:cNvSpPr/>
          <p:nvPr userDrawn="1"/>
        </p:nvSpPr>
        <p:spPr bwMode="auto">
          <a:xfrm rot="10800000" flipH="1">
            <a:off x="8042633" y="-2"/>
            <a:ext cx="5484681" cy="4905831"/>
          </a:xfrm>
          <a:prstGeom prst="rect">
            <a:avLst/>
          </a:prstGeom>
          <a:solidFill>
            <a:schemeClr val="tx2">
              <a:alpha val="9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C88A2C2-4EC7-4208-A617-EC0D297E2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5532" y="2294761"/>
            <a:ext cx="4677325" cy="1124037"/>
          </a:xfrm>
        </p:spPr>
        <p:txBody>
          <a:bodyPr lIns="91440">
            <a:noAutofit/>
          </a:bodyPr>
          <a:lstStyle>
            <a:lvl1pPr marL="0"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A433C3C5-0A17-433E-8C19-7712AD8420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5532" y="3541035"/>
            <a:ext cx="4677325" cy="91034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25BFFE4-305A-4D0D-9AC7-8F015A13EEF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042632" y="4905830"/>
            <a:ext cx="548468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86C519-79D5-4C46-9051-D6335F8F0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931" y="583979"/>
            <a:ext cx="2311497" cy="125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82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9BFF5F3-AA63-4E90-A5C2-2DF5193537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6FE705-6D88-4A7E-A26B-64265FE8E421}"/>
              </a:ext>
            </a:extLst>
          </p:cNvPr>
          <p:cNvSpPr/>
          <p:nvPr userDrawn="1"/>
        </p:nvSpPr>
        <p:spPr bwMode="auto">
          <a:xfrm rot="10800000" flipH="1">
            <a:off x="8042633" y="-2"/>
            <a:ext cx="5484681" cy="4905831"/>
          </a:xfrm>
          <a:prstGeom prst="rect">
            <a:avLst/>
          </a:prstGeom>
          <a:solidFill>
            <a:schemeClr val="accent3">
              <a:alpha val="9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9BA526C-2388-4B8E-9C82-99BF1B2E5E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5532" y="2294761"/>
            <a:ext cx="4677325" cy="1124037"/>
          </a:xfrm>
        </p:spPr>
        <p:txBody>
          <a:bodyPr lIns="91440">
            <a:noAutofit/>
          </a:bodyPr>
          <a:lstStyle>
            <a:lvl1pPr marL="0"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26B668D-B4AF-419C-A0B0-B6ED74C0EB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5532" y="3541035"/>
            <a:ext cx="4677325" cy="91034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8104A71-A20C-43AF-A4BC-F6785475384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042632" y="4905830"/>
            <a:ext cx="548468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87FEC5B-2BAB-0145-AF69-7D9B7830F2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931" y="583979"/>
            <a:ext cx="2311497" cy="125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6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9BFF5F3-AA63-4E90-A5C2-2DF5193537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132A652-9016-4B4C-8E85-A218329D3F82}"/>
              </a:ext>
            </a:extLst>
          </p:cNvPr>
          <p:cNvSpPr/>
          <p:nvPr userDrawn="1"/>
        </p:nvSpPr>
        <p:spPr bwMode="auto">
          <a:xfrm rot="10800000" flipH="1">
            <a:off x="8042633" y="-2"/>
            <a:ext cx="5484681" cy="4905831"/>
          </a:xfrm>
          <a:prstGeom prst="rect">
            <a:avLst/>
          </a:prstGeom>
          <a:solidFill>
            <a:schemeClr val="accent4">
              <a:alpha val="9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5532" y="2294761"/>
            <a:ext cx="4677325" cy="1124037"/>
          </a:xfrm>
        </p:spPr>
        <p:txBody>
          <a:bodyPr lIns="91440">
            <a:noAutofit/>
          </a:bodyPr>
          <a:lstStyle>
            <a:lvl1pPr marL="0"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385532" y="3541035"/>
            <a:ext cx="4677325" cy="91034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BF88000-7B56-4D8D-A5F1-E902F2A80D1B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042632" y="4905830"/>
            <a:ext cx="548468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4DEDB0E8-686C-A344-A796-E7E7B8CD89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931" y="583979"/>
            <a:ext cx="2311497" cy="125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9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9BFF5F3-AA63-4E90-A5C2-2DF5193537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BAC84B-DB1F-4A2C-9962-2A96E9C5D801}"/>
              </a:ext>
            </a:extLst>
          </p:cNvPr>
          <p:cNvSpPr/>
          <p:nvPr userDrawn="1"/>
        </p:nvSpPr>
        <p:spPr bwMode="auto">
          <a:xfrm rot="10800000" flipH="1">
            <a:off x="8042633" y="-2"/>
            <a:ext cx="5484681" cy="4905831"/>
          </a:xfrm>
          <a:prstGeom prst="rect">
            <a:avLst/>
          </a:prstGeom>
          <a:solidFill>
            <a:schemeClr val="accent2">
              <a:alpha val="9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C88A2C2-4EC7-4208-A617-EC0D297E2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5532" y="2294761"/>
            <a:ext cx="4677325" cy="1124037"/>
          </a:xfrm>
        </p:spPr>
        <p:txBody>
          <a:bodyPr lIns="91440">
            <a:noAutofit/>
          </a:bodyPr>
          <a:lstStyle>
            <a:lvl1pPr marL="0"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A433C3C5-0A17-433E-8C19-7712AD8420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5532" y="3541035"/>
            <a:ext cx="4677325" cy="91034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ea typeface="Noto Sans Medium" panose="020B06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25BFFE4-305A-4D0D-9AC7-8F015A13EEF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042632" y="4905830"/>
            <a:ext cx="5484682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86C519-79D5-4C46-9051-D6335F8F0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931" y="583979"/>
            <a:ext cx="2311497" cy="125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68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_Bl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4630400" cy="6921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547100" y="3698758"/>
            <a:ext cx="60833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47100" y="1530220"/>
            <a:ext cx="5580062" cy="2050895"/>
          </a:xfrm>
        </p:spPr>
        <p:txBody>
          <a:bodyPr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2EDB0A-DB95-4C37-8ABE-0C8D25FCAA38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921503"/>
            <a:ext cx="14630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BD749321-5D9D-6F43-8A4A-8D7137C70B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91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_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4630400" cy="69215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47100" y="3698758"/>
            <a:ext cx="60833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547100" y="1530220"/>
            <a:ext cx="5580062" cy="2050895"/>
          </a:xfrm>
        </p:spPr>
        <p:txBody>
          <a:bodyPr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86874D-4DAC-4188-AEB5-C3C1D79EA49F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921503"/>
            <a:ext cx="14630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192F427E-8BD8-4545-9865-E2B462BF14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278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_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4630400" cy="6921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47100" y="3698758"/>
            <a:ext cx="60833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547100" y="1530220"/>
            <a:ext cx="5580062" cy="2050895"/>
          </a:xfrm>
        </p:spPr>
        <p:txBody>
          <a:bodyPr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040347-CB71-417F-BB81-B855DAACD6E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921503"/>
            <a:ext cx="14630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659A996-5D23-BE42-AAB2-3E2C5F3FD4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2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9847263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7" y="2400300"/>
            <a:ext cx="9847263" cy="481806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C8117F6-BD25-498B-AC87-EC2FF3A4B3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96587" y="-836612"/>
            <a:ext cx="4951413" cy="4951412"/>
          </a:xfrm>
          <a:prstGeom prst="ellipse">
            <a:avLst/>
          </a:prstGeom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E421DC5-ED25-4439-A01B-2AAD2F6387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8" y="7667162"/>
            <a:ext cx="9847261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22672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4630400" cy="6921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47100" y="3698758"/>
            <a:ext cx="60833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547100" y="1530220"/>
            <a:ext cx="5580062" cy="2050895"/>
          </a:xfrm>
        </p:spPr>
        <p:txBody>
          <a:bodyPr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47820C-7511-44BC-90BE-063594B9CBCF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921503"/>
            <a:ext cx="14630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CDB6C6DC-AD52-294B-B74E-E268D0A7EB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677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ign 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4630400" cy="6921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03237" y="2652868"/>
            <a:ext cx="8827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+mj-lt"/>
              <a:buNone/>
            </a:pPr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</a:rPr>
              <a:t>The following slides have</a:t>
            </a:r>
            <a:r>
              <a:rPr lang="en-US" sz="2000" baseline="0">
                <a:solidFill>
                  <a:schemeClr val="bg1"/>
                </a:solidFill>
                <a:latin typeface="Arial" panose="020B0604020202020204" pitchFamily="34" charset="0"/>
              </a:rPr>
              <a:t> been built into the </a:t>
            </a:r>
            <a:r>
              <a:rPr lang="en-US" sz="2000" b="1" baseline="0">
                <a:solidFill>
                  <a:schemeClr val="bg1"/>
                </a:solidFill>
                <a:latin typeface="Arial" panose="020B0604020202020204" pitchFamily="34" charset="0"/>
              </a:rPr>
              <a:t>Slide Master </a:t>
            </a:r>
            <a:r>
              <a:rPr lang="en-US" sz="2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for reference or to copy and paste for your own slides.</a:t>
            </a:r>
          </a:p>
          <a:p>
            <a:pPr marL="0" indent="0">
              <a:buFont typeface="+mj-lt"/>
              <a:buNone/>
            </a:pPr>
            <a:endParaRPr lang="en-US" sz="2400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1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i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To access the Slide Master:</a:t>
            </a:r>
          </a:p>
          <a:p>
            <a:pPr marL="0" marR="0" lvl="1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Select the </a:t>
            </a:r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</a:rPr>
              <a:t>View</a:t>
            </a: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 tab, then click </a:t>
            </a:r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</a:rPr>
              <a:t>Slide Master </a:t>
            </a: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in the </a:t>
            </a:r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</a:rPr>
              <a:t>Master Views</a:t>
            </a: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</a:rPr>
              <a:t> group.</a:t>
            </a:r>
          </a:p>
          <a:p>
            <a:pPr marL="0" marR="0" lvl="1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0" marR="0" lvl="1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i="1">
                <a:solidFill>
                  <a:schemeClr val="bg1"/>
                </a:solidFill>
                <a:latin typeface="Arial" panose="020B0604020202020204" pitchFamily="34" charset="0"/>
              </a:rPr>
              <a:t>To exit</a:t>
            </a:r>
            <a:r>
              <a:rPr lang="en-US" sz="1600" i="1" baseline="0">
                <a:solidFill>
                  <a:schemeClr val="bg1"/>
                </a:solidFill>
                <a:latin typeface="Arial" panose="020B0604020202020204" pitchFamily="34" charset="0"/>
              </a:rPr>
              <a:t> Slide Master View:</a:t>
            </a:r>
          </a:p>
          <a:p>
            <a:pPr marL="0" marR="0" lvl="1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aseline="0">
                <a:solidFill>
                  <a:schemeClr val="bg1"/>
                </a:solidFill>
                <a:latin typeface="Arial" panose="020B0604020202020204" pitchFamily="34" charset="0"/>
              </a:rPr>
              <a:t>Select the </a:t>
            </a:r>
            <a:r>
              <a:rPr lang="en-US" sz="1600" b="1" baseline="0">
                <a:solidFill>
                  <a:schemeClr val="bg1"/>
                </a:solidFill>
                <a:latin typeface="Arial" panose="020B0604020202020204" pitchFamily="34" charset="0"/>
              </a:rPr>
              <a:t>Slide Master </a:t>
            </a:r>
            <a:r>
              <a:rPr lang="en-US" sz="1600" b="0" baseline="0">
                <a:solidFill>
                  <a:schemeClr val="bg1"/>
                </a:solidFill>
                <a:latin typeface="Arial" panose="020B0604020202020204" pitchFamily="34" charset="0"/>
              </a:rPr>
              <a:t>tab, then click</a:t>
            </a:r>
            <a:r>
              <a:rPr lang="en-US" sz="1600" baseline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1600" b="1" baseline="0">
                <a:solidFill>
                  <a:schemeClr val="bg1"/>
                </a:solidFill>
                <a:latin typeface="Arial" panose="020B0604020202020204" pitchFamily="34" charset="0"/>
              </a:rPr>
              <a:t>Close Master View </a:t>
            </a:r>
            <a:r>
              <a:rPr lang="en-US" sz="1600" b="0" baseline="0">
                <a:solidFill>
                  <a:schemeClr val="bg1"/>
                </a:solidFill>
                <a:latin typeface="Arial" panose="020B0604020202020204" pitchFamily="34" charset="0"/>
              </a:rPr>
              <a:t>on the far right.</a:t>
            </a:r>
            <a:endParaRPr lang="en-US" sz="1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03237" y="1622954"/>
            <a:ext cx="107868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Design Guidelines</a:t>
            </a:r>
            <a:endParaRPr lang="en-US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9F975C-E5FE-40A0-AF0B-9D44473EEA2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921503"/>
            <a:ext cx="14630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AB37486-87D7-A448-824E-57CC477ED2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3" y="71437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32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E8EBC4B-4841-4144-914E-F5940E6DB6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8908"/>
          <a:stretch/>
        </p:blipFill>
        <p:spPr>
          <a:xfrm>
            <a:off x="5178418" y="0"/>
            <a:ext cx="9451981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Layouts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490B67-1A61-44AA-9905-8C9E991C4A99}"/>
              </a:ext>
            </a:extLst>
          </p:cNvPr>
          <p:cNvCxnSpPr>
            <a:cxnSpLocks/>
          </p:cNvCxnSpPr>
          <p:nvPr userDrawn="1"/>
        </p:nvCxnSpPr>
        <p:spPr>
          <a:xfrm flipV="1">
            <a:off x="3900196" y="1440180"/>
            <a:ext cx="4397984" cy="92208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CEDAE55-87F3-4C9B-9DD7-9945AFAF7AEB}"/>
              </a:ext>
            </a:extLst>
          </p:cNvPr>
          <p:cNvSpPr txBox="1"/>
          <p:nvPr userDrawn="1"/>
        </p:nvSpPr>
        <p:spPr>
          <a:xfrm>
            <a:off x="503237" y="1655391"/>
            <a:ext cx="3396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>
                <a:latin typeface="Arial" panose="020B0604020202020204" pitchFamily="34" charset="0"/>
              </a:rPr>
              <a:t>Insert any layout option by clicking on the </a:t>
            </a:r>
            <a:r>
              <a:rPr lang="en-US" sz="2000" b="1">
                <a:latin typeface="Arial" panose="020B0604020202020204" pitchFamily="34" charset="0"/>
              </a:rPr>
              <a:t>New Slide </a:t>
            </a:r>
            <a:r>
              <a:rPr lang="en-US" sz="2000">
                <a:latin typeface="Arial" panose="020B0604020202020204" pitchFamily="34" charset="0"/>
              </a:rPr>
              <a:t>arrow under the </a:t>
            </a:r>
            <a:r>
              <a:rPr lang="en-US" sz="2000" b="1">
                <a:latin typeface="Arial" panose="020B0604020202020204" pitchFamily="34" charset="0"/>
              </a:rPr>
              <a:t>Home </a:t>
            </a:r>
            <a:r>
              <a:rPr lang="en-US" sz="2000">
                <a:latin typeface="Arial" panose="020B0604020202020204" pitchFamily="34" charset="0"/>
              </a:rPr>
              <a:t>tab and selecting one of the </a:t>
            </a:r>
            <a:r>
              <a:rPr lang="en-US" sz="2000" b="1">
                <a:latin typeface="Arial" panose="020B0604020202020204" pitchFamily="34" charset="0"/>
              </a:rPr>
              <a:t>Layouts</a:t>
            </a:r>
            <a:r>
              <a:rPr lang="en-US" sz="200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72972A9B-604E-496C-8394-1D4D7FF8B187}"/>
              </a:ext>
            </a:extLst>
          </p:cNvPr>
          <p:cNvSpPr/>
          <p:nvPr userDrawn="1"/>
        </p:nvSpPr>
        <p:spPr>
          <a:xfrm>
            <a:off x="8456084" y="1210733"/>
            <a:ext cx="620184" cy="410634"/>
          </a:xfrm>
          <a:prstGeom prst="round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6462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Numbers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1E72BD6-1406-495E-952A-CF2DE70C51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5" t="1358" r="1345" b="1715"/>
          <a:stretch/>
        </p:blipFill>
        <p:spPr>
          <a:xfrm>
            <a:off x="5317351" y="3267634"/>
            <a:ext cx="4787153" cy="3363687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511D3D5-96C3-47C3-B25E-057B31CF06FA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320118" y="5371652"/>
            <a:ext cx="7660082" cy="24137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C3A50EC-247C-F54C-9F53-2DD348C6FA73}"/>
              </a:ext>
            </a:extLst>
          </p:cNvPr>
          <p:cNvSpPr/>
          <p:nvPr userDrawn="1"/>
        </p:nvSpPr>
        <p:spPr bwMode="auto">
          <a:xfrm>
            <a:off x="5553602" y="5458927"/>
            <a:ext cx="88900" cy="84667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D60A97-F581-1D46-AD0B-EE48CFE814ED}"/>
              </a:ext>
            </a:extLst>
          </p:cNvPr>
          <p:cNvSpPr/>
          <p:nvPr userDrawn="1"/>
        </p:nvSpPr>
        <p:spPr bwMode="auto">
          <a:xfrm>
            <a:off x="5730981" y="5640961"/>
            <a:ext cx="940220" cy="97366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F27A163-EBAF-3C80-89EB-D04FA8D22D4E}"/>
              </a:ext>
            </a:extLst>
          </p:cNvPr>
          <p:cNvGrpSpPr/>
          <p:nvPr userDrawn="1"/>
        </p:nvGrpSpPr>
        <p:grpSpPr>
          <a:xfrm>
            <a:off x="571501" y="1708437"/>
            <a:ext cx="9533004" cy="1073183"/>
            <a:chOff x="571501" y="2111848"/>
            <a:chExt cx="9533004" cy="10731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ABD534-E061-A8DD-FA21-BD84ED5EEA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691" b="6640"/>
            <a:stretch/>
          </p:blipFill>
          <p:spPr>
            <a:xfrm>
              <a:off x="571501" y="2111848"/>
              <a:ext cx="9533004" cy="1073183"/>
            </a:xfrm>
            <a:prstGeom prst="rect">
              <a:avLst/>
            </a:prstGeom>
          </p:spPr>
        </p:pic>
        <p:sp>
          <p:nvSpPr>
            <p:cNvPr id="6" name="Rounded Rectangle 60">
              <a:extLst>
                <a:ext uri="{FF2B5EF4-FFF2-40B4-BE49-F238E27FC236}">
                  <a16:creationId xmlns:a16="http://schemas.microsoft.com/office/drawing/2014/main" id="{39E9F5EF-2D28-0335-63A5-82462A029005}"/>
                </a:ext>
              </a:extLst>
            </p:cNvPr>
            <p:cNvSpPr/>
            <p:nvPr/>
          </p:nvSpPr>
          <p:spPr bwMode="auto">
            <a:xfrm>
              <a:off x="8938593" y="2290422"/>
              <a:ext cx="627653" cy="772818"/>
            </a:xfrm>
            <a:prstGeom prst="roundRect">
              <a:avLst>
                <a:gd name="adj" fmla="val 30575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wrap="non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E250C53-5C88-4233-A42F-A60829B6B712}"/>
              </a:ext>
            </a:extLst>
          </p:cNvPr>
          <p:cNvSpPr txBox="1">
            <a:spLocks/>
          </p:cNvSpPr>
          <p:nvPr userDrawn="1"/>
        </p:nvSpPr>
        <p:spPr>
          <a:xfrm>
            <a:off x="10668601" y="1597026"/>
            <a:ext cx="3321435" cy="3451004"/>
          </a:xfrm>
          <a:prstGeom prst="rect">
            <a:avLst/>
          </a:prstGeom>
        </p:spPr>
        <p:txBody>
          <a:bodyPr vert="horz" lIns="91440" tIns="91440" rIns="91440" bIns="45720" rtlCol="0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To add page numbers on </a:t>
            </a:r>
            <a:br>
              <a:rPr lang="en-US" sz="2000">
                <a:latin typeface="Arial" panose="020B0604020202020204" pitchFamily="34" charset="0"/>
              </a:rPr>
            </a:br>
            <a:r>
              <a:rPr lang="en-US" sz="2000">
                <a:latin typeface="Arial" panose="020B0604020202020204" pitchFamily="34" charset="0"/>
              </a:rPr>
              <a:t>all slides, go to </a:t>
            </a:r>
            <a:r>
              <a:rPr lang="en-US" sz="2000" b="1">
                <a:latin typeface="Arial" panose="020B0604020202020204" pitchFamily="34" charset="0"/>
              </a:rPr>
              <a:t>Insert</a:t>
            </a:r>
            <a:r>
              <a:rPr lang="en-US" sz="2000">
                <a:latin typeface="Arial" panose="020B0604020202020204" pitchFamily="34" charset="0"/>
              </a:rPr>
              <a:t> &gt; </a:t>
            </a:r>
            <a:r>
              <a:rPr lang="en-US" sz="2000" b="1">
                <a:latin typeface="Arial" panose="020B0604020202020204" pitchFamily="34" charset="0"/>
              </a:rPr>
              <a:t>Header &amp; Footer</a:t>
            </a:r>
            <a:r>
              <a:rPr lang="en-US" sz="2000">
                <a:latin typeface="Arial" panose="020B0604020202020204" pitchFamily="34" charset="0"/>
              </a:rPr>
              <a:t>. Check the </a:t>
            </a:r>
            <a:r>
              <a:rPr lang="en-US" sz="2000" b="1">
                <a:latin typeface="Arial" panose="020B0604020202020204" pitchFamily="34" charset="0"/>
              </a:rPr>
              <a:t>Slide Number </a:t>
            </a:r>
            <a:r>
              <a:rPr lang="en-US" sz="2000">
                <a:latin typeface="Arial" panose="020B0604020202020204" pitchFamily="34" charset="0"/>
              </a:rPr>
              <a:t>line and click </a:t>
            </a:r>
            <a:r>
              <a:rPr lang="en-US" sz="2000" b="1">
                <a:latin typeface="Arial" panose="020B0604020202020204" pitchFamily="34" charset="0"/>
              </a:rPr>
              <a:t>Apply to All</a:t>
            </a:r>
            <a:r>
              <a:rPr lang="en-US" sz="2000">
                <a:latin typeface="Arial" panose="020B0604020202020204" pitchFamily="34" charset="0"/>
              </a:rPr>
              <a:t>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Page numbers should be Noto Sans 10pt, black. When on top of a colored shape or photo, change the color of the page number to white. </a:t>
            </a:r>
            <a:endParaRPr lang="en-US" sz="2000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77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Charts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E250C53-5C88-4233-A42F-A60829B6B712}"/>
              </a:ext>
            </a:extLst>
          </p:cNvPr>
          <p:cNvSpPr txBox="1">
            <a:spLocks/>
          </p:cNvSpPr>
          <p:nvPr userDrawn="1"/>
        </p:nvSpPr>
        <p:spPr>
          <a:xfrm>
            <a:off x="6176602" y="1655391"/>
            <a:ext cx="3657600" cy="3485960"/>
          </a:xfrm>
          <a:prstGeom prst="rect">
            <a:avLst/>
          </a:prstGeom>
        </p:spPr>
        <p:txBody>
          <a:bodyPr vert="horz" lIns="91440" tIns="91440" rIns="91440" bIns="45720" rtlCol="0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To import the Emerson chart templates into your local PowerPoint settings: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>
                <a:latin typeface="Arial" panose="020B0604020202020204" pitchFamily="34" charset="0"/>
              </a:rPr>
              <a:t>Go to </a:t>
            </a:r>
            <a:r>
              <a:rPr lang="en-US" sz="2000" b="1">
                <a:latin typeface="Arial" panose="020B0604020202020204" pitchFamily="34" charset="0"/>
              </a:rPr>
              <a:t>Insert</a:t>
            </a:r>
            <a:r>
              <a:rPr lang="en-US" sz="2000">
                <a:latin typeface="Arial" panose="020B0604020202020204" pitchFamily="34" charset="0"/>
              </a:rPr>
              <a:t> &gt; </a:t>
            </a:r>
            <a:r>
              <a:rPr lang="en-US" sz="2000" b="1">
                <a:latin typeface="Arial" panose="020B0604020202020204" pitchFamily="34" charset="0"/>
              </a:rPr>
              <a:t>Chart</a:t>
            </a:r>
            <a:r>
              <a:rPr lang="en-US" sz="2000">
                <a:latin typeface="Arial" panose="020B0604020202020204" pitchFamily="34" charset="0"/>
              </a:rPr>
              <a:t>. Navigate to the folder by selecting </a:t>
            </a:r>
            <a:r>
              <a:rPr lang="en-US" sz="2000" b="1">
                <a:latin typeface="Arial" panose="020B0604020202020204" pitchFamily="34" charset="0"/>
              </a:rPr>
              <a:t>Templates </a:t>
            </a:r>
            <a:r>
              <a:rPr lang="en-US" sz="2000">
                <a:latin typeface="Arial" panose="020B0604020202020204" pitchFamily="34" charset="0"/>
              </a:rPr>
              <a:t>and </a:t>
            </a:r>
            <a:r>
              <a:rPr lang="en-US" sz="2000" b="1">
                <a:latin typeface="Arial" panose="020B0604020202020204" pitchFamily="34" charset="0"/>
              </a:rPr>
              <a:t>Manage Templates</a:t>
            </a:r>
            <a:r>
              <a:rPr lang="en-US" sz="2000">
                <a:latin typeface="Arial" panose="020B0604020202020204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b="0">
                <a:latin typeface="Arial" panose="020B0604020202020204" pitchFamily="34" charset="0"/>
              </a:rPr>
              <a:t>Save Emerson </a:t>
            </a:r>
            <a:r>
              <a:rPr lang="en-US" sz="2000" b="1">
                <a:latin typeface="Arial" panose="020B0604020202020204" pitchFamily="34" charset="0"/>
              </a:rPr>
              <a:t>.</a:t>
            </a:r>
            <a:r>
              <a:rPr lang="en-US" sz="2000" b="1" err="1">
                <a:latin typeface="Arial" panose="020B0604020202020204" pitchFamily="34" charset="0"/>
              </a:rPr>
              <a:t>crtx</a:t>
            </a:r>
            <a:r>
              <a:rPr lang="en-US" sz="2000" b="1">
                <a:latin typeface="Arial" panose="020B0604020202020204" pitchFamily="34" charset="0"/>
              </a:rPr>
              <a:t> chart template files </a:t>
            </a:r>
            <a:r>
              <a:rPr lang="en-US" sz="2000" b="0">
                <a:latin typeface="Arial" panose="020B0604020202020204" pitchFamily="34" charset="0"/>
              </a:rPr>
              <a:t>from the Marketing </a:t>
            </a:r>
            <a:br>
              <a:rPr lang="en-US" sz="2000" b="0">
                <a:latin typeface="Arial" panose="020B0604020202020204" pitchFamily="34" charset="0"/>
              </a:rPr>
            </a:br>
            <a:r>
              <a:rPr lang="en-US" sz="2000" b="0">
                <a:latin typeface="Arial" panose="020B0604020202020204" pitchFamily="34" charset="0"/>
              </a:rPr>
              <a:t>Hub to the resulting folder.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03A36D-47B8-4752-AD56-2FB1803E91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441"/>
          <a:stretch/>
        </p:blipFill>
        <p:spPr>
          <a:xfrm>
            <a:off x="822245" y="1727886"/>
            <a:ext cx="4519114" cy="1044430"/>
          </a:xfrm>
          <a:prstGeom prst="rect">
            <a:avLst/>
          </a:prstGeom>
        </p:spPr>
      </p:pic>
      <p:sp>
        <p:nvSpPr>
          <p:cNvPr id="15" name="Rounded Rectangle 60">
            <a:extLst>
              <a:ext uri="{FF2B5EF4-FFF2-40B4-BE49-F238E27FC236}">
                <a16:creationId xmlns:a16="http://schemas.microsoft.com/office/drawing/2014/main" id="{B748D541-2692-4935-ACC5-10DC72BB123E}"/>
              </a:ext>
            </a:extLst>
          </p:cNvPr>
          <p:cNvSpPr/>
          <p:nvPr userDrawn="1"/>
        </p:nvSpPr>
        <p:spPr bwMode="auto">
          <a:xfrm>
            <a:off x="4358593" y="2338268"/>
            <a:ext cx="548640" cy="274320"/>
          </a:xfrm>
          <a:prstGeom prst="roundRect">
            <a:avLst>
              <a:gd name="adj" fmla="val 3057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CAB2E6-2F67-4779-9812-265DC9FB3A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3237" y="2005805"/>
            <a:ext cx="3025236" cy="2747720"/>
          </a:xfrm>
          <a:prstGeom prst="rect">
            <a:avLst/>
          </a:prstGeom>
        </p:spPr>
      </p:pic>
      <p:sp>
        <p:nvSpPr>
          <p:cNvPr id="25" name="Rounded Rectangle 60">
            <a:extLst>
              <a:ext uri="{FF2B5EF4-FFF2-40B4-BE49-F238E27FC236}">
                <a16:creationId xmlns:a16="http://schemas.microsoft.com/office/drawing/2014/main" id="{6E94200E-767A-4BFC-9C98-429297813A93}"/>
              </a:ext>
            </a:extLst>
          </p:cNvPr>
          <p:cNvSpPr/>
          <p:nvPr userDrawn="1"/>
        </p:nvSpPr>
        <p:spPr bwMode="auto">
          <a:xfrm>
            <a:off x="581404" y="2406595"/>
            <a:ext cx="548053" cy="132522"/>
          </a:xfrm>
          <a:prstGeom prst="roundRect">
            <a:avLst>
              <a:gd name="adj" fmla="val 3057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B59E4B-FBB4-447B-9421-09BA1E8952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47172" b="35487"/>
          <a:stretch/>
        </p:blipFill>
        <p:spPr>
          <a:xfrm>
            <a:off x="1135484" y="4856854"/>
            <a:ext cx="4292028" cy="3289720"/>
          </a:xfrm>
          <a:prstGeom prst="rect">
            <a:avLst/>
          </a:prstGeom>
        </p:spPr>
      </p:pic>
      <p:sp>
        <p:nvSpPr>
          <p:cNvPr id="12" name="Rounded Rectangle 60">
            <a:extLst>
              <a:ext uri="{FF2B5EF4-FFF2-40B4-BE49-F238E27FC236}">
                <a16:creationId xmlns:a16="http://schemas.microsoft.com/office/drawing/2014/main" id="{2CC1AA24-9CF7-450E-8C22-98C3CA67F2A1}"/>
              </a:ext>
            </a:extLst>
          </p:cNvPr>
          <p:cNvSpPr/>
          <p:nvPr userDrawn="1"/>
        </p:nvSpPr>
        <p:spPr bwMode="auto">
          <a:xfrm>
            <a:off x="516260" y="4605468"/>
            <a:ext cx="548053" cy="132522"/>
          </a:xfrm>
          <a:prstGeom prst="roundRect">
            <a:avLst>
              <a:gd name="adj" fmla="val 3057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" name="Rounded Rectangle 60">
            <a:extLst>
              <a:ext uri="{FF2B5EF4-FFF2-40B4-BE49-F238E27FC236}">
                <a16:creationId xmlns:a16="http://schemas.microsoft.com/office/drawing/2014/main" id="{2746F652-8843-47CF-BE63-6CB7752B9FD0}"/>
              </a:ext>
            </a:extLst>
          </p:cNvPr>
          <p:cNvSpPr/>
          <p:nvPr userDrawn="1"/>
        </p:nvSpPr>
        <p:spPr bwMode="auto">
          <a:xfrm>
            <a:off x="2265287" y="5339045"/>
            <a:ext cx="2926080" cy="274320"/>
          </a:xfrm>
          <a:prstGeom prst="roundRect">
            <a:avLst>
              <a:gd name="adj" fmla="val 30575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7EDF1A-57B8-4A25-BEDB-4D848B7C736A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5341359" y="5190338"/>
            <a:ext cx="1222727" cy="2634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1C8F2065-7DF6-4B2D-9EFF-87DE030FEB6A}"/>
              </a:ext>
            </a:extLst>
          </p:cNvPr>
          <p:cNvSpPr txBox="1">
            <a:spLocks/>
          </p:cNvSpPr>
          <p:nvPr userDrawn="1"/>
        </p:nvSpPr>
        <p:spPr>
          <a:xfrm>
            <a:off x="10273619" y="1655391"/>
            <a:ext cx="3657600" cy="3485960"/>
          </a:xfrm>
          <a:prstGeom prst="rect">
            <a:avLst/>
          </a:prstGeom>
        </p:spPr>
        <p:txBody>
          <a:bodyPr vert="horz" lIns="91440" tIns="91440" rIns="91440" bIns="45720" rtlCol="0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To use the Emerson .</a:t>
            </a:r>
            <a:r>
              <a:rPr lang="en-US" sz="2000" err="1">
                <a:latin typeface="Arial" panose="020B0604020202020204" pitchFamily="34" charset="0"/>
              </a:rPr>
              <a:t>crtx</a:t>
            </a:r>
            <a:r>
              <a:rPr lang="en-US" sz="2000">
                <a:latin typeface="Arial" panose="020B0604020202020204" pitchFamily="34" charset="0"/>
              </a:rPr>
              <a:t> chart templates once imported: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>
                <a:latin typeface="Arial" panose="020B0604020202020204" pitchFamily="34" charset="0"/>
              </a:rPr>
              <a:t>Create a chart or select </a:t>
            </a:r>
            <a:br>
              <a:rPr lang="en-US" sz="2000">
                <a:latin typeface="Arial" panose="020B0604020202020204" pitchFamily="34" charset="0"/>
              </a:rPr>
            </a:br>
            <a:r>
              <a:rPr lang="en-US" sz="2000">
                <a:latin typeface="Arial" panose="020B0604020202020204" pitchFamily="34" charset="0"/>
              </a:rPr>
              <a:t>a pre-existing chart.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b="0">
                <a:latin typeface="Arial" panose="020B0604020202020204" pitchFamily="34" charset="0"/>
              </a:rPr>
              <a:t>Click on the </a:t>
            </a:r>
            <a:r>
              <a:rPr lang="en-US" sz="2000" b="1">
                <a:latin typeface="Arial" panose="020B0604020202020204" pitchFamily="34" charset="0"/>
              </a:rPr>
              <a:t>Chart Design </a:t>
            </a:r>
            <a:r>
              <a:rPr lang="en-US" sz="2000" b="0">
                <a:latin typeface="Arial" panose="020B0604020202020204" pitchFamily="34" charset="0"/>
              </a:rPr>
              <a:t>tab.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b="0">
                <a:latin typeface="Arial" panose="020B0604020202020204" pitchFamily="34" charset="0"/>
              </a:rPr>
              <a:t>Click </a:t>
            </a:r>
            <a:r>
              <a:rPr lang="en-US" sz="2000" b="1">
                <a:latin typeface="Arial" panose="020B0604020202020204" pitchFamily="34" charset="0"/>
              </a:rPr>
              <a:t>Change Chart Type</a:t>
            </a:r>
            <a:r>
              <a:rPr lang="en-US" sz="2000" b="0">
                <a:latin typeface="Arial" panose="020B0604020202020204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b="0">
                <a:latin typeface="Arial" panose="020B0604020202020204" pitchFamily="34" charset="0"/>
              </a:rPr>
              <a:t>In the dialogue window, select </a:t>
            </a:r>
            <a:r>
              <a:rPr lang="en-US" sz="2000" b="1">
                <a:latin typeface="Arial" panose="020B0604020202020204" pitchFamily="34" charset="0"/>
              </a:rPr>
              <a:t>Templates </a:t>
            </a:r>
            <a:r>
              <a:rPr lang="en-US" sz="2000" b="0">
                <a:latin typeface="Arial" panose="020B0604020202020204" pitchFamily="34" charset="0"/>
              </a:rPr>
              <a:t>from the left menu.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b="0">
                <a:latin typeface="Arial" panose="020B0604020202020204" pitchFamily="34" charset="0"/>
              </a:rPr>
              <a:t>Select your desired Emerson chart template, and press </a:t>
            </a:r>
            <a:r>
              <a:rPr lang="en-US" sz="2000" b="1">
                <a:latin typeface="Arial" panose="020B0604020202020204" pitchFamily="34" charset="0"/>
              </a:rPr>
              <a:t>OK.</a:t>
            </a:r>
            <a:endParaRPr lang="en-US" sz="2000" b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636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lear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Clear Space for Content 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382687" y="1468876"/>
            <a:ext cx="13877749" cy="6391597"/>
          </a:xfrm>
          <a:prstGeom prst="rect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Keep content within this blue space </a:t>
            </a:r>
            <a:br>
              <a:rPr lang="en-US" b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r>
              <a:rPr lang="en-US" b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so that critical information </a:t>
            </a:r>
            <a:br>
              <a:rPr lang="en-US" b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r>
              <a:rPr lang="en-US" b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does not get cut off.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accent1"/>
              </a:solidFill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chemeClr val="accent1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Graphics such as color blocks and images can go to the edge of the slide.</a:t>
            </a:r>
          </a:p>
        </p:txBody>
      </p:sp>
      <p:cxnSp>
        <p:nvCxnSpPr>
          <p:cNvPr id="6" name="Straight Arrow Connector 5"/>
          <p:cNvCxnSpPr/>
          <p:nvPr userDrawn="1"/>
        </p:nvCxnSpPr>
        <p:spPr bwMode="auto">
          <a:xfrm flipV="1">
            <a:off x="7315200" y="1633977"/>
            <a:ext cx="0" cy="151751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7" name="Straight Arrow Connector 6"/>
          <p:cNvCxnSpPr/>
          <p:nvPr userDrawn="1"/>
        </p:nvCxnSpPr>
        <p:spPr bwMode="auto">
          <a:xfrm>
            <a:off x="7315200" y="6326367"/>
            <a:ext cx="0" cy="13245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8" name="Straight Arrow Connector 7"/>
          <p:cNvCxnSpPr/>
          <p:nvPr userDrawn="1"/>
        </p:nvCxnSpPr>
        <p:spPr bwMode="auto">
          <a:xfrm rot="5400000" flipV="1">
            <a:off x="12412662" y="2248270"/>
            <a:ext cx="0" cy="3429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9" name="Straight Arrow Connector 8"/>
          <p:cNvCxnSpPr/>
          <p:nvPr userDrawn="1"/>
        </p:nvCxnSpPr>
        <p:spPr bwMode="auto">
          <a:xfrm flipH="1">
            <a:off x="503238" y="4114800"/>
            <a:ext cx="34317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grpSp>
        <p:nvGrpSpPr>
          <p:cNvPr id="13" name="Group 12"/>
          <p:cNvGrpSpPr/>
          <p:nvPr userDrawn="1"/>
        </p:nvGrpSpPr>
        <p:grpSpPr>
          <a:xfrm>
            <a:off x="14332217" y="3992291"/>
            <a:ext cx="218808" cy="245018"/>
            <a:chOff x="516181" y="5154456"/>
            <a:chExt cx="2213903" cy="511276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" name="Group 19"/>
          <p:cNvGrpSpPr/>
          <p:nvPr userDrawn="1"/>
        </p:nvGrpSpPr>
        <p:grpSpPr>
          <a:xfrm>
            <a:off x="92480" y="3992291"/>
            <a:ext cx="218808" cy="245018"/>
            <a:chOff x="516181" y="5154456"/>
            <a:chExt cx="2213903" cy="511276"/>
          </a:xfrm>
        </p:grpSpPr>
        <p:cxnSp>
          <p:nvCxnSpPr>
            <p:cNvPr id="21" name="Straight Connector 20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" name="Group 23"/>
          <p:cNvGrpSpPr/>
          <p:nvPr userDrawn="1"/>
        </p:nvGrpSpPr>
        <p:grpSpPr>
          <a:xfrm>
            <a:off x="7212157" y="7926707"/>
            <a:ext cx="218808" cy="245018"/>
            <a:chOff x="516181" y="5154456"/>
            <a:chExt cx="2213903" cy="511276"/>
          </a:xfrm>
        </p:grpSpPr>
        <p:cxnSp>
          <p:nvCxnSpPr>
            <p:cNvPr id="25" name="Straight Connector 24"/>
            <p:cNvCxnSpPr/>
            <p:nvPr/>
          </p:nvCxnSpPr>
          <p:spPr bwMode="auto">
            <a:xfrm>
              <a:off x="516181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flipH="1">
              <a:off x="529418" y="5154456"/>
              <a:ext cx="2200666" cy="51127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C1F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185131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06482AF4-527C-4615-8297-87FD6E7501E5}"/>
              </a:ext>
            </a:extLst>
          </p:cNvPr>
          <p:cNvSpPr/>
          <p:nvPr userDrawn="1"/>
        </p:nvSpPr>
        <p:spPr bwMode="auto">
          <a:xfrm>
            <a:off x="358695" y="5023244"/>
            <a:ext cx="8235152" cy="514430"/>
          </a:xfrm>
          <a:prstGeom prst="rect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3E1EE33-F89F-4060-BD65-6636E0B9CDE8}"/>
              </a:ext>
            </a:extLst>
          </p:cNvPr>
          <p:cNvSpPr/>
          <p:nvPr userDrawn="1"/>
        </p:nvSpPr>
        <p:spPr bwMode="auto">
          <a:xfrm>
            <a:off x="358694" y="3859773"/>
            <a:ext cx="2826418" cy="2331600"/>
          </a:xfrm>
          <a:prstGeom prst="rect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91440"/>
          <a:lstStyle>
            <a:lvl1pPr>
              <a:defRPr/>
            </a:lvl1pPr>
          </a:lstStyle>
          <a:p>
            <a:r>
              <a:rPr lang="en-US"/>
              <a:t>Color Palette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C92EDB82-70F9-425E-882E-542343B8A6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09967" y="789936"/>
            <a:ext cx="1848988" cy="4814480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5CDF6216-7CCE-47CD-B711-2E3B30E75A18}"/>
              </a:ext>
            </a:extLst>
          </p:cNvPr>
          <p:cNvSpPr/>
          <p:nvPr userDrawn="1"/>
        </p:nvSpPr>
        <p:spPr bwMode="auto">
          <a:xfrm>
            <a:off x="2461047" y="1589215"/>
            <a:ext cx="6136853" cy="1408201"/>
          </a:xfrm>
          <a:prstGeom prst="rect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DFF33E0-55C5-4CE0-9743-9AC476568375}"/>
              </a:ext>
            </a:extLst>
          </p:cNvPr>
          <p:cNvSpPr/>
          <p:nvPr userDrawn="1"/>
        </p:nvSpPr>
        <p:spPr>
          <a:xfrm>
            <a:off x="2556745" y="1445084"/>
            <a:ext cx="2491505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b="1" kern="0">
                <a:solidFill>
                  <a:schemeClr val="bg2"/>
                </a:solidFill>
                <a:latin typeface="Arial" panose="020B0604020202020204" pitchFamily="34" charset="0"/>
              </a:rPr>
              <a:t>DEFAULT CHART COLOR ORDER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3F987A-E4DA-44E0-9062-02B931B2E39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2517605" y="1733470"/>
            <a:ext cx="893404" cy="893404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47F50BE-16A6-4967-991C-7E20D0B217C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533556" y="1733470"/>
            <a:ext cx="893404" cy="893404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6805B24-F5D8-42CD-8C75-4702179C0DA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3525580" y="1733470"/>
            <a:ext cx="893404" cy="893404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A06011D-C43E-452C-AB8F-8D05F545337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6549508" y="1733470"/>
            <a:ext cx="893404" cy="893404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6372045-96C3-43E1-983D-652881D7651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5541532" y="1733470"/>
            <a:ext cx="893404" cy="893404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4121563-28E5-4E98-84B0-B02CCF5AC85F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509629" y="1733470"/>
            <a:ext cx="893404" cy="893404"/>
          </a:xfrm>
          <a:prstGeom prst="rect">
            <a:avLst/>
          </a:prstGeom>
          <a:solidFill>
            <a:srgbClr val="9FA1A4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8" name="Content Placeholder 6">
            <a:extLst>
              <a:ext uri="{FF2B5EF4-FFF2-40B4-BE49-F238E27FC236}">
                <a16:creationId xmlns:a16="http://schemas.microsoft.com/office/drawing/2014/main" id="{3918247D-EE16-4173-897F-FECD624553C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512418" y="2723070"/>
            <a:ext cx="897307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050" b="1">
                <a:solidFill>
                  <a:schemeClr val="tx2"/>
                </a:solidFill>
                <a:latin typeface="Arial" panose="020B0604020202020204" pitchFamily="34" charset="0"/>
              </a:rPr>
              <a:t>0/75/141</a:t>
            </a:r>
          </a:p>
        </p:txBody>
      </p:sp>
      <p:sp>
        <p:nvSpPr>
          <p:cNvPr id="109" name="Content Placeholder 6">
            <a:extLst>
              <a:ext uri="{FF2B5EF4-FFF2-40B4-BE49-F238E27FC236}">
                <a16:creationId xmlns:a16="http://schemas.microsoft.com/office/drawing/2014/main" id="{362B6E23-F289-42FD-AECC-8F94792147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29652" y="2723070"/>
            <a:ext cx="897307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None/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</a:rPr>
              <a:t>27/37/82</a:t>
            </a:r>
          </a:p>
        </p:txBody>
      </p:sp>
      <p:sp>
        <p:nvSpPr>
          <p:cNvPr id="112" name="Content Placeholder 6">
            <a:extLst>
              <a:ext uri="{FF2B5EF4-FFF2-40B4-BE49-F238E27FC236}">
                <a16:creationId xmlns:a16="http://schemas.microsoft.com/office/drawing/2014/main" id="{988DF7FA-1E1D-4D96-9D4C-867CDFA8579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484917" y="2735025"/>
            <a:ext cx="974729" cy="1841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None/>
            </a:pPr>
            <a:r>
              <a:rPr lang="en-US" sz="1050" b="1">
                <a:solidFill>
                  <a:schemeClr val="accent2"/>
                </a:solidFill>
                <a:latin typeface="Arial" panose="020B0604020202020204" pitchFamily="34" charset="0"/>
              </a:rPr>
              <a:t>0/87/61</a:t>
            </a:r>
          </a:p>
        </p:txBody>
      </p:sp>
      <p:sp>
        <p:nvSpPr>
          <p:cNvPr id="113" name="Content Placeholder 6">
            <a:extLst>
              <a:ext uri="{FF2B5EF4-FFF2-40B4-BE49-F238E27FC236}">
                <a16:creationId xmlns:a16="http://schemas.microsoft.com/office/drawing/2014/main" id="{3F1F8BD4-911F-42EA-9E4D-7BF2A089E7A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431386" y="2723070"/>
            <a:ext cx="1005840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050" b="1">
                <a:solidFill>
                  <a:srgbClr val="959797"/>
                </a:solidFill>
                <a:latin typeface="Arial" panose="020B0604020202020204" pitchFamily="34" charset="0"/>
              </a:rPr>
              <a:t>159/161/164</a:t>
            </a:r>
          </a:p>
        </p:txBody>
      </p:sp>
      <p:sp>
        <p:nvSpPr>
          <p:cNvPr id="114" name="Content Placeholder 6">
            <a:extLst>
              <a:ext uri="{FF2B5EF4-FFF2-40B4-BE49-F238E27FC236}">
                <a16:creationId xmlns:a16="http://schemas.microsoft.com/office/drawing/2014/main" id="{40968EE8-38E5-4836-A48B-EF654FD7608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481624" y="2723070"/>
            <a:ext cx="1005840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None/>
            </a:pPr>
            <a:r>
              <a:rPr lang="en-US" sz="1050" b="1">
                <a:solidFill>
                  <a:schemeClr val="accent5"/>
                </a:solidFill>
                <a:latin typeface="Arial" panose="020B0604020202020204" pitchFamily="34" charset="0"/>
              </a:rPr>
              <a:t>124/207/139</a:t>
            </a:r>
          </a:p>
        </p:txBody>
      </p:sp>
      <p:sp>
        <p:nvSpPr>
          <p:cNvPr id="115" name="Content Placeholder 6">
            <a:extLst>
              <a:ext uri="{FF2B5EF4-FFF2-40B4-BE49-F238E27FC236}">
                <a16:creationId xmlns:a16="http://schemas.microsoft.com/office/drawing/2014/main" id="{BE1C2106-AE85-4D36-A0E8-FC51A045A2D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500442" y="2723070"/>
            <a:ext cx="1005840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None/>
            </a:pPr>
            <a:r>
              <a:rPr lang="en-US" sz="1050" b="1">
                <a:solidFill>
                  <a:schemeClr val="accent4"/>
                </a:solidFill>
                <a:latin typeface="Arial" panose="020B0604020202020204" pitchFamily="34" charset="0"/>
              </a:rPr>
              <a:t>29/177/222</a:t>
            </a:r>
          </a:p>
        </p:txBody>
      </p:sp>
      <p:sp>
        <p:nvSpPr>
          <p:cNvPr id="116" name="Content Placeholder 6">
            <a:extLst>
              <a:ext uri="{FF2B5EF4-FFF2-40B4-BE49-F238E27FC236}">
                <a16:creationId xmlns:a16="http://schemas.microsoft.com/office/drawing/2014/main" id="{282C157A-650B-43ED-AB74-F9912DFE685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99087" y="2723070"/>
            <a:ext cx="893404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Font typeface="Arial" panose="020B0604020202020204" pitchFamily="34" charset="0"/>
              <a:buNone/>
            </a:pPr>
            <a:r>
              <a:rPr lang="en-US" sz="1050" b="1">
                <a:solidFill>
                  <a:schemeClr val="tx1"/>
                </a:solidFill>
                <a:latin typeface="Arial" panose="020B0604020202020204" pitchFamily="34" charset="0"/>
              </a:rPr>
              <a:t>0/0/0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0C72F04-A70F-4DC1-AAC7-B66F8C5FE7C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7557483" y="1733470"/>
            <a:ext cx="893404" cy="893404"/>
          </a:xfrm>
          <a:prstGeom prst="rect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t"/>
          <a:lstStyle/>
          <a:p>
            <a:pPr eaLnBrk="0" hangingPunct="0">
              <a:lnSpc>
                <a:spcPct val="105000"/>
              </a:lnSpc>
            </a:pPr>
            <a:r>
              <a:rPr lang="en-US" sz="1100" b="1">
                <a:solidFill>
                  <a:srgbClr val="FFFFFF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18" name="Content Placeholder 6">
            <a:extLst>
              <a:ext uri="{FF2B5EF4-FFF2-40B4-BE49-F238E27FC236}">
                <a16:creationId xmlns:a16="http://schemas.microsoft.com/office/drawing/2014/main" id="{F6A8AF13-6138-42F5-AB75-DDAF2234621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516471" y="2723070"/>
            <a:ext cx="975428" cy="2080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rgbClr val="5D5D5D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2000">
                <a:solidFill>
                  <a:srgbClr val="5D5D5D"/>
                </a:solidFill>
                <a:latin typeface="+mn-lt"/>
              </a:defRPr>
            </a:lvl2pPr>
            <a:lvl3pPr marL="6858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•"/>
              <a:defRPr sz="1800">
                <a:solidFill>
                  <a:srgbClr val="5D5D5D"/>
                </a:solidFill>
                <a:latin typeface="+mn-lt"/>
              </a:defRPr>
            </a:lvl3pPr>
            <a:lvl4pPr marL="914400" indent="-169863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–"/>
              <a:defRPr sz="1800">
                <a:solidFill>
                  <a:srgbClr val="5D5D5D"/>
                </a:solidFill>
                <a:latin typeface="+mn-lt"/>
              </a:defRPr>
            </a:lvl4pPr>
            <a:lvl5pPr marL="1201738" indent="-168275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Char char="»"/>
              <a:defRPr sz="1800">
                <a:solidFill>
                  <a:srgbClr val="5D5D5D"/>
                </a:solidFill>
                <a:latin typeface="+mn-lt"/>
              </a:defRPr>
            </a:lvl5pPr>
            <a:lvl6pPr marL="24003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Clr>
                <a:srgbClr val="00AA7E"/>
              </a:buClr>
              <a:buNone/>
            </a:pPr>
            <a:r>
              <a:rPr lang="en-US" sz="1050" b="1">
                <a:solidFill>
                  <a:srgbClr val="00AA7E"/>
                </a:solidFill>
                <a:latin typeface="Arial" panose="020B0604020202020204" pitchFamily="34" charset="0"/>
              </a:rPr>
              <a:t>0/173/124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9ECFE69-9C57-4EC8-B344-D4DB450D3DD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501653" y="1733470"/>
            <a:ext cx="893404" cy="893404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rtlCol="0" anchor="b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Arial" panose="020B0604020202020204" pitchFamily="34" charset="0"/>
              </a:rPr>
              <a:t>Body Text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25C2DEF-C7B3-44DF-B37B-13549AB71C2F}"/>
              </a:ext>
            </a:extLst>
          </p:cNvPr>
          <p:cNvSpPr/>
          <p:nvPr userDrawn="1"/>
        </p:nvSpPr>
        <p:spPr>
          <a:xfrm>
            <a:off x="2512418" y="2346154"/>
            <a:ext cx="8973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Arial" panose="020B0604020202020204" pitchFamily="34" charset="0"/>
              </a:rPr>
              <a:t>Title Text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BD9FA86D-3D99-4FBC-B5F1-F3174C39185C}"/>
              </a:ext>
            </a:extLst>
          </p:cNvPr>
          <p:cNvGrpSpPr/>
          <p:nvPr userDrawn="1"/>
        </p:nvGrpSpPr>
        <p:grpSpPr>
          <a:xfrm>
            <a:off x="501654" y="4000308"/>
            <a:ext cx="1240587" cy="2051796"/>
            <a:chOff x="501653" y="3600370"/>
            <a:chExt cx="1447917" cy="2051796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D37E019D-F8FF-41DA-8884-C125A0414C4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75D3E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117/211/235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6E8475D-286B-495F-A539-A4B198DD3EA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1DB1D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29/177/222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434DD6E1-38A9-4079-AC0F-6B6019C476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004B8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0/75/141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3EC37A1A-1572-449D-87C6-844AB14418C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1B25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27/37/82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1A39D3C-38BA-4936-A5B2-F3D5132A07BC}"/>
              </a:ext>
            </a:extLst>
          </p:cNvPr>
          <p:cNvGrpSpPr/>
          <p:nvPr userDrawn="1"/>
        </p:nvGrpSpPr>
        <p:grpSpPr>
          <a:xfrm>
            <a:off x="1843383" y="4000308"/>
            <a:ext cx="1240587" cy="2051796"/>
            <a:chOff x="501653" y="3600370"/>
            <a:chExt cx="1447917" cy="2051796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F7BFD73-DE94-4AE6-9358-4EC7ADCFF2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7CCF8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124/207/139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A02DEFB-C364-4FFD-9F42-AA63DB92D06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00AD7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0/173/124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D91A554-5D6F-49AD-9587-30998BFA2D9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00573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0/87/61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ADD0AD69-94E7-4CFB-94AC-D19A754713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00332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0/51/37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4931BE2-3EFF-4EEE-9014-4544EBCF8651}"/>
              </a:ext>
            </a:extLst>
          </p:cNvPr>
          <p:cNvGrpSpPr/>
          <p:nvPr userDrawn="1"/>
        </p:nvGrpSpPr>
        <p:grpSpPr>
          <a:xfrm>
            <a:off x="3185112" y="4000308"/>
            <a:ext cx="1240587" cy="2051796"/>
            <a:chOff x="501653" y="3600370"/>
            <a:chExt cx="1447917" cy="2051796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648EC76E-5002-4852-9079-F151F1307B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B485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180/133/204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280C1EAD-CC71-4EAA-AC4F-910E9013D8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8B56A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139/86/166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500E83F-3B41-4D0E-9492-A8EAF607A4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4B216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75/33/97</a:t>
              </a: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2644254E-D096-4854-8511-4DB0ABD0EC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31134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49/19/64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2D421246-C49C-4077-8CA7-5827A3128B04}"/>
              </a:ext>
            </a:extLst>
          </p:cNvPr>
          <p:cNvGrpSpPr/>
          <p:nvPr userDrawn="1"/>
        </p:nvGrpSpPr>
        <p:grpSpPr>
          <a:xfrm>
            <a:off x="4526841" y="4000308"/>
            <a:ext cx="1240587" cy="2051796"/>
            <a:chOff x="501653" y="3600370"/>
            <a:chExt cx="1447917" cy="2051796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6D107C3-9DF6-480B-A1A7-C97138495A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FF7A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255/122/158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202619C4-799E-4233-B5C2-D1137DBE210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E0436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224/67/109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E7334EA-0A8F-4BE0-9449-1D752018B2E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B81D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184/29/71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EBF886B-3545-47AE-869F-29F7050E732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941C3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148/28/60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BBF547A-06FC-44E0-8C13-1E7B0C408133}"/>
              </a:ext>
            </a:extLst>
          </p:cNvPr>
          <p:cNvGrpSpPr/>
          <p:nvPr userDrawn="1"/>
        </p:nvGrpSpPr>
        <p:grpSpPr>
          <a:xfrm>
            <a:off x="5868570" y="4000308"/>
            <a:ext cx="1240587" cy="2051796"/>
            <a:chOff x="501653" y="3600370"/>
            <a:chExt cx="1447917" cy="2051796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01E26C27-3D4B-469D-A90B-3B62980A011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FFC2B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255/194/178</a:t>
              </a: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72C03AB4-DE0B-4F6E-B649-D61C35DB07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FC9E8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252/158/134</a:t>
              </a: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F9DB178A-2BEE-4264-9033-D493038520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FA7E5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250/126/95</a:t>
              </a: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038DD40F-1F0E-44ED-82F7-4F056588E67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E35B3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227/91/57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8531F7A1-8281-4B36-9DD2-202AE9B396F3}"/>
              </a:ext>
            </a:extLst>
          </p:cNvPr>
          <p:cNvGrpSpPr/>
          <p:nvPr userDrawn="1"/>
        </p:nvGrpSpPr>
        <p:grpSpPr>
          <a:xfrm>
            <a:off x="7210300" y="4000308"/>
            <a:ext cx="1240587" cy="2051796"/>
            <a:chOff x="501653" y="3600370"/>
            <a:chExt cx="1447917" cy="2051796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6391F156-4092-478B-A90F-2CC2F162B3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3600370"/>
              <a:ext cx="1447917" cy="514430"/>
            </a:xfrm>
            <a:prstGeom prst="rect">
              <a:avLst/>
            </a:prstGeom>
            <a:solidFill>
              <a:srgbClr val="FFF5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marL="0" marR="0" lvl="0" indent="0" algn="ctr" defTabSz="1463040" rtl="0" eaLnBrk="0" fontAlgn="base" latinLnBrk="0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  <a:buFontTx/>
                <a:buNone/>
                <a:tabLst/>
                <a:defRPr/>
              </a:pPr>
              <a:r>
                <a:rPr lang="en-US" sz="1050" b="1">
                  <a:solidFill>
                    <a:schemeClr val="tx1"/>
                  </a:solidFill>
                  <a:latin typeface="Arial" panose="020B0604020202020204" pitchFamily="34" charset="0"/>
                </a:rPr>
                <a:t>255/245/181</a:t>
              </a: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8FF4676D-55D5-478F-810D-4C20A5AC36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112825"/>
              <a:ext cx="1447917" cy="514430"/>
            </a:xfrm>
            <a:prstGeom prst="rect">
              <a:avLst/>
            </a:prstGeom>
            <a:solidFill>
              <a:srgbClr val="FFEE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marL="0" marR="0" lvl="0" indent="0" algn="ctr" defTabSz="1463040" rtl="0" eaLnBrk="0" fontAlgn="base" latinLnBrk="0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  <a:buFontTx/>
                <a:buNone/>
                <a:tabLst/>
                <a:defRPr/>
              </a:pPr>
              <a:r>
                <a:rPr lang="en-US" sz="1050" b="1">
                  <a:solidFill>
                    <a:schemeClr val="tx1"/>
                  </a:solidFill>
                  <a:latin typeface="Arial" panose="020B0604020202020204" pitchFamily="34" charset="0"/>
                </a:rPr>
                <a:t>255/238/128</a:t>
              </a: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D8B8B116-E809-4899-95B0-F726E81A41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4625280"/>
              <a:ext cx="1447917" cy="514430"/>
            </a:xfrm>
            <a:prstGeom prst="rect">
              <a:avLst/>
            </a:prstGeom>
            <a:solidFill>
              <a:srgbClr val="FAE3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tx1"/>
                  </a:solidFill>
                  <a:latin typeface="Arial" panose="020B0604020202020204" pitchFamily="34" charset="0"/>
                </a:rPr>
                <a:t>250/227/75</a:t>
              </a: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A1E7213E-07D4-4F29-9E72-0DCF5880BC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3" y="5137736"/>
              <a:ext cx="1447917" cy="514430"/>
            </a:xfrm>
            <a:prstGeom prst="rect">
              <a:avLst/>
            </a:prstGeom>
            <a:solidFill>
              <a:srgbClr val="F5D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marL="0" marR="0" lvl="0" indent="0" algn="ctr" defTabSz="1463040" rtl="0" eaLnBrk="0" fontAlgn="base" latinLnBrk="0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  <a:buFontTx/>
                <a:buNone/>
                <a:tabLst/>
                <a:defRPr/>
              </a:pPr>
              <a:r>
                <a:rPr lang="en-US" sz="1050" b="1">
                  <a:solidFill>
                    <a:schemeClr val="tx1"/>
                  </a:solidFill>
                  <a:latin typeface="Arial" panose="020B0604020202020204" pitchFamily="34" charset="0"/>
                </a:rPr>
                <a:t>245/212/0</a:t>
              </a:r>
            </a:p>
          </p:txBody>
        </p:sp>
      </p:grp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B35F870-73B6-4029-892B-736FACFA88CF}"/>
              </a:ext>
            </a:extLst>
          </p:cNvPr>
          <p:cNvSpPr/>
          <p:nvPr userDrawn="1"/>
        </p:nvSpPr>
        <p:spPr>
          <a:xfrm>
            <a:off x="503238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Color 1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410AA8F7-6882-425A-8CBA-6FC9DA798219}"/>
              </a:ext>
            </a:extLst>
          </p:cNvPr>
          <p:cNvSpPr/>
          <p:nvPr userDrawn="1"/>
        </p:nvSpPr>
        <p:spPr>
          <a:xfrm>
            <a:off x="1849900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Color 2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94642054-4EA9-4B8B-87C1-6BD81178E4C2}"/>
              </a:ext>
            </a:extLst>
          </p:cNvPr>
          <p:cNvSpPr/>
          <p:nvPr userDrawn="1"/>
        </p:nvSpPr>
        <p:spPr>
          <a:xfrm>
            <a:off x="3196562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Accent A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279F151D-1651-4DFC-ACB5-7CF43D35365C}"/>
              </a:ext>
            </a:extLst>
          </p:cNvPr>
          <p:cNvSpPr/>
          <p:nvPr userDrawn="1"/>
        </p:nvSpPr>
        <p:spPr>
          <a:xfrm>
            <a:off x="4526598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Accent B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C9773B6-8D59-4D47-AB32-9162F3EEECC6}"/>
              </a:ext>
            </a:extLst>
          </p:cNvPr>
          <p:cNvSpPr/>
          <p:nvPr userDrawn="1"/>
        </p:nvSpPr>
        <p:spPr>
          <a:xfrm>
            <a:off x="5873259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Accent C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DD3A0C33-0705-4E49-9A52-D708CA79192A}"/>
              </a:ext>
            </a:extLst>
          </p:cNvPr>
          <p:cNvSpPr/>
          <p:nvPr userDrawn="1"/>
        </p:nvSpPr>
        <p:spPr>
          <a:xfrm>
            <a:off x="7219921" y="3494996"/>
            <a:ext cx="120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  <a:latin typeface="Arial" panose="020B0604020202020204" pitchFamily="34" charset="0"/>
              </a:rPr>
              <a:t>Accent D</a:t>
            </a:r>
            <a:endParaRPr lang="en-US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57" name="Text Placeholder 3">
            <a:extLst>
              <a:ext uri="{FF2B5EF4-FFF2-40B4-BE49-F238E27FC236}">
                <a16:creationId xmlns:a16="http://schemas.microsoft.com/office/drawing/2014/main" id="{70E065F9-1B64-4E10-8015-166105F154BE}"/>
              </a:ext>
            </a:extLst>
          </p:cNvPr>
          <p:cNvSpPr txBox="1">
            <a:spLocks/>
          </p:cNvSpPr>
          <p:nvPr userDrawn="1"/>
        </p:nvSpPr>
        <p:spPr>
          <a:xfrm>
            <a:off x="503238" y="6358068"/>
            <a:ext cx="7925001" cy="994598"/>
          </a:xfrm>
          <a:prstGeom prst="rect">
            <a:avLst/>
          </a:prstGeom>
        </p:spPr>
        <p:txBody>
          <a:bodyPr vert="horz" lIns="91440" tIns="91440" rIns="91440" bIns="45720" rtlCol="0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To keep each presentation to a </a:t>
            </a:r>
            <a:r>
              <a:rPr lang="en-US" sz="2000" b="1">
                <a:latin typeface="Arial" panose="020B0604020202020204" pitchFamily="34" charset="0"/>
              </a:rPr>
              <a:t>maximum of three colors</a:t>
            </a:r>
            <a:r>
              <a:rPr lang="en-US" sz="2000">
                <a:latin typeface="Arial" panose="020B0604020202020204" pitchFamily="34" charset="0"/>
              </a:rPr>
              <a:t>, select up to one additional accent color band along with the </a:t>
            </a:r>
            <a:br>
              <a:rPr lang="en-US" sz="2000">
                <a:latin typeface="Arial" panose="020B0604020202020204" pitchFamily="34" charset="0"/>
              </a:rPr>
            </a:br>
            <a:r>
              <a:rPr lang="en-US" sz="2000">
                <a:latin typeface="Arial" panose="020B0604020202020204" pitchFamily="34" charset="0"/>
              </a:rPr>
              <a:t>first two blue and green bands.</a:t>
            </a:r>
            <a:endParaRPr lang="en-US" sz="2000" b="1">
              <a:latin typeface="Arial" panose="020B0604020202020204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82D53F98-D4CB-4D83-A3A3-CAA1C95402B6}"/>
              </a:ext>
            </a:extLst>
          </p:cNvPr>
          <p:cNvSpPr/>
          <p:nvPr userDrawn="1"/>
        </p:nvSpPr>
        <p:spPr>
          <a:xfrm>
            <a:off x="10578757" y="5904855"/>
            <a:ext cx="30915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l" defTabSz="1463040" rtl="0" eaLnBrk="1" latinLnBrk="0" hangingPunct="1">
              <a:spcAft>
                <a:spcPts val="600"/>
              </a:spcAft>
            </a:pPr>
            <a:r>
              <a:rPr lang="en-US" sz="1600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To use colors from the left, </a:t>
            </a:r>
            <a:r>
              <a:rPr lang="en-US" sz="1600" b="0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select your object, then click the drop-down menu under </a:t>
            </a:r>
            <a:r>
              <a:rPr lang="en-US" sz="1600" b="1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Shape Fill. </a:t>
            </a:r>
            <a:r>
              <a:rPr lang="en-US" sz="1600" b="0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Use the </a:t>
            </a:r>
            <a:r>
              <a:rPr lang="en-US" sz="1600" b="1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Eyedropper</a:t>
            </a:r>
            <a:r>
              <a:rPr lang="en-US" sz="1600" b="0" i="1" ker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rPr>
              <a:t> and click your desired color to apply.</a:t>
            </a:r>
          </a:p>
        </p:txBody>
      </p:sp>
      <p:sp>
        <p:nvSpPr>
          <p:cNvPr id="159" name="Rounded Rectangle 60">
            <a:extLst>
              <a:ext uri="{FF2B5EF4-FFF2-40B4-BE49-F238E27FC236}">
                <a16:creationId xmlns:a16="http://schemas.microsoft.com/office/drawing/2014/main" id="{BB1E9377-16A3-425E-B04C-553F6EDA5B17}"/>
              </a:ext>
            </a:extLst>
          </p:cNvPr>
          <p:cNvSpPr/>
          <p:nvPr userDrawn="1"/>
        </p:nvSpPr>
        <p:spPr bwMode="auto">
          <a:xfrm>
            <a:off x="10578757" y="4338689"/>
            <a:ext cx="1926202" cy="329859"/>
          </a:xfrm>
          <a:prstGeom prst="roundRect">
            <a:avLst>
              <a:gd name="adj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  <p:txBody>
          <a:bodyPr wrap="non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BB7920BA-0484-4540-B6C1-8A77682625A6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11782718" y="4707494"/>
            <a:ext cx="0" cy="11007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B7E8DDA5-D516-4337-A292-1FA906079A60}"/>
              </a:ext>
            </a:extLst>
          </p:cNvPr>
          <p:cNvSpPr/>
          <p:nvPr userDrawn="1"/>
        </p:nvSpPr>
        <p:spPr>
          <a:xfrm>
            <a:off x="8593157" y="5065016"/>
            <a:ext cx="91880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b="1" kern="0">
                <a:solidFill>
                  <a:schemeClr val="bg2"/>
                </a:solidFill>
                <a:latin typeface="Arial" panose="020B0604020202020204" pitchFamily="34" charset="0"/>
              </a:rPr>
              <a:t>BASE COLORS</a:t>
            </a:r>
          </a:p>
        </p:txBody>
      </p:sp>
    </p:spTree>
    <p:extLst>
      <p:ext uri="{BB962C8B-B14F-4D97-AF65-F5344CB8AC3E}">
        <p14:creationId xmlns:p14="http://schemas.microsoft.com/office/powerpoint/2010/main" val="3327312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Grad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Color Gradients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7C55ECBC-0A1A-4733-9240-9C81AFBB800C}"/>
              </a:ext>
            </a:extLst>
          </p:cNvPr>
          <p:cNvSpPr txBox="1">
            <a:spLocks/>
          </p:cNvSpPr>
          <p:nvPr userDrawn="1"/>
        </p:nvSpPr>
        <p:spPr>
          <a:xfrm>
            <a:off x="503238" y="6358068"/>
            <a:ext cx="13306891" cy="994598"/>
          </a:xfrm>
          <a:prstGeom prst="rect">
            <a:avLst/>
          </a:prstGeom>
        </p:spPr>
        <p:txBody>
          <a:bodyPr vert="horz" lIns="91440" tIns="91440" rIns="91440" bIns="45720" rtlCol="0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>
                <a:latin typeface="Arial" panose="020B0604020202020204" pitchFamily="34" charset="0"/>
              </a:rPr>
              <a:t>In some instances, such as in charts, it is helpful to use a monochromatic color gradient of the same color tone. Pull from the colors above.</a:t>
            </a:r>
            <a:endParaRPr lang="en-US" sz="2000" b="1">
              <a:latin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769554B-AEC7-4F08-9540-4C9A3A3B0B00}"/>
              </a:ext>
            </a:extLst>
          </p:cNvPr>
          <p:cNvGrpSpPr/>
          <p:nvPr userDrawn="1"/>
        </p:nvGrpSpPr>
        <p:grpSpPr>
          <a:xfrm>
            <a:off x="501654" y="1733470"/>
            <a:ext cx="4449819" cy="4318634"/>
            <a:chOff x="501654" y="1942908"/>
            <a:chExt cx="1240587" cy="513117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FCC8477-2ED2-4F14-B2C5-DF26EBDCD1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994792"/>
              <a:ext cx="1240587" cy="514430"/>
            </a:xfrm>
            <a:prstGeom prst="rect">
              <a:avLst/>
            </a:prstGeom>
            <a:solidFill>
              <a:srgbClr val="1594C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lvl="0"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21/148/199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044B95D-A0BF-4A47-A5A1-3CFBEFDECB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4507763"/>
              <a:ext cx="1240587" cy="514430"/>
            </a:xfrm>
            <a:prstGeom prst="rect">
              <a:avLst/>
            </a:prstGeom>
            <a:solidFill>
              <a:srgbClr val="0A6EA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11/114/172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167F7E6-DB94-4A57-990B-3E826403B26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020734"/>
              <a:ext cx="1240587" cy="514430"/>
            </a:xfrm>
            <a:prstGeom prst="rect">
              <a:avLst/>
            </a:prstGeom>
            <a:solidFill>
              <a:srgbClr val="004B8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0/75/141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3092321-A32B-4615-9B3D-E696DEE932C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533705"/>
              <a:ext cx="1240587" cy="514430"/>
            </a:xfrm>
            <a:prstGeom prst="rect">
              <a:avLst/>
            </a:prstGeom>
            <a:solidFill>
              <a:srgbClr val="003A7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0/58/117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7A4B975-B5C7-4F16-92DB-B92ADCF700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1942908"/>
              <a:ext cx="1240587" cy="514430"/>
            </a:xfrm>
            <a:prstGeom prst="rect">
              <a:avLst/>
            </a:prstGeom>
            <a:solidFill>
              <a:srgbClr val="75D3E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117/211/235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C6435CA-D92D-4A87-A0E3-A11C948774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455879"/>
              <a:ext cx="1240587" cy="514430"/>
            </a:xfrm>
            <a:prstGeom prst="rect">
              <a:avLst/>
            </a:prstGeom>
            <a:solidFill>
              <a:srgbClr val="55C6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85/198/230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703BE3F-485D-44CA-98F3-B81332649C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968850"/>
              <a:ext cx="1240587" cy="514430"/>
            </a:xfrm>
            <a:prstGeom prst="rect">
              <a:avLst/>
            </a:prstGeom>
            <a:solidFill>
              <a:srgbClr val="35BAE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53/186/226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7C12A38-61FD-4D10-9DD6-C15384055EE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481821"/>
              <a:ext cx="1240587" cy="514430"/>
            </a:xfrm>
            <a:prstGeom prst="rect">
              <a:avLst/>
            </a:prstGeom>
            <a:solidFill>
              <a:srgbClr val="1DB1D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29/177/222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2C409B2-D8FF-4A98-AC29-A64B1EA28E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046676"/>
              <a:ext cx="1240587" cy="514430"/>
            </a:xfrm>
            <a:prstGeom prst="rect">
              <a:avLst/>
            </a:prstGeom>
            <a:solidFill>
              <a:srgbClr val="152D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21/45/94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A5A3A25D-0083-4486-85B1-2A22E5732E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559650"/>
              <a:ext cx="1240587" cy="514430"/>
            </a:xfrm>
            <a:prstGeom prst="rect">
              <a:avLst/>
            </a:prstGeom>
            <a:solidFill>
              <a:srgbClr val="1B25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lvl="0"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27/37/82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DE47714-66E4-49A7-9DEF-544A7B9C6191}"/>
              </a:ext>
            </a:extLst>
          </p:cNvPr>
          <p:cNvGrpSpPr/>
          <p:nvPr userDrawn="1"/>
        </p:nvGrpSpPr>
        <p:grpSpPr>
          <a:xfrm>
            <a:off x="5088707" y="1733470"/>
            <a:ext cx="4449819" cy="4318634"/>
            <a:chOff x="501654" y="1942908"/>
            <a:chExt cx="1240587" cy="5131172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4867EC1-C90A-4C98-A2BD-9010258401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994792"/>
              <a:ext cx="1240587" cy="514430"/>
            </a:xfrm>
            <a:prstGeom prst="rect">
              <a:avLst/>
            </a:prstGeom>
            <a:solidFill>
              <a:srgbClr val="018F6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1/143/104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B5981B6-E68F-42B8-8936-CDA6052D210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4507763"/>
              <a:ext cx="1240587" cy="514430"/>
            </a:xfrm>
            <a:prstGeom prst="rect">
              <a:avLst/>
            </a:prstGeom>
            <a:solidFill>
              <a:srgbClr val="00725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0/114/82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3691384-535F-415B-A4A9-E03E8F6382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020734"/>
              <a:ext cx="1240587" cy="514430"/>
            </a:xfrm>
            <a:prstGeom prst="rect">
              <a:avLst/>
            </a:prstGeom>
            <a:solidFill>
              <a:srgbClr val="00573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0/87/61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9FA6B05-1E59-4311-B1ED-01BE9D45E25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533705"/>
              <a:ext cx="1240587" cy="514430"/>
            </a:xfrm>
            <a:prstGeom prst="rect">
              <a:avLst/>
            </a:prstGeom>
            <a:solidFill>
              <a:srgbClr val="02493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2/73/53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D8B5FDA-0AA8-49B2-BB74-5F625A2974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1942908"/>
              <a:ext cx="1240587" cy="514430"/>
            </a:xfrm>
            <a:prstGeom prst="rect">
              <a:avLst/>
            </a:prstGeom>
            <a:solidFill>
              <a:srgbClr val="7DCF8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125/207/139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875A860-3189-4C80-BCBE-FC167ED460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455879"/>
              <a:ext cx="1240587" cy="514430"/>
            </a:xfrm>
            <a:prstGeom prst="rect">
              <a:avLst/>
            </a:prstGeom>
            <a:solidFill>
              <a:srgbClr val="52C58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82/197/135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FD10A61-1D4A-45BE-885A-B3296A626B2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968850"/>
              <a:ext cx="1240587" cy="514430"/>
            </a:xfrm>
            <a:prstGeom prst="rect">
              <a:avLst/>
            </a:prstGeom>
            <a:solidFill>
              <a:srgbClr val="27B98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39/185/131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3BDD043-8CC3-4E28-B521-782AD36524B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481821"/>
              <a:ext cx="1240587" cy="514430"/>
            </a:xfrm>
            <a:prstGeom prst="rect">
              <a:avLst/>
            </a:prstGeom>
            <a:solidFill>
              <a:srgbClr val="00AD7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0/173/124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3B1875A-A503-4503-A2B0-A0840A36AB9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046676"/>
              <a:ext cx="1240587" cy="514430"/>
            </a:xfrm>
            <a:prstGeom prst="rect">
              <a:avLst/>
            </a:prstGeom>
            <a:solidFill>
              <a:srgbClr val="003E2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0/62/45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8F43AA6-4549-43AE-9E25-A0EB863E226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559650"/>
              <a:ext cx="1240587" cy="514430"/>
            </a:xfrm>
            <a:prstGeom prst="rect">
              <a:avLst/>
            </a:prstGeom>
            <a:solidFill>
              <a:srgbClr val="00332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0/51/37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98DDB4-6EED-48DB-8EF6-47F18B15B7C4}"/>
              </a:ext>
            </a:extLst>
          </p:cNvPr>
          <p:cNvGrpSpPr/>
          <p:nvPr userDrawn="1"/>
        </p:nvGrpSpPr>
        <p:grpSpPr>
          <a:xfrm>
            <a:off x="9659065" y="1731014"/>
            <a:ext cx="4449819" cy="4318634"/>
            <a:chOff x="501654" y="1942908"/>
            <a:chExt cx="1240587" cy="5131172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5BF3BFE6-8950-4516-A21A-80459A147F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994792"/>
              <a:ext cx="1240587" cy="514430"/>
            </a:xfrm>
            <a:prstGeom prst="rect">
              <a:avLst/>
            </a:prstGeom>
            <a:solidFill>
              <a:srgbClr val="6E6F6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110/111/111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34E17B92-D2F0-40C2-813B-C8996B2CF50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4507763"/>
              <a:ext cx="1240587" cy="514430"/>
            </a:xfrm>
            <a:prstGeom prst="rect">
              <a:avLst/>
            </a:prstGeom>
            <a:solidFill>
              <a:srgbClr val="57585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87/88/89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226CFEB-4304-4434-A8E6-86D5F2BCEB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020734"/>
              <a:ext cx="1240587" cy="514430"/>
            </a:xfrm>
            <a:prstGeom prst="rect">
              <a:avLst/>
            </a:prstGeom>
            <a:solidFill>
              <a:srgbClr val="42424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66/66/67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C50B61B4-09A0-4F3F-9432-0FEC4688E9C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5533705"/>
              <a:ext cx="1240587" cy="514430"/>
            </a:xfrm>
            <a:prstGeom prst="rect">
              <a:avLst/>
            </a:prstGeom>
            <a:solidFill>
              <a:srgbClr val="2C2C2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44/44/45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DE05C7A-C029-4EA1-A1B3-2F51416D90D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1942908"/>
              <a:ext cx="1240587" cy="514430"/>
            </a:xfrm>
            <a:prstGeom prst="rect">
              <a:avLst/>
            </a:prstGeom>
            <a:solidFill>
              <a:srgbClr val="C5C7C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197/199/200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6765D8C5-6319-48EE-928C-BFADBA87B89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455879"/>
              <a:ext cx="1240587" cy="514430"/>
            </a:xfrm>
            <a:prstGeom prst="rect">
              <a:avLst/>
            </a:prstGeom>
            <a:solidFill>
              <a:srgbClr val="AFB1B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175/177/178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DA91A3E-2B26-4E3A-96C9-4C1DF3243B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2968850"/>
              <a:ext cx="1240587" cy="514430"/>
            </a:xfrm>
            <a:prstGeom prst="rect">
              <a:avLst/>
            </a:prstGeom>
            <a:solidFill>
              <a:srgbClr val="999B9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153/155/155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8CA7E8BE-C3D3-4558-B69A-2A6F36622C6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3481821"/>
              <a:ext cx="1240587" cy="514430"/>
            </a:xfrm>
            <a:prstGeom prst="rect">
              <a:avLst/>
            </a:prstGeom>
            <a:solidFill>
              <a:srgbClr val="83858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131/133/133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ED196BC-1C1A-47FD-9D69-123FC8FE18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046676"/>
              <a:ext cx="1240587" cy="514430"/>
            </a:xfrm>
            <a:prstGeom prst="rect">
              <a:avLst/>
            </a:prstGeom>
            <a:solidFill>
              <a:srgbClr val="1616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22/22/22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89D86955-CBC1-4E6B-A496-3731E75C37F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1654" y="6559650"/>
              <a:ext cx="1240587" cy="514430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b"/>
            <a:lstStyle/>
            <a:p>
              <a:pPr algn="ctr" eaLnBrk="0" fontAlgn="base" hangingPunct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0AA7E"/>
                </a:buClr>
                <a:buSzPct val="85000"/>
              </a:pPr>
              <a:r>
                <a:rPr lang="en-US" sz="1050" b="1">
                  <a:solidFill>
                    <a:schemeClr val="bg1"/>
                  </a:solidFill>
                  <a:latin typeface="Arial" panose="020B0604020202020204" pitchFamily="34" charset="0"/>
                </a:rPr>
                <a:t>0/0/0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0272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s, Arrows, Call 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Lines, Arrows and Call Outs to Copy/Paste</a:t>
            </a:r>
          </a:p>
        </p:txBody>
      </p:sp>
      <p:cxnSp>
        <p:nvCxnSpPr>
          <p:cNvPr id="15" name="Straight Arrow Connector 14"/>
          <p:cNvCxnSpPr/>
          <p:nvPr userDrawn="1"/>
        </p:nvCxnSpPr>
        <p:spPr bwMode="auto">
          <a:xfrm>
            <a:off x="2035145" y="4977922"/>
            <a:ext cx="116337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16" name="Straight Arrow Connector 15"/>
          <p:cNvCxnSpPr/>
          <p:nvPr userDrawn="1"/>
        </p:nvCxnSpPr>
        <p:spPr bwMode="auto">
          <a:xfrm>
            <a:off x="649965" y="4977922"/>
            <a:ext cx="116337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17" name="Straight Arrow Connector 16"/>
          <p:cNvCxnSpPr/>
          <p:nvPr userDrawn="1"/>
        </p:nvCxnSpPr>
        <p:spPr bwMode="auto">
          <a:xfrm>
            <a:off x="3556128" y="4977922"/>
            <a:ext cx="116337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128CE07-FE88-400A-8B1B-8C8969AE7343}"/>
              </a:ext>
            </a:extLst>
          </p:cNvPr>
          <p:cNvGrpSpPr/>
          <p:nvPr userDrawn="1"/>
        </p:nvGrpSpPr>
        <p:grpSpPr>
          <a:xfrm>
            <a:off x="565086" y="3214541"/>
            <a:ext cx="4737164" cy="113656"/>
            <a:chOff x="565086" y="2500760"/>
            <a:chExt cx="4737164" cy="113656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E1DE40F-E8A0-4044-9CDA-9DCC869D3D30}"/>
                </a:ext>
              </a:extLst>
            </p:cNvPr>
            <p:cNvCxnSpPr>
              <a:cxnSpLocks/>
            </p:cNvCxnSpPr>
            <p:nvPr userDrawn="1"/>
          </p:nvCxnSpPr>
          <p:spPr bwMode="auto">
            <a:xfrm flipV="1">
              <a:off x="565086" y="2614415"/>
              <a:ext cx="4737164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B5CDF467-DC85-4433-B593-AD17228CFFE1}"/>
                </a:ext>
              </a:extLst>
            </p:cNvPr>
            <p:cNvSpPr/>
            <p:nvPr userDrawn="1"/>
          </p:nvSpPr>
          <p:spPr bwMode="auto">
            <a:xfrm>
              <a:off x="2867748" y="2500760"/>
              <a:ext cx="131840" cy="11365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>
              <a:defPPr>
                <a:defRPr lang="en-US"/>
              </a:defPPr>
              <a:lvl1pPr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730250" indent="-273050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462088" indent="-547688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2193925" indent="-822325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925763" indent="-1096963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8C73FD9-5B6A-4595-B189-ABE53490D4AF}"/>
              </a:ext>
            </a:extLst>
          </p:cNvPr>
          <p:cNvGrpSpPr/>
          <p:nvPr userDrawn="1"/>
        </p:nvGrpSpPr>
        <p:grpSpPr>
          <a:xfrm>
            <a:off x="6296501" y="2659897"/>
            <a:ext cx="4261405" cy="866905"/>
            <a:chOff x="5295358" y="4159487"/>
            <a:chExt cx="4261405" cy="86690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D137E2E-0A23-4BD8-B648-B5B59C59DA01}"/>
                </a:ext>
              </a:extLst>
            </p:cNvPr>
            <p:cNvSpPr/>
            <p:nvPr/>
          </p:nvSpPr>
          <p:spPr>
            <a:xfrm>
              <a:off x="6134144" y="4161648"/>
              <a:ext cx="342261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Black" panose="020B0A040201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Increasing Fact – </a:t>
              </a:r>
              <a:r>
                <a:rPr lang="en-US" sz="1400" b="0" kern="1200">
                  <a:solidFill>
                    <a:schemeClr val="tx1"/>
                  </a:solidFill>
                  <a:latin typeface="Arial Black" panose="020B0A040201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14pt</a:t>
              </a:r>
              <a:br>
                <a:rPr lang="en-US" sz="1400" b="1" kern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Details, 12pt,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consectetur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adipiscing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elit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, </a:t>
              </a:r>
              <a:b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sed do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eiusmod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tempor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incididunt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ut</a:t>
              </a: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labore </a:t>
              </a:r>
              <a:b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et dolore magna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9AFD202-CBA1-4170-A618-FD68DB56BF04}"/>
                </a:ext>
              </a:extLst>
            </p:cNvPr>
            <p:cNvGrpSpPr/>
            <p:nvPr/>
          </p:nvGrpSpPr>
          <p:grpSpPr>
            <a:xfrm>
              <a:off x="5295358" y="4159487"/>
              <a:ext cx="778938" cy="866905"/>
              <a:chOff x="5295358" y="3742681"/>
              <a:chExt cx="778938" cy="866905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8587EA4-25E3-48D9-A00E-BF26C4ED90EA}"/>
                  </a:ext>
                </a:extLst>
              </p:cNvPr>
              <p:cNvGrpSpPr/>
              <p:nvPr/>
            </p:nvGrpSpPr>
            <p:grpSpPr>
              <a:xfrm>
                <a:off x="5295358" y="3830648"/>
                <a:ext cx="778938" cy="778938"/>
                <a:chOff x="8260553" y="5005529"/>
                <a:chExt cx="778938" cy="778938"/>
              </a:xfrm>
            </p:grpSpPr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BFABE957-D67B-473A-A9C9-7A20D2BDBFDB}"/>
                    </a:ext>
                  </a:extLst>
                </p:cNvPr>
                <p:cNvSpPr/>
                <p:nvPr/>
              </p:nvSpPr>
              <p:spPr bwMode="auto">
                <a:xfrm>
                  <a:off x="8260553" y="5005529"/>
                  <a:ext cx="778938" cy="778938"/>
                </a:xfrm>
                <a:prstGeom prst="arc">
                  <a:avLst>
                    <a:gd name="adj1" fmla="val 17901948"/>
                    <a:gd name="adj2" fmla="val 14486585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/>
                <a:lstStyle/>
                <a:p>
                  <a:pPr marL="0" marR="0" lvl="0" indent="0" algn="ctr" defTabSz="146304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Noto Sans Light" panose="020B0402040504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C817F525-1B5F-46FB-8E6E-1750B3E153DC}"/>
                    </a:ext>
                  </a:extLst>
                </p:cNvPr>
                <p:cNvSpPr/>
                <p:nvPr/>
              </p:nvSpPr>
              <p:spPr>
                <a:xfrm>
                  <a:off x="8343815" y="5195618"/>
                  <a:ext cx="61106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b="0">
                      <a:latin typeface="Arial Black" panose="020B0A04020102020204" pitchFamily="34" charset="0"/>
                      <a:ea typeface="Noto Sans Light" panose="020B0402040504020204" pitchFamily="34" charset="0"/>
                      <a:cs typeface="Arial" panose="020B0604020202020204" pitchFamily="34" charset="0"/>
                    </a:rPr>
                    <a:t>#%</a:t>
                  </a:r>
                </a:p>
              </p:txBody>
            </p:sp>
          </p:grp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D1F46B9E-54B2-4B8A-B19A-32DC592A676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556799" y="3742681"/>
                <a:ext cx="254702" cy="254700"/>
              </a:xfrm>
              <a:custGeom>
                <a:avLst/>
                <a:gdLst>
                  <a:gd name="T0" fmla="*/ 340 w 435"/>
                  <a:gd name="T1" fmla="*/ 190 h 435"/>
                  <a:gd name="T2" fmla="*/ 408 w 435"/>
                  <a:gd name="T3" fmla="*/ 190 h 435"/>
                  <a:gd name="T4" fmla="*/ 435 w 435"/>
                  <a:gd name="T5" fmla="*/ 218 h 435"/>
                  <a:gd name="T6" fmla="*/ 427 w 435"/>
                  <a:gd name="T7" fmla="*/ 237 h 435"/>
                  <a:gd name="T8" fmla="*/ 237 w 435"/>
                  <a:gd name="T9" fmla="*/ 427 h 435"/>
                  <a:gd name="T10" fmla="*/ 218 w 435"/>
                  <a:gd name="T11" fmla="*/ 435 h 435"/>
                  <a:gd name="T12" fmla="*/ 198 w 435"/>
                  <a:gd name="T13" fmla="*/ 427 h 435"/>
                  <a:gd name="T14" fmla="*/ 8 w 435"/>
                  <a:gd name="T15" fmla="*/ 237 h 435"/>
                  <a:gd name="T16" fmla="*/ 0 w 435"/>
                  <a:gd name="T17" fmla="*/ 218 h 435"/>
                  <a:gd name="T18" fmla="*/ 27 w 435"/>
                  <a:gd name="T19" fmla="*/ 190 h 435"/>
                  <a:gd name="T20" fmla="*/ 95 w 435"/>
                  <a:gd name="T21" fmla="*/ 190 h 435"/>
                  <a:gd name="T22" fmla="*/ 95 w 435"/>
                  <a:gd name="T23" fmla="*/ 27 h 435"/>
                  <a:gd name="T24" fmla="*/ 122 w 435"/>
                  <a:gd name="T25" fmla="*/ 0 h 435"/>
                  <a:gd name="T26" fmla="*/ 313 w 435"/>
                  <a:gd name="T27" fmla="*/ 0 h 435"/>
                  <a:gd name="T28" fmla="*/ 340 w 435"/>
                  <a:gd name="T29" fmla="*/ 27 h 435"/>
                  <a:gd name="T30" fmla="*/ 340 w 435"/>
                  <a:gd name="T31" fmla="*/ 19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5" h="435">
                    <a:moveTo>
                      <a:pt x="340" y="190"/>
                    </a:moveTo>
                    <a:cubicBezTo>
                      <a:pt x="408" y="190"/>
                      <a:pt x="408" y="190"/>
                      <a:pt x="408" y="190"/>
                    </a:cubicBezTo>
                    <a:cubicBezTo>
                      <a:pt x="423" y="190"/>
                      <a:pt x="435" y="203"/>
                      <a:pt x="435" y="218"/>
                    </a:cubicBezTo>
                    <a:cubicBezTo>
                      <a:pt x="435" y="225"/>
                      <a:pt x="432" y="232"/>
                      <a:pt x="427" y="237"/>
                    </a:cubicBezTo>
                    <a:cubicBezTo>
                      <a:pt x="237" y="427"/>
                      <a:pt x="237" y="427"/>
                      <a:pt x="237" y="427"/>
                    </a:cubicBezTo>
                    <a:cubicBezTo>
                      <a:pt x="231" y="432"/>
                      <a:pt x="225" y="435"/>
                      <a:pt x="218" y="435"/>
                    </a:cubicBezTo>
                    <a:cubicBezTo>
                      <a:pt x="211" y="435"/>
                      <a:pt x="204" y="432"/>
                      <a:pt x="198" y="427"/>
                    </a:cubicBezTo>
                    <a:cubicBezTo>
                      <a:pt x="8" y="237"/>
                      <a:pt x="8" y="237"/>
                      <a:pt x="8" y="237"/>
                    </a:cubicBezTo>
                    <a:cubicBezTo>
                      <a:pt x="3" y="232"/>
                      <a:pt x="0" y="225"/>
                      <a:pt x="0" y="218"/>
                    </a:cubicBezTo>
                    <a:cubicBezTo>
                      <a:pt x="0" y="203"/>
                      <a:pt x="12" y="190"/>
                      <a:pt x="27" y="19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5" y="12"/>
                      <a:pt x="107" y="0"/>
                      <a:pt x="122" y="0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28" y="0"/>
                      <a:pt x="340" y="12"/>
                      <a:pt x="340" y="27"/>
                    </a:cubicBezTo>
                    <a:lnTo>
                      <a:pt x="340" y="19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C80B1D3-D1BB-4934-B3CE-F98A57E7BE61}"/>
              </a:ext>
            </a:extLst>
          </p:cNvPr>
          <p:cNvGrpSpPr/>
          <p:nvPr userDrawn="1"/>
        </p:nvGrpSpPr>
        <p:grpSpPr>
          <a:xfrm>
            <a:off x="6296501" y="5793387"/>
            <a:ext cx="4261405" cy="861774"/>
            <a:chOff x="5292316" y="6403428"/>
            <a:chExt cx="4261405" cy="86177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9F2A062-E9D1-4DC0-B6A4-E109D00871C5}"/>
                </a:ext>
              </a:extLst>
            </p:cNvPr>
            <p:cNvSpPr/>
            <p:nvPr/>
          </p:nvSpPr>
          <p:spPr>
            <a:xfrm>
              <a:off x="6134143" y="6403428"/>
              <a:ext cx="341957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46304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0" kern="1200" noProof="0">
                  <a:solidFill>
                    <a:schemeClr val="tx1"/>
                  </a:solidFill>
                  <a:latin typeface="Arial Black" panose="020B0A040201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Simple # Fact – 14pt</a:t>
              </a:r>
              <a:b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Details, 12pt,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consectetur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adipiscing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elit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, </a:t>
              </a:r>
              <a:b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sed do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eiusmod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tempor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incididunt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ut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labore </a:t>
              </a:r>
              <a:b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et dolore magna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6317F2-76D4-4713-B32A-4C9257E324E5}"/>
                </a:ext>
              </a:extLst>
            </p:cNvPr>
            <p:cNvSpPr/>
            <p:nvPr/>
          </p:nvSpPr>
          <p:spPr bwMode="auto">
            <a:xfrm>
              <a:off x="5292316" y="6429502"/>
              <a:ext cx="777240" cy="7772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lIns="0" tIns="0" rIns="0" bIns="0" rtlCol="0" anchor="ctr"/>
            <a:lstStyle/>
            <a:p>
              <a:pPr algn="ctr"/>
              <a:r>
                <a:rPr lang="en-US" sz="2000" b="0">
                  <a:latin typeface="Arial Black" panose="020B0A040201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sp>
        <p:nvSpPr>
          <p:cNvPr id="47" name="Freeform 19">
            <a:extLst>
              <a:ext uri="{FF2B5EF4-FFF2-40B4-BE49-F238E27FC236}">
                <a16:creationId xmlns:a16="http://schemas.microsoft.com/office/drawing/2014/main" id="{31EA9EE8-FDC0-4D88-B82D-C70C137FC3C1}"/>
              </a:ext>
            </a:extLst>
          </p:cNvPr>
          <p:cNvSpPr>
            <a:spLocks/>
          </p:cNvSpPr>
          <p:nvPr userDrawn="1"/>
        </p:nvSpPr>
        <p:spPr bwMode="auto">
          <a:xfrm rot="10800000">
            <a:off x="699781" y="5758356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AEB7CFF-75E0-4297-9440-1B37CC4DEF57}"/>
              </a:ext>
            </a:extLst>
          </p:cNvPr>
          <p:cNvGrpSpPr/>
          <p:nvPr userDrawn="1"/>
        </p:nvGrpSpPr>
        <p:grpSpPr>
          <a:xfrm>
            <a:off x="6296501" y="4235577"/>
            <a:ext cx="4261405" cy="874294"/>
            <a:chOff x="5295358" y="4152098"/>
            <a:chExt cx="4261405" cy="87429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391EE23-C2FF-41E2-BEC1-BE073BE18B36}"/>
                </a:ext>
              </a:extLst>
            </p:cNvPr>
            <p:cNvSpPr/>
            <p:nvPr/>
          </p:nvSpPr>
          <p:spPr>
            <a:xfrm>
              <a:off x="6134144" y="4152098"/>
              <a:ext cx="342261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46304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0" kern="1200" noProof="0">
                  <a:solidFill>
                    <a:schemeClr val="tx1"/>
                  </a:solidFill>
                  <a:latin typeface="Arial Black" panose="020B0A040201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Decreasing Fact – 14pt</a:t>
              </a:r>
              <a:b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Details, 12pt,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consectetur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adipiscing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elit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, </a:t>
              </a:r>
              <a:b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sed do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eiusmod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tempor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incididunt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kern="1200" noProof="0" err="1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ut</a:t>
              </a: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 labore </a:t>
              </a:r>
              <a:b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</a:br>
              <a:r>
                <a:rPr lang="en-US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rPr>
                <a:t>et dolore magna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01C6D1A-0D42-4581-9747-3E616F0E9056}"/>
                </a:ext>
              </a:extLst>
            </p:cNvPr>
            <p:cNvGrpSpPr/>
            <p:nvPr/>
          </p:nvGrpSpPr>
          <p:grpSpPr>
            <a:xfrm>
              <a:off x="5295358" y="4159487"/>
              <a:ext cx="778938" cy="866905"/>
              <a:chOff x="5295358" y="3742681"/>
              <a:chExt cx="778938" cy="866905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6F12BED1-E127-4A61-ACD4-4C0BC6C9A76F}"/>
                  </a:ext>
                </a:extLst>
              </p:cNvPr>
              <p:cNvGrpSpPr/>
              <p:nvPr/>
            </p:nvGrpSpPr>
            <p:grpSpPr>
              <a:xfrm>
                <a:off x="5295358" y="3830648"/>
                <a:ext cx="778938" cy="778938"/>
                <a:chOff x="8260553" y="5005529"/>
                <a:chExt cx="778938" cy="778938"/>
              </a:xfrm>
            </p:grpSpPr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1B326B67-C8BC-4731-AF2A-A12BCE8DFC10}"/>
                    </a:ext>
                  </a:extLst>
                </p:cNvPr>
                <p:cNvSpPr/>
                <p:nvPr/>
              </p:nvSpPr>
              <p:spPr bwMode="auto">
                <a:xfrm>
                  <a:off x="8260553" y="5005529"/>
                  <a:ext cx="778938" cy="778938"/>
                </a:xfrm>
                <a:prstGeom prst="arc">
                  <a:avLst>
                    <a:gd name="adj1" fmla="val 17901948"/>
                    <a:gd name="adj2" fmla="val 14486585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/>
                <a:lstStyle/>
                <a:p>
                  <a:pPr marL="0" marR="0" lvl="0" indent="0" algn="ctr" defTabSz="146304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Noto Sans Light" panose="020B0402040504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40D66438-4E8B-4CFD-80BD-67438055A28C}"/>
                    </a:ext>
                  </a:extLst>
                </p:cNvPr>
                <p:cNvSpPr/>
                <p:nvPr/>
              </p:nvSpPr>
              <p:spPr>
                <a:xfrm>
                  <a:off x="8343815" y="5195618"/>
                  <a:ext cx="61106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b="0">
                      <a:latin typeface="Arial Black" panose="020B0A04020102020204" pitchFamily="34" charset="0"/>
                      <a:ea typeface="Noto Sans Light" panose="020B0402040504020204" pitchFamily="34" charset="0"/>
                      <a:cs typeface="Arial" panose="020B0604020202020204" pitchFamily="34" charset="0"/>
                    </a:rPr>
                    <a:t>#%</a:t>
                  </a:r>
                </a:p>
              </p:txBody>
            </p:sp>
          </p:grp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529EB714-FA38-42FE-9A86-B53F39602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799" y="3742681"/>
                <a:ext cx="254702" cy="254700"/>
              </a:xfrm>
              <a:custGeom>
                <a:avLst/>
                <a:gdLst>
                  <a:gd name="T0" fmla="*/ 340 w 435"/>
                  <a:gd name="T1" fmla="*/ 190 h 435"/>
                  <a:gd name="T2" fmla="*/ 408 w 435"/>
                  <a:gd name="T3" fmla="*/ 190 h 435"/>
                  <a:gd name="T4" fmla="*/ 435 w 435"/>
                  <a:gd name="T5" fmla="*/ 218 h 435"/>
                  <a:gd name="T6" fmla="*/ 427 w 435"/>
                  <a:gd name="T7" fmla="*/ 237 h 435"/>
                  <a:gd name="T8" fmla="*/ 237 w 435"/>
                  <a:gd name="T9" fmla="*/ 427 h 435"/>
                  <a:gd name="T10" fmla="*/ 218 w 435"/>
                  <a:gd name="T11" fmla="*/ 435 h 435"/>
                  <a:gd name="T12" fmla="*/ 198 w 435"/>
                  <a:gd name="T13" fmla="*/ 427 h 435"/>
                  <a:gd name="T14" fmla="*/ 8 w 435"/>
                  <a:gd name="T15" fmla="*/ 237 h 435"/>
                  <a:gd name="T16" fmla="*/ 0 w 435"/>
                  <a:gd name="T17" fmla="*/ 218 h 435"/>
                  <a:gd name="T18" fmla="*/ 27 w 435"/>
                  <a:gd name="T19" fmla="*/ 190 h 435"/>
                  <a:gd name="T20" fmla="*/ 95 w 435"/>
                  <a:gd name="T21" fmla="*/ 190 h 435"/>
                  <a:gd name="T22" fmla="*/ 95 w 435"/>
                  <a:gd name="T23" fmla="*/ 27 h 435"/>
                  <a:gd name="T24" fmla="*/ 122 w 435"/>
                  <a:gd name="T25" fmla="*/ 0 h 435"/>
                  <a:gd name="T26" fmla="*/ 313 w 435"/>
                  <a:gd name="T27" fmla="*/ 0 h 435"/>
                  <a:gd name="T28" fmla="*/ 340 w 435"/>
                  <a:gd name="T29" fmla="*/ 27 h 435"/>
                  <a:gd name="T30" fmla="*/ 340 w 435"/>
                  <a:gd name="T31" fmla="*/ 19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5" h="435">
                    <a:moveTo>
                      <a:pt x="340" y="190"/>
                    </a:moveTo>
                    <a:cubicBezTo>
                      <a:pt x="408" y="190"/>
                      <a:pt x="408" y="190"/>
                      <a:pt x="408" y="190"/>
                    </a:cubicBezTo>
                    <a:cubicBezTo>
                      <a:pt x="423" y="190"/>
                      <a:pt x="435" y="203"/>
                      <a:pt x="435" y="218"/>
                    </a:cubicBezTo>
                    <a:cubicBezTo>
                      <a:pt x="435" y="225"/>
                      <a:pt x="432" y="232"/>
                      <a:pt x="427" y="237"/>
                    </a:cubicBezTo>
                    <a:cubicBezTo>
                      <a:pt x="237" y="427"/>
                      <a:pt x="237" y="427"/>
                      <a:pt x="237" y="427"/>
                    </a:cubicBezTo>
                    <a:cubicBezTo>
                      <a:pt x="231" y="432"/>
                      <a:pt x="225" y="435"/>
                      <a:pt x="218" y="435"/>
                    </a:cubicBezTo>
                    <a:cubicBezTo>
                      <a:pt x="211" y="435"/>
                      <a:pt x="204" y="432"/>
                      <a:pt x="198" y="427"/>
                    </a:cubicBezTo>
                    <a:cubicBezTo>
                      <a:pt x="8" y="237"/>
                      <a:pt x="8" y="237"/>
                      <a:pt x="8" y="237"/>
                    </a:cubicBezTo>
                    <a:cubicBezTo>
                      <a:pt x="3" y="232"/>
                      <a:pt x="0" y="225"/>
                      <a:pt x="0" y="218"/>
                    </a:cubicBezTo>
                    <a:cubicBezTo>
                      <a:pt x="0" y="203"/>
                      <a:pt x="12" y="190"/>
                      <a:pt x="27" y="19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5" y="12"/>
                      <a:pt x="107" y="0"/>
                      <a:pt x="122" y="0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28" y="0"/>
                      <a:pt x="340" y="12"/>
                      <a:pt x="340" y="27"/>
                    </a:cubicBezTo>
                    <a:lnTo>
                      <a:pt x="340" y="19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Noto Sans Light" panose="020B0402040504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9" name="Freeform 19">
            <a:extLst>
              <a:ext uri="{FF2B5EF4-FFF2-40B4-BE49-F238E27FC236}">
                <a16:creationId xmlns:a16="http://schemas.microsoft.com/office/drawing/2014/main" id="{22C5860A-49EE-4CC4-9522-23E702238F47}"/>
              </a:ext>
            </a:extLst>
          </p:cNvPr>
          <p:cNvSpPr>
            <a:spLocks/>
          </p:cNvSpPr>
          <p:nvPr userDrawn="1"/>
        </p:nvSpPr>
        <p:spPr bwMode="auto">
          <a:xfrm>
            <a:off x="1231650" y="5758356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B462493-4D7D-492B-B539-7D622B2B0977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65086" y="2751592"/>
            <a:ext cx="4737164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6B4EDE5-44A5-48CB-B37D-B648D3052753}"/>
              </a:ext>
            </a:extLst>
          </p:cNvPr>
          <p:cNvGrpSpPr/>
          <p:nvPr userDrawn="1"/>
        </p:nvGrpSpPr>
        <p:grpSpPr>
          <a:xfrm>
            <a:off x="565086" y="3791145"/>
            <a:ext cx="4737164" cy="113656"/>
            <a:chOff x="565086" y="3608678"/>
            <a:chExt cx="4737164" cy="113656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1E95463-23AA-457B-BBFF-DEBBAF717521}"/>
                </a:ext>
              </a:extLst>
            </p:cNvPr>
            <p:cNvCxnSpPr>
              <a:cxnSpLocks/>
            </p:cNvCxnSpPr>
            <p:nvPr userDrawn="1"/>
          </p:nvCxnSpPr>
          <p:spPr bwMode="auto">
            <a:xfrm rot="10800000" flipV="1">
              <a:off x="565086" y="3608678"/>
              <a:ext cx="4737164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88398F06-CA25-4826-BB76-95D10F72C8FB}"/>
                </a:ext>
              </a:extLst>
            </p:cNvPr>
            <p:cNvSpPr/>
            <p:nvPr userDrawn="1"/>
          </p:nvSpPr>
          <p:spPr bwMode="auto">
            <a:xfrm rot="10800000">
              <a:off x="2867749" y="3608679"/>
              <a:ext cx="131840" cy="11365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>
              <a:defPPr>
                <a:defRPr lang="en-US"/>
              </a:defPPr>
              <a:lvl1pPr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730250" indent="-273050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462088" indent="-547688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2193925" indent="-822325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925763" indent="-1096963" algn="l" defTabSz="1462088" rtl="0" eaLnBrk="0" fontAlgn="base" hangingPunct="0">
                <a:spcBef>
                  <a:spcPct val="0"/>
                </a:spcBef>
                <a:spcAft>
                  <a:spcPct val="0"/>
                </a:spcAft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9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7" name="Freeform 19">
            <a:extLst>
              <a:ext uri="{FF2B5EF4-FFF2-40B4-BE49-F238E27FC236}">
                <a16:creationId xmlns:a16="http://schemas.microsoft.com/office/drawing/2014/main" id="{899D04F0-241D-4D6B-9864-9D2D29F1AAD5}"/>
              </a:ext>
            </a:extLst>
          </p:cNvPr>
          <p:cNvSpPr>
            <a:spLocks/>
          </p:cNvSpPr>
          <p:nvPr userDrawn="1"/>
        </p:nvSpPr>
        <p:spPr bwMode="auto">
          <a:xfrm rot="13500000">
            <a:off x="1778008" y="5758356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8" name="Freeform 19">
            <a:extLst>
              <a:ext uri="{FF2B5EF4-FFF2-40B4-BE49-F238E27FC236}">
                <a16:creationId xmlns:a16="http://schemas.microsoft.com/office/drawing/2014/main" id="{1B860F4A-C3BE-4901-B420-44CFC7831B59}"/>
              </a:ext>
            </a:extLst>
          </p:cNvPr>
          <p:cNvSpPr>
            <a:spLocks/>
          </p:cNvSpPr>
          <p:nvPr userDrawn="1"/>
        </p:nvSpPr>
        <p:spPr bwMode="auto">
          <a:xfrm rot="18000000">
            <a:off x="2296581" y="5758355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BD914CC-D7C7-4B70-845A-AD3663B9469F}"/>
              </a:ext>
            </a:extLst>
          </p:cNvPr>
          <p:cNvGrpSpPr/>
          <p:nvPr userDrawn="1"/>
        </p:nvGrpSpPr>
        <p:grpSpPr>
          <a:xfrm>
            <a:off x="3437245" y="5645244"/>
            <a:ext cx="1121106" cy="1110493"/>
            <a:chOff x="10019372" y="5383332"/>
            <a:chExt cx="2152284" cy="2131913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B3638777-CE23-4C5A-AFA2-331696C2D485}"/>
                </a:ext>
              </a:extLst>
            </p:cNvPr>
            <p:cNvSpPr/>
            <p:nvPr/>
          </p:nvSpPr>
          <p:spPr bwMode="auto">
            <a:xfrm>
              <a:off x="10056139" y="5383332"/>
              <a:ext cx="2112860" cy="2112864"/>
            </a:xfrm>
            <a:prstGeom prst="arc">
              <a:avLst>
                <a:gd name="adj1" fmla="val 16200000"/>
                <a:gd name="adj2" fmla="val 1726514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sm"/>
            </a:ln>
            <a:effectLst/>
          </p:spPr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469D92B2-DA86-4E5E-8C59-823B75D89AB6}"/>
                </a:ext>
              </a:extLst>
            </p:cNvPr>
            <p:cNvSpPr/>
            <p:nvPr/>
          </p:nvSpPr>
          <p:spPr bwMode="auto">
            <a:xfrm flipH="1">
              <a:off x="10019372" y="5383332"/>
              <a:ext cx="2112862" cy="2112864"/>
            </a:xfrm>
            <a:prstGeom prst="arc">
              <a:avLst>
                <a:gd name="adj1" fmla="val 16200000"/>
                <a:gd name="adj2" fmla="val 1726514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 w="lg" len="sm"/>
              <a:tailEnd type="none" w="lg" len="sm"/>
            </a:ln>
            <a:effectLst/>
          </p:spPr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5CFD725C-0F87-4EF9-839C-CEDB6514D95A}"/>
                </a:ext>
              </a:extLst>
            </p:cNvPr>
            <p:cNvSpPr/>
            <p:nvPr/>
          </p:nvSpPr>
          <p:spPr bwMode="auto">
            <a:xfrm rot="7241160">
              <a:off x="10058795" y="5402383"/>
              <a:ext cx="2112860" cy="2112863"/>
            </a:xfrm>
            <a:prstGeom prst="arc">
              <a:avLst>
                <a:gd name="adj1" fmla="val 16200000"/>
                <a:gd name="adj2" fmla="val 1726514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sm"/>
            </a:ln>
            <a:effectLst/>
          </p:spPr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9510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Libra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Icon Library to Copy/Paste, Fill Color Can Be Changed as Needed</a:t>
            </a:r>
          </a:p>
        </p:txBody>
      </p:sp>
      <p:sp>
        <p:nvSpPr>
          <p:cNvPr id="134" name="Rectangle 133"/>
          <p:cNvSpPr/>
          <p:nvPr userDrawn="1"/>
        </p:nvSpPr>
        <p:spPr>
          <a:xfrm>
            <a:off x="506947" y="1658372"/>
            <a:ext cx="1742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Office/Technology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Freeform 43"/>
          <p:cNvSpPr>
            <a:spLocks/>
          </p:cNvSpPr>
          <p:nvPr userDrawn="1"/>
        </p:nvSpPr>
        <p:spPr bwMode="auto">
          <a:xfrm>
            <a:off x="4366586" y="3281937"/>
            <a:ext cx="275695" cy="172206"/>
          </a:xfrm>
          <a:custGeom>
            <a:avLst/>
            <a:gdLst>
              <a:gd name="T0" fmla="*/ 231 w 410"/>
              <a:gd name="T1" fmla="*/ 0 h 257"/>
              <a:gd name="T2" fmla="*/ 139 w 410"/>
              <a:gd name="T3" fmla="*/ 57 h 257"/>
              <a:gd name="T4" fmla="*/ 116 w 410"/>
              <a:gd name="T5" fmla="*/ 52 h 257"/>
              <a:gd name="T6" fmla="*/ 64 w 410"/>
              <a:gd name="T7" fmla="*/ 103 h 257"/>
              <a:gd name="T8" fmla="*/ 64 w 410"/>
              <a:gd name="T9" fmla="*/ 104 h 257"/>
              <a:gd name="T10" fmla="*/ 0 w 410"/>
              <a:gd name="T11" fmla="*/ 180 h 257"/>
              <a:gd name="T12" fmla="*/ 77 w 410"/>
              <a:gd name="T13" fmla="*/ 257 h 257"/>
              <a:gd name="T14" fmla="*/ 321 w 410"/>
              <a:gd name="T15" fmla="*/ 257 h 257"/>
              <a:gd name="T16" fmla="*/ 321 w 410"/>
              <a:gd name="T17" fmla="*/ 257 h 257"/>
              <a:gd name="T18" fmla="*/ 410 w 410"/>
              <a:gd name="T19" fmla="*/ 167 h 257"/>
              <a:gd name="T20" fmla="*/ 330 w 410"/>
              <a:gd name="T21" fmla="*/ 78 h 257"/>
              <a:gd name="T22" fmla="*/ 231 w 410"/>
              <a:gd name="T2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0" h="257">
                <a:moveTo>
                  <a:pt x="231" y="0"/>
                </a:moveTo>
                <a:cubicBezTo>
                  <a:pt x="191" y="0"/>
                  <a:pt x="156" y="24"/>
                  <a:pt x="139" y="57"/>
                </a:cubicBezTo>
                <a:cubicBezTo>
                  <a:pt x="132" y="54"/>
                  <a:pt x="124" y="52"/>
                  <a:pt x="116" y="52"/>
                </a:cubicBezTo>
                <a:cubicBezTo>
                  <a:pt x="87" y="52"/>
                  <a:pt x="64" y="75"/>
                  <a:pt x="64" y="103"/>
                </a:cubicBezTo>
                <a:cubicBezTo>
                  <a:pt x="64" y="103"/>
                  <a:pt x="64" y="104"/>
                  <a:pt x="64" y="104"/>
                </a:cubicBezTo>
                <a:cubicBezTo>
                  <a:pt x="28" y="110"/>
                  <a:pt x="0" y="142"/>
                  <a:pt x="0" y="180"/>
                </a:cubicBezTo>
                <a:cubicBezTo>
                  <a:pt x="0" y="222"/>
                  <a:pt x="35" y="257"/>
                  <a:pt x="77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70" y="257"/>
                  <a:pt x="410" y="217"/>
                  <a:pt x="410" y="167"/>
                </a:cubicBezTo>
                <a:cubicBezTo>
                  <a:pt x="410" y="121"/>
                  <a:pt x="375" y="83"/>
                  <a:pt x="330" y="78"/>
                </a:cubicBezTo>
                <a:cubicBezTo>
                  <a:pt x="319" y="33"/>
                  <a:pt x="279" y="0"/>
                  <a:pt x="2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60" name="Group 2059"/>
          <p:cNvGrpSpPr/>
          <p:nvPr userDrawn="1"/>
        </p:nvGrpSpPr>
        <p:grpSpPr>
          <a:xfrm>
            <a:off x="5024712" y="6760693"/>
            <a:ext cx="262157" cy="261790"/>
            <a:chOff x="7118350" y="3086100"/>
            <a:chExt cx="1135063" cy="1133475"/>
          </a:xfrm>
          <a:solidFill>
            <a:schemeClr val="tx1"/>
          </a:solidFill>
        </p:grpSpPr>
        <p:sp>
          <p:nvSpPr>
            <p:cNvPr id="661" name="Freeform 51"/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62" name="Freeform 52"/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12" name="Freeform 47"/>
          <p:cNvSpPr>
            <a:spLocks noEditPoints="1"/>
          </p:cNvSpPr>
          <p:nvPr userDrawn="1"/>
        </p:nvSpPr>
        <p:spPr bwMode="auto">
          <a:xfrm>
            <a:off x="4479617" y="2088084"/>
            <a:ext cx="167504" cy="266959"/>
          </a:xfrm>
          <a:custGeom>
            <a:avLst/>
            <a:gdLst>
              <a:gd name="T0" fmla="*/ 41 w 276"/>
              <a:gd name="T1" fmla="*/ 0 h 440"/>
              <a:gd name="T2" fmla="*/ 234 w 276"/>
              <a:gd name="T3" fmla="*/ 0 h 440"/>
              <a:gd name="T4" fmla="*/ 276 w 276"/>
              <a:gd name="T5" fmla="*/ 41 h 440"/>
              <a:gd name="T6" fmla="*/ 276 w 276"/>
              <a:gd name="T7" fmla="*/ 399 h 440"/>
              <a:gd name="T8" fmla="*/ 234 w 276"/>
              <a:gd name="T9" fmla="*/ 440 h 440"/>
              <a:gd name="T10" fmla="*/ 193 w 276"/>
              <a:gd name="T11" fmla="*/ 440 h 440"/>
              <a:gd name="T12" fmla="*/ 83 w 276"/>
              <a:gd name="T13" fmla="*/ 440 h 440"/>
              <a:gd name="T14" fmla="*/ 41 w 276"/>
              <a:gd name="T15" fmla="*/ 440 h 440"/>
              <a:gd name="T16" fmla="*/ 0 w 276"/>
              <a:gd name="T17" fmla="*/ 399 h 440"/>
              <a:gd name="T18" fmla="*/ 0 w 276"/>
              <a:gd name="T19" fmla="*/ 41 h 440"/>
              <a:gd name="T20" fmla="*/ 41 w 276"/>
              <a:gd name="T21" fmla="*/ 0 h 440"/>
              <a:gd name="T22" fmla="*/ 55 w 276"/>
              <a:gd name="T23" fmla="*/ 41 h 440"/>
              <a:gd name="T24" fmla="*/ 41 w 276"/>
              <a:gd name="T25" fmla="*/ 55 h 440"/>
              <a:gd name="T26" fmla="*/ 41 w 276"/>
              <a:gd name="T27" fmla="*/ 317 h 440"/>
              <a:gd name="T28" fmla="*/ 55 w 276"/>
              <a:gd name="T29" fmla="*/ 330 h 440"/>
              <a:gd name="T30" fmla="*/ 220 w 276"/>
              <a:gd name="T31" fmla="*/ 330 h 440"/>
              <a:gd name="T32" fmla="*/ 234 w 276"/>
              <a:gd name="T33" fmla="*/ 317 h 440"/>
              <a:gd name="T34" fmla="*/ 234 w 276"/>
              <a:gd name="T35" fmla="*/ 55 h 440"/>
              <a:gd name="T36" fmla="*/ 220 w 276"/>
              <a:gd name="T37" fmla="*/ 41 h 440"/>
              <a:gd name="T38" fmla="*/ 55 w 276"/>
              <a:gd name="T39" fmla="*/ 41 h 440"/>
              <a:gd name="T40" fmla="*/ 138 w 276"/>
              <a:gd name="T41" fmla="*/ 365 h 440"/>
              <a:gd name="T42" fmla="*/ 117 w 276"/>
              <a:gd name="T43" fmla="*/ 385 h 440"/>
              <a:gd name="T44" fmla="*/ 138 w 276"/>
              <a:gd name="T45" fmla="*/ 406 h 440"/>
              <a:gd name="T46" fmla="*/ 159 w 276"/>
              <a:gd name="T47" fmla="*/ 385 h 440"/>
              <a:gd name="T48" fmla="*/ 138 w 276"/>
              <a:gd name="T49" fmla="*/ 36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440">
                <a:moveTo>
                  <a:pt x="41" y="0"/>
                </a:moveTo>
                <a:cubicBezTo>
                  <a:pt x="234" y="0"/>
                  <a:pt x="234" y="0"/>
                  <a:pt x="234" y="0"/>
                </a:cubicBezTo>
                <a:cubicBezTo>
                  <a:pt x="257" y="0"/>
                  <a:pt x="276" y="18"/>
                  <a:pt x="276" y="41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76" y="422"/>
                  <a:pt x="257" y="440"/>
                  <a:pt x="234" y="440"/>
                </a:cubicBezTo>
                <a:cubicBezTo>
                  <a:pt x="193" y="440"/>
                  <a:pt x="193" y="440"/>
                  <a:pt x="193" y="440"/>
                </a:cubicBezTo>
                <a:cubicBezTo>
                  <a:pt x="83" y="440"/>
                  <a:pt x="83" y="440"/>
                  <a:pt x="83" y="440"/>
                </a:cubicBezTo>
                <a:cubicBezTo>
                  <a:pt x="41" y="440"/>
                  <a:pt x="41" y="440"/>
                  <a:pt x="41" y="440"/>
                </a:cubicBezTo>
                <a:cubicBezTo>
                  <a:pt x="19" y="440"/>
                  <a:pt x="0" y="422"/>
                  <a:pt x="0" y="39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lose/>
                <a:moveTo>
                  <a:pt x="55" y="41"/>
                </a:moveTo>
                <a:cubicBezTo>
                  <a:pt x="48" y="41"/>
                  <a:pt x="41" y="47"/>
                  <a:pt x="41" y="55"/>
                </a:cubicBezTo>
                <a:cubicBezTo>
                  <a:pt x="41" y="317"/>
                  <a:pt x="41" y="317"/>
                  <a:pt x="41" y="317"/>
                </a:cubicBezTo>
                <a:cubicBezTo>
                  <a:pt x="41" y="324"/>
                  <a:pt x="48" y="330"/>
                  <a:pt x="55" y="330"/>
                </a:cubicBezTo>
                <a:cubicBezTo>
                  <a:pt x="220" y="330"/>
                  <a:pt x="220" y="330"/>
                  <a:pt x="220" y="330"/>
                </a:cubicBezTo>
                <a:cubicBezTo>
                  <a:pt x="228" y="330"/>
                  <a:pt x="234" y="324"/>
                  <a:pt x="234" y="317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47"/>
                  <a:pt x="228" y="41"/>
                  <a:pt x="220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38" y="365"/>
                </a:moveTo>
                <a:cubicBezTo>
                  <a:pt x="126" y="365"/>
                  <a:pt x="117" y="374"/>
                  <a:pt x="117" y="385"/>
                </a:cubicBezTo>
                <a:cubicBezTo>
                  <a:pt x="117" y="397"/>
                  <a:pt x="126" y="406"/>
                  <a:pt x="138" y="406"/>
                </a:cubicBezTo>
                <a:cubicBezTo>
                  <a:pt x="149" y="406"/>
                  <a:pt x="159" y="397"/>
                  <a:pt x="159" y="385"/>
                </a:cubicBezTo>
                <a:cubicBezTo>
                  <a:pt x="159" y="374"/>
                  <a:pt x="149" y="365"/>
                  <a:pt x="138" y="3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8" name="Freeform 47"/>
          <p:cNvSpPr>
            <a:spLocks noEditPoints="1"/>
          </p:cNvSpPr>
          <p:nvPr userDrawn="1"/>
        </p:nvSpPr>
        <p:spPr bwMode="auto">
          <a:xfrm>
            <a:off x="4380294" y="2630666"/>
            <a:ext cx="286759" cy="287621"/>
          </a:xfrm>
          <a:custGeom>
            <a:avLst/>
            <a:gdLst>
              <a:gd name="T0" fmla="*/ 149 w 406"/>
              <a:gd name="T1" fmla="*/ 339 h 407"/>
              <a:gd name="T2" fmla="*/ 85 w 406"/>
              <a:gd name="T3" fmla="*/ 403 h 407"/>
              <a:gd name="T4" fmla="*/ 76 w 406"/>
              <a:gd name="T5" fmla="*/ 407 h 407"/>
              <a:gd name="T6" fmla="*/ 67 w 406"/>
              <a:gd name="T7" fmla="*/ 403 h 407"/>
              <a:gd name="T8" fmla="*/ 4 w 406"/>
              <a:gd name="T9" fmla="*/ 339 h 407"/>
              <a:gd name="T10" fmla="*/ 0 w 406"/>
              <a:gd name="T11" fmla="*/ 330 h 407"/>
              <a:gd name="T12" fmla="*/ 4 w 406"/>
              <a:gd name="T13" fmla="*/ 321 h 407"/>
              <a:gd name="T14" fmla="*/ 67 w 406"/>
              <a:gd name="T15" fmla="*/ 258 h 407"/>
              <a:gd name="T16" fmla="*/ 76 w 406"/>
              <a:gd name="T17" fmla="*/ 254 h 407"/>
              <a:gd name="T18" fmla="*/ 85 w 406"/>
              <a:gd name="T19" fmla="*/ 258 h 407"/>
              <a:gd name="T20" fmla="*/ 149 w 406"/>
              <a:gd name="T21" fmla="*/ 321 h 407"/>
              <a:gd name="T22" fmla="*/ 152 w 406"/>
              <a:gd name="T23" fmla="*/ 330 h 407"/>
              <a:gd name="T24" fmla="*/ 149 w 406"/>
              <a:gd name="T25" fmla="*/ 339 h 407"/>
              <a:gd name="T26" fmla="*/ 274 w 406"/>
              <a:gd name="T27" fmla="*/ 7 h 407"/>
              <a:gd name="T28" fmla="*/ 243 w 406"/>
              <a:gd name="T29" fmla="*/ 28 h 407"/>
              <a:gd name="T30" fmla="*/ 243 w 406"/>
              <a:gd name="T31" fmla="*/ 28 h 407"/>
              <a:gd name="T32" fmla="*/ 72 w 406"/>
              <a:gd name="T33" fmla="*/ 199 h 407"/>
              <a:gd name="T34" fmla="*/ 68 w 406"/>
              <a:gd name="T35" fmla="*/ 209 h 407"/>
              <a:gd name="T36" fmla="*/ 72 w 406"/>
              <a:gd name="T37" fmla="*/ 218 h 407"/>
              <a:gd name="T38" fmla="*/ 189 w 406"/>
              <a:gd name="T39" fmla="*/ 334 h 407"/>
              <a:gd name="T40" fmla="*/ 198 w 406"/>
              <a:gd name="T41" fmla="*/ 338 h 407"/>
              <a:gd name="T42" fmla="*/ 207 w 406"/>
              <a:gd name="T43" fmla="*/ 334 h 407"/>
              <a:gd name="T44" fmla="*/ 378 w 406"/>
              <a:gd name="T45" fmla="*/ 163 h 407"/>
              <a:gd name="T46" fmla="*/ 378 w 406"/>
              <a:gd name="T47" fmla="*/ 163 h 407"/>
              <a:gd name="T48" fmla="*/ 399 w 406"/>
              <a:gd name="T49" fmla="*/ 132 h 407"/>
              <a:gd name="T50" fmla="*/ 406 w 406"/>
              <a:gd name="T51" fmla="*/ 95 h 407"/>
              <a:gd name="T52" fmla="*/ 378 w 406"/>
              <a:gd name="T53" fmla="*/ 28 h 407"/>
              <a:gd name="T54" fmla="*/ 311 w 406"/>
              <a:gd name="T55" fmla="*/ 0 h 407"/>
              <a:gd name="T56" fmla="*/ 274 w 406"/>
              <a:gd name="T57" fmla="*/ 7 h 407"/>
              <a:gd name="T58" fmla="*/ 41 w 406"/>
              <a:gd name="T59" fmla="*/ 313 h 407"/>
              <a:gd name="T60" fmla="*/ 59 w 406"/>
              <a:gd name="T61" fmla="*/ 331 h 407"/>
              <a:gd name="T62" fmla="*/ 77 w 406"/>
              <a:gd name="T63" fmla="*/ 313 h 407"/>
              <a:gd name="T64" fmla="*/ 59 w 406"/>
              <a:gd name="T65" fmla="*/ 295 h 407"/>
              <a:gd name="T66" fmla="*/ 41 w 406"/>
              <a:gd name="T67" fmla="*/ 313 h 407"/>
              <a:gd name="T68" fmla="*/ 75 w 406"/>
              <a:gd name="T69" fmla="*/ 348 h 407"/>
              <a:gd name="T70" fmla="*/ 93 w 406"/>
              <a:gd name="T71" fmla="*/ 366 h 407"/>
              <a:gd name="T72" fmla="*/ 111 w 406"/>
              <a:gd name="T73" fmla="*/ 348 h 407"/>
              <a:gd name="T74" fmla="*/ 93 w 406"/>
              <a:gd name="T75" fmla="*/ 330 h 407"/>
              <a:gd name="T76" fmla="*/ 75 w 406"/>
              <a:gd name="T77" fmla="*/ 34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6" h="407">
                <a:moveTo>
                  <a:pt x="149" y="339"/>
                </a:moveTo>
                <a:cubicBezTo>
                  <a:pt x="85" y="403"/>
                  <a:pt x="85" y="403"/>
                  <a:pt x="85" y="403"/>
                </a:cubicBezTo>
                <a:cubicBezTo>
                  <a:pt x="83" y="405"/>
                  <a:pt x="80" y="407"/>
                  <a:pt x="76" y="407"/>
                </a:cubicBezTo>
                <a:cubicBezTo>
                  <a:pt x="72" y="407"/>
                  <a:pt x="69" y="405"/>
                  <a:pt x="67" y="403"/>
                </a:cubicBezTo>
                <a:cubicBezTo>
                  <a:pt x="4" y="339"/>
                  <a:pt x="4" y="339"/>
                  <a:pt x="4" y="339"/>
                </a:cubicBezTo>
                <a:cubicBezTo>
                  <a:pt x="1" y="337"/>
                  <a:pt x="0" y="334"/>
                  <a:pt x="0" y="330"/>
                </a:cubicBezTo>
                <a:cubicBezTo>
                  <a:pt x="0" y="327"/>
                  <a:pt x="1" y="324"/>
                  <a:pt x="4" y="321"/>
                </a:cubicBezTo>
                <a:cubicBezTo>
                  <a:pt x="67" y="258"/>
                  <a:pt x="67" y="258"/>
                  <a:pt x="67" y="258"/>
                </a:cubicBezTo>
                <a:cubicBezTo>
                  <a:pt x="69" y="256"/>
                  <a:pt x="73" y="254"/>
                  <a:pt x="76" y="254"/>
                </a:cubicBezTo>
                <a:cubicBezTo>
                  <a:pt x="80" y="254"/>
                  <a:pt x="83" y="256"/>
                  <a:pt x="85" y="258"/>
                </a:cubicBezTo>
                <a:cubicBezTo>
                  <a:pt x="149" y="321"/>
                  <a:pt x="149" y="321"/>
                  <a:pt x="149" y="321"/>
                </a:cubicBezTo>
                <a:cubicBezTo>
                  <a:pt x="151" y="324"/>
                  <a:pt x="152" y="327"/>
                  <a:pt x="152" y="330"/>
                </a:cubicBezTo>
                <a:cubicBezTo>
                  <a:pt x="152" y="334"/>
                  <a:pt x="151" y="337"/>
                  <a:pt x="149" y="339"/>
                </a:cubicBezTo>
                <a:close/>
                <a:moveTo>
                  <a:pt x="274" y="7"/>
                </a:moveTo>
                <a:cubicBezTo>
                  <a:pt x="263" y="12"/>
                  <a:pt x="252" y="19"/>
                  <a:pt x="243" y="28"/>
                </a:cubicBezTo>
                <a:cubicBezTo>
                  <a:pt x="243" y="28"/>
                  <a:pt x="243" y="28"/>
                  <a:pt x="243" y="2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0" y="202"/>
                  <a:pt x="68" y="205"/>
                  <a:pt x="68" y="209"/>
                </a:cubicBezTo>
                <a:cubicBezTo>
                  <a:pt x="68" y="212"/>
                  <a:pt x="70" y="215"/>
                  <a:pt x="72" y="218"/>
                </a:cubicBezTo>
                <a:cubicBezTo>
                  <a:pt x="189" y="334"/>
                  <a:pt x="189" y="334"/>
                  <a:pt x="189" y="334"/>
                </a:cubicBezTo>
                <a:cubicBezTo>
                  <a:pt x="191" y="337"/>
                  <a:pt x="194" y="338"/>
                  <a:pt x="198" y="338"/>
                </a:cubicBezTo>
                <a:cubicBezTo>
                  <a:pt x="201" y="338"/>
                  <a:pt x="205" y="337"/>
                  <a:pt x="207" y="334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87" y="154"/>
                  <a:pt x="394" y="144"/>
                  <a:pt x="399" y="132"/>
                </a:cubicBezTo>
                <a:cubicBezTo>
                  <a:pt x="404" y="121"/>
                  <a:pt x="406" y="108"/>
                  <a:pt x="406" y="95"/>
                </a:cubicBezTo>
                <a:cubicBezTo>
                  <a:pt x="406" y="69"/>
                  <a:pt x="396" y="45"/>
                  <a:pt x="378" y="28"/>
                </a:cubicBezTo>
                <a:cubicBezTo>
                  <a:pt x="361" y="11"/>
                  <a:pt x="337" y="0"/>
                  <a:pt x="311" y="0"/>
                </a:cubicBezTo>
                <a:cubicBezTo>
                  <a:pt x="298" y="0"/>
                  <a:pt x="286" y="3"/>
                  <a:pt x="274" y="7"/>
                </a:cubicBezTo>
                <a:close/>
                <a:moveTo>
                  <a:pt x="41" y="313"/>
                </a:moveTo>
                <a:cubicBezTo>
                  <a:pt x="59" y="331"/>
                  <a:pt x="59" y="331"/>
                  <a:pt x="59" y="331"/>
                </a:cubicBezTo>
                <a:cubicBezTo>
                  <a:pt x="77" y="313"/>
                  <a:pt x="77" y="313"/>
                  <a:pt x="77" y="313"/>
                </a:cubicBezTo>
                <a:cubicBezTo>
                  <a:pt x="59" y="295"/>
                  <a:pt x="59" y="295"/>
                  <a:pt x="59" y="295"/>
                </a:cubicBezTo>
                <a:cubicBezTo>
                  <a:pt x="41" y="313"/>
                  <a:pt x="41" y="313"/>
                  <a:pt x="41" y="313"/>
                </a:cubicBezTo>
                <a:close/>
                <a:moveTo>
                  <a:pt x="75" y="348"/>
                </a:moveTo>
                <a:cubicBezTo>
                  <a:pt x="93" y="366"/>
                  <a:pt x="93" y="366"/>
                  <a:pt x="93" y="366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93" y="330"/>
                  <a:pt x="93" y="330"/>
                  <a:pt x="93" y="330"/>
                </a:cubicBezTo>
                <a:lnTo>
                  <a:pt x="75" y="3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1" name="Freeform 51"/>
          <p:cNvSpPr>
            <a:spLocks noEditPoints="1"/>
          </p:cNvSpPr>
          <p:nvPr userDrawn="1"/>
        </p:nvSpPr>
        <p:spPr bwMode="auto">
          <a:xfrm>
            <a:off x="4408711" y="3749198"/>
            <a:ext cx="252640" cy="278983"/>
          </a:xfrm>
          <a:custGeom>
            <a:avLst/>
            <a:gdLst>
              <a:gd name="T0" fmla="*/ 102 w 411"/>
              <a:gd name="T1" fmla="*/ 70 h 453"/>
              <a:gd name="T2" fmla="*/ 141 w 411"/>
              <a:gd name="T3" fmla="*/ 80 h 453"/>
              <a:gd name="T4" fmla="*/ 131 w 411"/>
              <a:gd name="T5" fmla="*/ 119 h 453"/>
              <a:gd name="T6" fmla="*/ 77 w 411"/>
              <a:gd name="T7" fmla="*/ 173 h 453"/>
              <a:gd name="T8" fmla="*/ 57 w 411"/>
              <a:gd name="T9" fmla="*/ 247 h 453"/>
              <a:gd name="T10" fmla="*/ 101 w 411"/>
              <a:gd name="T11" fmla="*/ 352 h 453"/>
              <a:gd name="T12" fmla="*/ 206 w 411"/>
              <a:gd name="T13" fmla="*/ 396 h 453"/>
              <a:gd name="T14" fmla="*/ 311 w 411"/>
              <a:gd name="T15" fmla="*/ 352 h 453"/>
              <a:gd name="T16" fmla="*/ 354 w 411"/>
              <a:gd name="T17" fmla="*/ 247 h 453"/>
              <a:gd name="T18" fmla="*/ 335 w 411"/>
              <a:gd name="T19" fmla="*/ 173 h 453"/>
              <a:gd name="T20" fmla="*/ 281 w 411"/>
              <a:gd name="T21" fmla="*/ 119 h 453"/>
              <a:gd name="T22" fmla="*/ 270 w 411"/>
              <a:gd name="T23" fmla="*/ 80 h 453"/>
              <a:gd name="T24" fmla="*/ 309 w 411"/>
              <a:gd name="T25" fmla="*/ 70 h 453"/>
              <a:gd name="T26" fmla="*/ 384 w 411"/>
              <a:gd name="T27" fmla="*/ 145 h 453"/>
              <a:gd name="T28" fmla="*/ 411 w 411"/>
              <a:gd name="T29" fmla="*/ 247 h 453"/>
              <a:gd name="T30" fmla="*/ 351 w 411"/>
              <a:gd name="T31" fmla="*/ 392 h 453"/>
              <a:gd name="T32" fmla="*/ 206 w 411"/>
              <a:gd name="T33" fmla="*/ 453 h 453"/>
              <a:gd name="T34" fmla="*/ 61 w 411"/>
              <a:gd name="T35" fmla="*/ 392 h 453"/>
              <a:gd name="T36" fmla="*/ 0 w 411"/>
              <a:gd name="T37" fmla="*/ 247 h 453"/>
              <a:gd name="T38" fmla="*/ 28 w 411"/>
              <a:gd name="T39" fmla="*/ 145 h 453"/>
              <a:gd name="T40" fmla="*/ 102 w 411"/>
              <a:gd name="T41" fmla="*/ 70 h 453"/>
              <a:gd name="T42" fmla="*/ 206 w 411"/>
              <a:gd name="T43" fmla="*/ 254 h 453"/>
              <a:gd name="T44" fmla="*/ 234 w 411"/>
              <a:gd name="T45" fmla="*/ 226 h 453"/>
              <a:gd name="T46" fmla="*/ 234 w 411"/>
              <a:gd name="T47" fmla="*/ 28 h 453"/>
              <a:gd name="T48" fmla="*/ 206 w 411"/>
              <a:gd name="T49" fmla="*/ 0 h 453"/>
              <a:gd name="T50" fmla="*/ 177 w 411"/>
              <a:gd name="T51" fmla="*/ 28 h 453"/>
              <a:gd name="T52" fmla="*/ 177 w 411"/>
              <a:gd name="T53" fmla="*/ 226 h 453"/>
              <a:gd name="T54" fmla="*/ 206 w 411"/>
              <a:gd name="T55" fmla="*/ 25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453">
                <a:moveTo>
                  <a:pt x="102" y="70"/>
                </a:moveTo>
                <a:cubicBezTo>
                  <a:pt x="116" y="62"/>
                  <a:pt x="133" y="67"/>
                  <a:pt x="141" y="80"/>
                </a:cubicBezTo>
                <a:cubicBezTo>
                  <a:pt x="149" y="94"/>
                  <a:pt x="144" y="111"/>
                  <a:pt x="131" y="119"/>
                </a:cubicBezTo>
                <a:cubicBezTo>
                  <a:pt x="108" y="132"/>
                  <a:pt x="90" y="151"/>
                  <a:pt x="77" y="173"/>
                </a:cubicBezTo>
                <a:cubicBezTo>
                  <a:pt x="64" y="195"/>
                  <a:pt x="57" y="220"/>
                  <a:pt x="57" y="247"/>
                </a:cubicBezTo>
                <a:cubicBezTo>
                  <a:pt x="57" y="288"/>
                  <a:pt x="74" y="326"/>
                  <a:pt x="101" y="352"/>
                </a:cubicBezTo>
                <a:cubicBezTo>
                  <a:pt x="128" y="379"/>
                  <a:pt x="165" y="396"/>
                  <a:pt x="206" y="396"/>
                </a:cubicBezTo>
                <a:cubicBezTo>
                  <a:pt x="247" y="396"/>
                  <a:pt x="284" y="379"/>
                  <a:pt x="311" y="352"/>
                </a:cubicBezTo>
                <a:cubicBezTo>
                  <a:pt x="338" y="326"/>
                  <a:pt x="354" y="288"/>
                  <a:pt x="354" y="247"/>
                </a:cubicBezTo>
                <a:cubicBezTo>
                  <a:pt x="354" y="220"/>
                  <a:pt x="347" y="195"/>
                  <a:pt x="335" y="173"/>
                </a:cubicBezTo>
                <a:cubicBezTo>
                  <a:pt x="322" y="151"/>
                  <a:pt x="303" y="132"/>
                  <a:pt x="281" y="119"/>
                </a:cubicBezTo>
                <a:cubicBezTo>
                  <a:pt x="267" y="111"/>
                  <a:pt x="263" y="94"/>
                  <a:pt x="270" y="80"/>
                </a:cubicBezTo>
                <a:cubicBezTo>
                  <a:pt x="278" y="67"/>
                  <a:pt x="296" y="62"/>
                  <a:pt x="309" y="70"/>
                </a:cubicBezTo>
                <a:cubicBezTo>
                  <a:pt x="340" y="88"/>
                  <a:pt x="366" y="114"/>
                  <a:pt x="384" y="145"/>
                </a:cubicBezTo>
                <a:cubicBezTo>
                  <a:pt x="401" y="176"/>
                  <a:pt x="411" y="210"/>
                  <a:pt x="411" y="247"/>
                </a:cubicBezTo>
                <a:cubicBezTo>
                  <a:pt x="411" y="304"/>
                  <a:pt x="388" y="355"/>
                  <a:pt x="351" y="392"/>
                </a:cubicBezTo>
                <a:cubicBezTo>
                  <a:pt x="314" y="430"/>
                  <a:pt x="262" y="453"/>
                  <a:pt x="206" y="453"/>
                </a:cubicBezTo>
                <a:cubicBezTo>
                  <a:pt x="149" y="453"/>
                  <a:pt x="98" y="430"/>
                  <a:pt x="61" y="392"/>
                </a:cubicBezTo>
                <a:cubicBezTo>
                  <a:pt x="23" y="355"/>
                  <a:pt x="0" y="304"/>
                  <a:pt x="0" y="247"/>
                </a:cubicBezTo>
                <a:cubicBezTo>
                  <a:pt x="0" y="210"/>
                  <a:pt x="10" y="176"/>
                  <a:pt x="28" y="145"/>
                </a:cubicBezTo>
                <a:cubicBezTo>
                  <a:pt x="46" y="114"/>
                  <a:pt x="71" y="88"/>
                  <a:pt x="102" y="70"/>
                </a:cubicBezTo>
                <a:close/>
                <a:moveTo>
                  <a:pt x="206" y="254"/>
                </a:moveTo>
                <a:cubicBezTo>
                  <a:pt x="221" y="254"/>
                  <a:pt x="234" y="242"/>
                  <a:pt x="234" y="226"/>
                </a:cubicBezTo>
                <a:cubicBezTo>
                  <a:pt x="234" y="28"/>
                  <a:pt x="234" y="28"/>
                  <a:pt x="234" y="28"/>
                </a:cubicBezTo>
                <a:cubicBezTo>
                  <a:pt x="234" y="12"/>
                  <a:pt x="221" y="0"/>
                  <a:pt x="206" y="0"/>
                </a:cubicBezTo>
                <a:cubicBezTo>
                  <a:pt x="190" y="0"/>
                  <a:pt x="177" y="13"/>
                  <a:pt x="177" y="28"/>
                </a:cubicBezTo>
                <a:cubicBezTo>
                  <a:pt x="177" y="226"/>
                  <a:pt x="177" y="226"/>
                  <a:pt x="177" y="226"/>
                </a:cubicBezTo>
                <a:cubicBezTo>
                  <a:pt x="177" y="242"/>
                  <a:pt x="190" y="254"/>
                  <a:pt x="206" y="2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24" name="Group 123"/>
          <p:cNvGrpSpPr/>
          <p:nvPr userDrawn="1"/>
        </p:nvGrpSpPr>
        <p:grpSpPr>
          <a:xfrm>
            <a:off x="5036640" y="3251373"/>
            <a:ext cx="238300" cy="233335"/>
            <a:chOff x="3654425" y="1606550"/>
            <a:chExt cx="457201" cy="447676"/>
          </a:xfrm>
          <a:solidFill>
            <a:schemeClr val="tx1"/>
          </a:solidFill>
        </p:grpSpPr>
        <p:sp>
          <p:nvSpPr>
            <p:cNvPr id="125" name="Freeform 69"/>
            <p:cNvSpPr>
              <a:spLocks noEditPoints="1"/>
            </p:cNvSpPr>
            <p:nvPr/>
          </p:nvSpPr>
          <p:spPr bwMode="auto">
            <a:xfrm>
              <a:off x="3897313" y="1833563"/>
              <a:ext cx="214313" cy="220663"/>
            </a:xfrm>
            <a:custGeom>
              <a:avLst/>
              <a:gdLst>
                <a:gd name="T0" fmla="*/ 48 w 95"/>
                <a:gd name="T1" fmla="*/ 5 h 97"/>
                <a:gd name="T2" fmla="*/ 27 w 95"/>
                <a:gd name="T3" fmla="*/ 10 h 97"/>
                <a:gd name="T4" fmla="*/ 19 w 95"/>
                <a:gd name="T5" fmla="*/ 0 h 97"/>
                <a:gd name="T6" fmla="*/ 0 w 95"/>
                <a:gd name="T7" fmla="*/ 32 h 97"/>
                <a:gd name="T8" fmla="*/ 4 w 95"/>
                <a:gd name="T9" fmla="*/ 39 h 97"/>
                <a:gd name="T10" fmla="*/ 2 w 95"/>
                <a:gd name="T11" fmla="*/ 51 h 97"/>
                <a:gd name="T12" fmla="*/ 48 w 95"/>
                <a:gd name="T13" fmla="*/ 97 h 97"/>
                <a:gd name="T14" fmla="*/ 95 w 95"/>
                <a:gd name="T15" fmla="*/ 51 h 97"/>
                <a:gd name="T16" fmla="*/ 48 w 95"/>
                <a:gd name="T17" fmla="*/ 5 h 97"/>
                <a:gd name="T18" fmla="*/ 48 w 95"/>
                <a:gd name="T19" fmla="*/ 78 h 97"/>
                <a:gd name="T20" fmla="*/ 22 w 95"/>
                <a:gd name="T21" fmla="*/ 51 h 97"/>
                <a:gd name="T22" fmla="*/ 48 w 95"/>
                <a:gd name="T23" fmla="*/ 24 h 97"/>
                <a:gd name="T24" fmla="*/ 75 w 95"/>
                <a:gd name="T25" fmla="*/ 51 h 97"/>
                <a:gd name="T26" fmla="*/ 48 w 95"/>
                <a:gd name="T27" fmla="*/ 7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97">
                  <a:moveTo>
                    <a:pt x="48" y="5"/>
                  </a:moveTo>
                  <a:cubicBezTo>
                    <a:pt x="41" y="5"/>
                    <a:pt x="33" y="7"/>
                    <a:pt x="27" y="1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43"/>
                    <a:pt x="2" y="47"/>
                    <a:pt x="2" y="51"/>
                  </a:cubicBezTo>
                  <a:cubicBezTo>
                    <a:pt x="2" y="76"/>
                    <a:pt x="23" y="97"/>
                    <a:pt x="48" y="97"/>
                  </a:cubicBezTo>
                  <a:cubicBezTo>
                    <a:pt x="74" y="97"/>
                    <a:pt x="95" y="76"/>
                    <a:pt x="95" y="51"/>
                  </a:cubicBezTo>
                  <a:cubicBezTo>
                    <a:pt x="95" y="26"/>
                    <a:pt x="74" y="5"/>
                    <a:pt x="48" y="5"/>
                  </a:cubicBezTo>
                  <a:close/>
                  <a:moveTo>
                    <a:pt x="48" y="78"/>
                  </a:moveTo>
                  <a:cubicBezTo>
                    <a:pt x="34" y="78"/>
                    <a:pt x="22" y="66"/>
                    <a:pt x="22" y="51"/>
                  </a:cubicBezTo>
                  <a:cubicBezTo>
                    <a:pt x="22" y="36"/>
                    <a:pt x="34" y="24"/>
                    <a:pt x="48" y="24"/>
                  </a:cubicBezTo>
                  <a:cubicBezTo>
                    <a:pt x="63" y="24"/>
                    <a:pt x="75" y="36"/>
                    <a:pt x="75" y="51"/>
                  </a:cubicBezTo>
                  <a:cubicBezTo>
                    <a:pt x="75" y="66"/>
                    <a:pt x="63" y="78"/>
                    <a:pt x="4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6" name="Freeform 70"/>
            <p:cNvSpPr>
              <a:spLocks/>
            </p:cNvSpPr>
            <p:nvPr/>
          </p:nvSpPr>
          <p:spPr bwMode="auto">
            <a:xfrm>
              <a:off x="3757613" y="1606550"/>
              <a:ext cx="111125" cy="184150"/>
            </a:xfrm>
            <a:custGeom>
              <a:avLst/>
              <a:gdLst>
                <a:gd name="T0" fmla="*/ 1 w 49"/>
                <a:gd name="T1" fmla="*/ 19 h 81"/>
                <a:gd name="T2" fmla="*/ 2 w 49"/>
                <a:gd name="T3" fmla="*/ 33 h 81"/>
                <a:gd name="T4" fmla="*/ 31 w 49"/>
                <a:gd name="T5" fmla="*/ 81 h 81"/>
                <a:gd name="T6" fmla="*/ 49 w 49"/>
                <a:gd name="T7" fmla="*/ 55 h 81"/>
                <a:gd name="T8" fmla="*/ 10 w 49"/>
                <a:gd name="T9" fmla="*/ 0 h 81"/>
                <a:gd name="T10" fmla="*/ 1 w 49"/>
                <a:gd name="T11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1" y="19"/>
                  </a:moveTo>
                  <a:cubicBezTo>
                    <a:pt x="0" y="23"/>
                    <a:pt x="0" y="29"/>
                    <a:pt x="2" y="3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7" name="Freeform 71"/>
            <p:cNvSpPr>
              <a:spLocks noEditPoints="1"/>
            </p:cNvSpPr>
            <p:nvPr/>
          </p:nvSpPr>
          <p:spPr bwMode="auto">
            <a:xfrm>
              <a:off x="3654425" y="1606550"/>
              <a:ext cx="354013" cy="447675"/>
            </a:xfrm>
            <a:custGeom>
              <a:avLst/>
              <a:gdLst>
                <a:gd name="T0" fmla="*/ 155 w 156"/>
                <a:gd name="T1" fmla="*/ 19 h 197"/>
                <a:gd name="T2" fmla="*/ 146 w 156"/>
                <a:gd name="T3" fmla="*/ 0 h 197"/>
                <a:gd name="T4" fmla="*/ 68 w 156"/>
                <a:gd name="T5" fmla="*/ 110 h 197"/>
                <a:gd name="T6" fmla="*/ 46 w 156"/>
                <a:gd name="T7" fmla="*/ 105 h 197"/>
                <a:gd name="T8" fmla="*/ 0 w 156"/>
                <a:gd name="T9" fmla="*/ 151 h 197"/>
                <a:gd name="T10" fmla="*/ 46 w 156"/>
                <a:gd name="T11" fmla="*/ 197 h 197"/>
                <a:gd name="T12" fmla="*/ 93 w 156"/>
                <a:gd name="T13" fmla="*/ 151 h 197"/>
                <a:gd name="T14" fmla="*/ 91 w 156"/>
                <a:gd name="T15" fmla="*/ 139 h 197"/>
                <a:gd name="T16" fmla="*/ 154 w 156"/>
                <a:gd name="T17" fmla="*/ 33 h 197"/>
                <a:gd name="T18" fmla="*/ 155 w 156"/>
                <a:gd name="T19" fmla="*/ 19 h 197"/>
                <a:gd name="T20" fmla="*/ 46 w 156"/>
                <a:gd name="T21" fmla="*/ 178 h 197"/>
                <a:gd name="T22" fmla="*/ 20 w 156"/>
                <a:gd name="T23" fmla="*/ 151 h 197"/>
                <a:gd name="T24" fmla="*/ 46 w 156"/>
                <a:gd name="T25" fmla="*/ 124 h 197"/>
                <a:gd name="T26" fmla="*/ 73 w 156"/>
                <a:gd name="T27" fmla="*/ 151 h 197"/>
                <a:gd name="T28" fmla="*/ 46 w 156"/>
                <a:gd name="T29" fmla="*/ 178 h 197"/>
                <a:gd name="T30" fmla="*/ 101 w 156"/>
                <a:gd name="T31" fmla="*/ 100 h 197"/>
                <a:gd name="T32" fmla="*/ 93 w 156"/>
                <a:gd name="T33" fmla="*/ 92 h 197"/>
                <a:gd name="T34" fmla="*/ 101 w 156"/>
                <a:gd name="T35" fmla="*/ 84 h 197"/>
                <a:gd name="T36" fmla="*/ 109 w 156"/>
                <a:gd name="T37" fmla="*/ 92 h 197"/>
                <a:gd name="T38" fmla="*/ 101 w 156"/>
                <a:gd name="T39" fmla="*/ 10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97">
                  <a:moveTo>
                    <a:pt x="155" y="19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2" y="107"/>
                    <a:pt x="54" y="105"/>
                    <a:pt x="46" y="105"/>
                  </a:cubicBezTo>
                  <a:cubicBezTo>
                    <a:pt x="21" y="105"/>
                    <a:pt x="0" y="126"/>
                    <a:pt x="0" y="151"/>
                  </a:cubicBezTo>
                  <a:cubicBezTo>
                    <a:pt x="0" y="176"/>
                    <a:pt x="21" y="197"/>
                    <a:pt x="46" y="197"/>
                  </a:cubicBezTo>
                  <a:cubicBezTo>
                    <a:pt x="72" y="197"/>
                    <a:pt x="93" y="176"/>
                    <a:pt x="93" y="151"/>
                  </a:cubicBezTo>
                  <a:cubicBezTo>
                    <a:pt x="93" y="147"/>
                    <a:pt x="92" y="143"/>
                    <a:pt x="91" y="139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6" y="29"/>
                    <a:pt x="156" y="23"/>
                    <a:pt x="155" y="19"/>
                  </a:cubicBezTo>
                  <a:close/>
                  <a:moveTo>
                    <a:pt x="46" y="178"/>
                  </a:moveTo>
                  <a:cubicBezTo>
                    <a:pt x="32" y="178"/>
                    <a:pt x="20" y="166"/>
                    <a:pt x="20" y="151"/>
                  </a:cubicBezTo>
                  <a:cubicBezTo>
                    <a:pt x="20" y="136"/>
                    <a:pt x="32" y="124"/>
                    <a:pt x="46" y="124"/>
                  </a:cubicBezTo>
                  <a:cubicBezTo>
                    <a:pt x="61" y="124"/>
                    <a:pt x="73" y="136"/>
                    <a:pt x="73" y="151"/>
                  </a:cubicBezTo>
                  <a:cubicBezTo>
                    <a:pt x="73" y="166"/>
                    <a:pt x="61" y="178"/>
                    <a:pt x="46" y="178"/>
                  </a:cubicBezTo>
                  <a:close/>
                  <a:moveTo>
                    <a:pt x="101" y="100"/>
                  </a:moveTo>
                  <a:cubicBezTo>
                    <a:pt x="96" y="100"/>
                    <a:pt x="93" y="97"/>
                    <a:pt x="93" y="92"/>
                  </a:cubicBezTo>
                  <a:cubicBezTo>
                    <a:pt x="93" y="87"/>
                    <a:pt x="96" y="84"/>
                    <a:pt x="101" y="84"/>
                  </a:cubicBezTo>
                  <a:cubicBezTo>
                    <a:pt x="106" y="84"/>
                    <a:pt x="109" y="87"/>
                    <a:pt x="109" y="92"/>
                  </a:cubicBezTo>
                  <a:cubicBezTo>
                    <a:pt x="109" y="97"/>
                    <a:pt x="106" y="100"/>
                    <a:pt x="101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53" name="Freeform 47"/>
          <p:cNvSpPr>
            <a:spLocks noEditPoints="1"/>
          </p:cNvSpPr>
          <p:nvPr userDrawn="1"/>
        </p:nvSpPr>
        <p:spPr bwMode="auto">
          <a:xfrm>
            <a:off x="4455409" y="5031659"/>
            <a:ext cx="196570" cy="262557"/>
          </a:xfrm>
          <a:custGeom>
            <a:avLst/>
            <a:gdLst>
              <a:gd name="T0" fmla="*/ 22 w 352"/>
              <a:gd name="T1" fmla="*/ 0 h 470"/>
              <a:gd name="T2" fmla="*/ 330 w 352"/>
              <a:gd name="T3" fmla="*/ 0 h 470"/>
              <a:gd name="T4" fmla="*/ 352 w 352"/>
              <a:gd name="T5" fmla="*/ 22 h 470"/>
              <a:gd name="T6" fmla="*/ 330 w 352"/>
              <a:gd name="T7" fmla="*/ 44 h 470"/>
              <a:gd name="T8" fmla="*/ 322 w 352"/>
              <a:gd name="T9" fmla="*/ 44 h 470"/>
              <a:gd name="T10" fmla="*/ 29 w 352"/>
              <a:gd name="T11" fmla="*/ 44 h 470"/>
              <a:gd name="T12" fmla="*/ 22 w 352"/>
              <a:gd name="T13" fmla="*/ 44 h 470"/>
              <a:gd name="T14" fmla="*/ 0 w 352"/>
              <a:gd name="T15" fmla="*/ 22 h 470"/>
              <a:gd name="T16" fmla="*/ 22 w 352"/>
              <a:gd name="T17" fmla="*/ 0 h 470"/>
              <a:gd name="T18" fmla="*/ 322 w 352"/>
              <a:gd name="T19" fmla="*/ 74 h 470"/>
              <a:gd name="T20" fmla="*/ 322 w 352"/>
              <a:gd name="T21" fmla="*/ 118 h 470"/>
              <a:gd name="T22" fmla="*/ 318 w 352"/>
              <a:gd name="T23" fmla="*/ 128 h 470"/>
              <a:gd name="T24" fmla="*/ 211 w 352"/>
              <a:gd name="T25" fmla="*/ 235 h 470"/>
              <a:gd name="T26" fmla="*/ 318 w 352"/>
              <a:gd name="T27" fmla="*/ 342 h 470"/>
              <a:gd name="T28" fmla="*/ 322 w 352"/>
              <a:gd name="T29" fmla="*/ 352 h 470"/>
              <a:gd name="T30" fmla="*/ 322 w 352"/>
              <a:gd name="T31" fmla="*/ 396 h 470"/>
              <a:gd name="T32" fmla="*/ 29 w 352"/>
              <a:gd name="T33" fmla="*/ 396 h 470"/>
              <a:gd name="T34" fmla="*/ 29 w 352"/>
              <a:gd name="T35" fmla="*/ 352 h 470"/>
              <a:gd name="T36" fmla="*/ 33 w 352"/>
              <a:gd name="T37" fmla="*/ 342 h 470"/>
              <a:gd name="T38" fmla="*/ 140 w 352"/>
              <a:gd name="T39" fmla="*/ 235 h 470"/>
              <a:gd name="T40" fmla="*/ 33 w 352"/>
              <a:gd name="T41" fmla="*/ 128 h 470"/>
              <a:gd name="T42" fmla="*/ 29 w 352"/>
              <a:gd name="T43" fmla="*/ 118 h 470"/>
              <a:gd name="T44" fmla="*/ 29 w 352"/>
              <a:gd name="T45" fmla="*/ 74 h 470"/>
              <a:gd name="T46" fmla="*/ 322 w 352"/>
              <a:gd name="T47" fmla="*/ 74 h 470"/>
              <a:gd name="T48" fmla="*/ 322 w 352"/>
              <a:gd name="T49" fmla="*/ 426 h 470"/>
              <a:gd name="T50" fmla="*/ 330 w 352"/>
              <a:gd name="T51" fmla="*/ 426 h 470"/>
              <a:gd name="T52" fmla="*/ 352 w 352"/>
              <a:gd name="T53" fmla="*/ 448 h 470"/>
              <a:gd name="T54" fmla="*/ 330 w 352"/>
              <a:gd name="T55" fmla="*/ 470 h 470"/>
              <a:gd name="T56" fmla="*/ 22 w 352"/>
              <a:gd name="T57" fmla="*/ 470 h 470"/>
              <a:gd name="T58" fmla="*/ 0 w 352"/>
              <a:gd name="T59" fmla="*/ 448 h 470"/>
              <a:gd name="T60" fmla="*/ 22 w 352"/>
              <a:gd name="T61" fmla="*/ 426 h 470"/>
              <a:gd name="T62" fmla="*/ 29 w 352"/>
              <a:gd name="T63" fmla="*/ 426 h 470"/>
              <a:gd name="T64" fmla="*/ 322 w 352"/>
              <a:gd name="T65" fmla="*/ 42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470">
                <a:moveTo>
                  <a:pt x="22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42" y="0"/>
                  <a:pt x="352" y="10"/>
                  <a:pt x="352" y="22"/>
                </a:cubicBezTo>
                <a:cubicBezTo>
                  <a:pt x="352" y="34"/>
                  <a:pt x="342" y="44"/>
                  <a:pt x="330" y="44"/>
                </a:cubicBezTo>
                <a:cubicBezTo>
                  <a:pt x="322" y="44"/>
                  <a:pt x="322" y="44"/>
                  <a:pt x="322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2" y="0"/>
                </a:cubicBezTo>
                <a:close/>
                <a:moveTo>
                  <a:pt x="322" y="74"/>
                </a:moveTo>
                <a:cubicBezTo>
                  <a:pt x="322" y="118"/>
                  <a:pt x="322" y="118"/>
                  <a:pt x="322" y="118"/>
                </a:cubicBezTo>
                <a:cubicBezTo>
                  <a:pt x="322" y="121"/>
                  <a:pt x="321" y="125"/>
                  <a:pt x="318" y="128"/>
                </a:cubicBezTo>
                <a:cubicBezTo>
                  <a:pt x="211" y="235"/>
                  <a:pt x="211" y="235"/>
                  <a:pt x="211" y="235"/>
                </a:cubicBezTo>
                <a:cubicBezTo>
                  <a:pt x="318" y="342"/>
                  <a:pt x="318" y="342"/>
                  <a:pt x="318" y="342"/>
                </a:cubicBezTo>
                <a:cubicBezTo>
                  <a:pt x="321" y="345"/>
                  <a:pt x="322" y="348"/>
                  <a:pt x="322" y="352"/>
                </a:cubicBezTo>
                <a:cubicBezTo>
                  <a:pt x="322" y="396"/>
                  <a:pt x="322" y="396"/>
                  <a:pt x="322" y="396"/>
                </a:cubicBezTo>
                <a:cubicBezTo>
                  <a:pt x="29" y="396"/>
                  <a:pt x="29" y="396"/>
                  <a:pt x="29" y="396"/>
                </a:cubicBezTo>
                <a:cubicBezTo>
                  <a:pt x="29" y="352"/>
                  <a:pt x="29" y="352"/>
                  <a:pt x="29" y="352"/>
                </a:cubicBezTo>
                <a:cubicBezTo>
                  <a:pt x="29" y="348"/>
                  <a:pt x="31" y="344"/>
                  <a:pt x="33" y="342"/>
                </a:cubicBezTo>
                <a:cubicBezTo>
                  <a:pt x="140" y="235"/>
                  <a:pt x="140" y="235"/>
                  <a:pt x="140" y="235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1" y="125"/>
                  <a:pt x="29" y="122"/>
                  <a:pt x="29" y="118"/>
                </a:cubicBezTo>
                <a:cubicBezTo>
                  <a:pt x="29" y="74"/>
                  <a:pt x="29" y="74"/>
                  <a:pt x="29" y="74"/>
                </a:cubicBezTo>
                <a:cubicBezTo>
                  <a:pt x="322" y="74"/>
                  <a:pt x="322" y="74"/>
                  <a:pt x="322" y="74"/>
                </a:cubicBezTo>
                <a:close/>
                <a:moveTo>
                  <a:pt x="322" y="426"/>
                </a:moveTo>
                <a:cubicBezTo>
                  <a:pt x="330" y="426"/>
                  <a:pt x="330" y="426"/>
                  <a:pt x="330" y="426"/>
                </a:cubicBezTo>
                <a:cubicBezTo>
                  <a:pt x="342" y="426"/>
                  <a:pt x="352" y="435"/>
                  <a:pt x="352" y="448"/>
                </a:cubicBezTo>
                <a:cubicBezTo>
                  <a:pt x="352" y="460"/>
                  <a:pt x="342" y="470"/>
                  <a:pt x="330" y="470"/>
                </a:cubicBezTo>
                <a:cubicBezTo>
                  <a:pt x="22" y="470"/>
                  <a:pt x="22" y="470"/>
                  <a:pt x="22" y="470"/>
                </a:cubicBezTo>
                <a:cubicBezTo>
                  <a:pt x="10" y="470"/>
                  <a:pt x="0" y="460"/>
                  <a:pt x="0" y="448"/>
                </a:cubicBezTo>
                <a:cubicBezTo>
                  <a:pt x="0" y="435"/>
                  <a:pt x="10" y="426"/>
                  <a:pt x="22" y="426"/>
                </a:cubicBezTo>
                <a:cubicBezTo>
                  <a:pt x="29" y="426"/>
                  <a:pt x="29" y="426"/>
                  <a:pt x="29" y="426"/>
                </a:cubicBezTo>
                <a:lnTo>
                  <a:pt x="322" y="4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5" name="Freeform 27"/>
          <p:cNvSpPr>
            <a:spLocks noEditPoints="1"/>
          </p:cNvSpPr>
          <p:nvPr userDrawn="1"/>
        </p:nvSpPr>
        <p:spPr bwMode="auto">
          <a:xfrm>
            <a:off x="4410145" y="6766308"/>
            <a:ext cx="250916" cy="250560"/>
          </a:xfrm>
          <a:custGeom>
            <a:avLst/>
            <a:gdLst>
              <a:gd name="T0" fmla="*/ 372 w 427"/>
              <a:gd name="T1" fmla="*/ 55 h 426"/>
              <a:gd name="T2" fmla="*/ 427 w 427"/>
              <a:gd name="T3" fmla="*/ 186 h 426"/>
              <a:gd name="T4" fmla="*/ 413 w 427"/>
              <a:gd name="T5" fmla="*/ 200 h 426"/>
              <a:gd name="T6" fmla="*/ 240 w 427"/>
              <a:gd name="T7" fmla="*/ 200 h 426"/>
              <a:gd name="T8" fmla="*/ 227 w 427"/>
              <a:gd name="T9" fmla="*/ 187 h 426"/>
              <a:gd name="T10" fmla="*/ 227 w 427"/>
              <a:gd name="T11" fmla="*/ 14 h 426"/>
              <a:gd name="T12" fmla="*/ 240 w 427"/>
              <a:gd name="T13" fmla="*/ 0 h 426"/>
              <a:gd name="T14" fmla="*/ 372 w 427"/>
              <a:gd name="T15" fmla="*/ 55 h 426"/>
              <a:gd name="T16" fmla="*/ 55 w 427"/>
              <a:gd name="T17" fmla="*/ 108 h 426"/>
              <a:gd name="T18" fmla="*/ 0 w 427"/>
              <a:gd name="T19" fmla="*/ 239 h 426"/>
              <a:gd name="T20" fmla="*/ 55 w 427"/>
              <a:gd name="T21" fmla="*/ 371 h 426"/>
              <a:gd name="T22" fmla="*/ 187 w 427"/>
              <a:gd name="T23" fmla="*/ 426 h 426"/>
              <a:gd name="T24" fmla="*/ 319 w 427"/>
              <a:gd name="T25" fmla="*/ 371 h 426"/>
              <a:gd name="T26" fmla="*/ 373 w 427"/>
              <a:gd name="T27" fmla="*/ 239 h 426"/>
              <a:gd name="T28" fmla="*/ 360 w 427"/>
              <a:gd name="T29" fmla="*/ 226 h 426"/>
              <a:gd name="T30" fmla="*/ 200 w 427"/>
              <a:gd name="T31" fmla="*/ 226 h 426"/>
              <a:gd name="T32" fmla="*/ 200 w 427"/>
              <a:gd name="T33" fmla="*/ 66 h 426"/>
              <a:gd name="T34" fmla="*/ 187 w 427"/>
              <a:gd name="T35" fmla="*/ 53 h 426"/>
              <a:gd name="T36" fmla="*/ 55 w 427"/>
              <a:gd name="T37" fmla="*/ 108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7" h="426">
                <a:moveTo>
                  <a:pt x="372" y="55"/>
                </a:moveTo>
                <a:cubicBezTo>
                  <a:pt x="406" y="89"/>
                  <a:pt x="427" y="135"/>
                  <a:pt x="427" y="186"/>
                </a:cubicBezTo>
                <a:cubicBezTo>
                  <a:pt x="427" y="194"/>
                  <a:pt x="421" y="200"/>
                  <a:pt x="413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33" y="200"/>
                  <a:pt x="227" y="194"/>
                  <a:pt x="227" y="187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27" y="6"/>
                  <a:pt x="233" y="0"/>
                  <a:pt x="240" y="0"/>
                </a:cubicBezTo>
                <a:cubicBezTo>
                  <a:pt x="292" y="0"/>
                  <a:pt x="338" y="21"/>
                  <a:pt x="372" y="55"/>
                </a:cubicBezTo>
                <a:close/>
                <a:moveTo>
                  <a:pt x="55" y="108"/>
                </a:moveTo>
                <a:cubicBezTo>
                  <a:pt x="21" y="141"/>
                  <a:pt x="0" y="188"/>
                  <a:pt x="0" y="239"/>
                </a:cubicBezTo>
                <a:cubicBezTo>
                  <a:pt x="0" y="291"/>
                  <a:pt x="21" y="338"/>
                  <a:pt x="55" y="371"/>
                </a:cubicBezTo>
                <a:cubicBezTo>
                  <a:pt x="89" y="405"/>
                  <a:pt x="135" y="426"/>
                  <a:pt x="187" y="426"/>
                </a:cubicBezTo>
                <a:cubicBezTo>
                  <a:pt x="238" y="426"/>
                  <a:pt x="285" y="405"/>
                  <a:pt x="319" y="371"/>
                </a:cubicBezTo>
                <a:cubicBezTo>
                  <a:pt x="352" y="338"/>
                  <a:pt x="373" y="291"/>
                  <a:pt x="373" y="239"/>
                </a:cubicBezTo>
                <a:cubicBezTo>
                  <a:pt x="373" y="232"/>
                  <a:pt x="367" y="226"/>
                  <a:pt x="360" y="226"/>
                </a:cubicBezTo>
                <a:cubicBezTo>
                  <a:pt x="200" y="226"/>
                  <a:pt x="200" y="226"/>
                  <a:pt x="200" y="226"/>
                </a:cubicBezTo>
                <a:cubicBezTo>
                  <a:pt x="200" y="66"/>
                  <a:pt x="200" y="66"/>
                  <a:pt x="200" y="66"/>
                </a:cubicBezTo>
                <a:cubicBezTo>
                  <a:pt x="200" y="59"/>
                  <a:pt x="194" y="53"/>
                  <a:pt x="187" y="53"/>
                </a:cubicBezTo>
                <a:cubicBezTo>
                  <a:pt x="135" y="53"/>
                  <a:pt x="89" y="74"/>
                  <a:pt x="55" y="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6" name="Freeform 49"/>
          <p:cNvSpPr>
            <a:spLocks noEditPoints="1"/>
          </p:cNvSpPr>
          <p:nvPr userDrawn="1"/>
        </p:nvSpPr>
        <p:spPr bwMode="auto">
          <a:xfrm>
            <a:off x="4448142" y="5541618"/>
            <a:ext cx="205295" cy="253170"/>
          </a:xfrm>
          <a:custGeom>
            <a:avLst/>
            <a:gdLst>
              <a:gd name="T0" fmla="*/ 132 w 362"/>
              <a:gd name="T1" fmla="*/ 0 h 446"/>
              <a:gd name="T2" fmla="*/ 229 w 362"/>
              <a:gd name="T3" fmla="*/ 0 h 446"/>
              <a:gd name="T4" fmla="*/ 250 w 362"/>
              <a:gd name="T5" fmla="*/ 21 h 446"/>
              <a:gd name="T6" fmla="*/ 229 w 362"/>
              <a:gd name="T7" fmla="*/ 42 h 446"/>
              <a:gd name="T8" fmla="*/ 222 w 362"/>
              <a:gd name="T9" fmla="*/ 42 h 446"/>
              <a:gd name="T10" fmla="*/ 222 w 362"/>
              <a:gd name="T11" fmla="*/ 88 h 446"/>
              <a:gd name="T12" fmla="*/ 362 w 362"/>
              <a:gd name="T13" fmla="*/ 265 h 446"/>
              <a:gd name="T14" fmla="*/ 181 w 362"/>
              <a:gd name="T15" fmla="*/ 446 h 446"/>
              <a:gd name="T16" fmla="*/ 0 w 362"/>
              <a:gd name="T17" fmla="*/ 265 h 446"/>
              <a:gd name="T18" fmla="*/ 139 w 362"/>
              <a:gd name="T19" fmla="*/ 88 h 446"/>
              <a:gd name="T20" fmla="*/ 139 w 362"/>
              <a:gd name="T21" fmla="*/ 42 h 446"/>
              <a:gd name="T22" fmla="*/ 132 w 362"/>
              <a:gd name="T23" fmla="*/ 42 h 446"/>
              <a:gd name="T24" fmla="*/ 111 w 362"/>
              <a:gd name="T25" fmla="*/ 21 h 446"/>
              <a:gd name="T26" fmla="*/ 132 w 362"/>
              <a:gd name="T27" fmla="*/ 0 h 446"/>
              <a:gd name="T28" fmla="*/ 163 w 362"/>
              <a:gd name="T29" fmla="*/ 235 h 446"/>
              <a:gd name="T30" fmla="*/ 156 w 362"/>
              <a:gd name="T31" fmla="*/ 240 h 446"/>
              <a:gd name="T32" fmla="*/ 146 w 362"/>
              <a:gd name="T33" fmla="*/ 265 h 446"/>
              <a:gd name="T34" fmla="*/ 156 w 362"/>
              <a:gd name="T35" fmla="*/ 289 h 446"/>
              <a:gd name="T36" fmla="*/ 181 w 362"/>
              <a:gd name="T37" fmla="*/ 299 h 446"/>
              <a:gd name="T38" fmla="*/ 205 w 362"/>
              <a:gd name="T39" fmla="*/ 289 h 446"/>
              <a:gd name="T40" fmla="*/ 210 w 362"/>
              <a:gd name="T41" fmla="*/ 283 h 446"/>
              <a:gd name="T42" fmla="*/ 213 w 362"/>
              <a:gd name="T43" fmla="*/ 277 h 446"/>
              <a:gd name="T44" fmla="*/ 252 w 362"/>
              <a:gd name="T45" fmla="*/ 213 h 446"/>
              <a:gd name="T46" fmla="*/ 247 w 362"/>
              <a:gd name="T47" fmla="*/ 194 h 446"/>
              <a:gd name="T48" fmla="*/ 232 w 362"/>
              <a:gd name="T49" fmla="*/ 194 h 446"/>
              <a:gd name="T50" fmla="*/ 169 w 362"/>
              <a:gd name="T51" fmla="*/ 232 h 446"/>
              <a:gd name="T52" fmla="*/ 163 w 362"/>
              <a:gd name="T53" fmla="*/ 235 h 446"/>
              <a:gd name="T54" fmla="*/ 181 w 362"/>
              <a:gd name="T55" fmla="*/ 125 h 446"/>
              <a:gd name="T56" fmla="*/ 41 w 362"/>
              <a:gd name="T57" fmla="*/ 265 h 446"/>
              <a:gd name="T58" fmla="*/ 181 w 362"/>
              <a:gd name="T59" fmla="*/ 404 h 446"/>
              <a:gd name="T60" fmla="*/ 320 w 362"/>
              <a:gd name="T61" fmla="*/ 265 h 446"/>
              <a:gd name="T62" fmla="*/ 181 w 362"/>
              <a:gd name="T63" fmla="*/ 12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2" h="446">
                <a:moveTo>
                  <a:pt x="132" y="0"/>
                </a:moveTo>
                <a:cubicBezTo>
                  <a:pt x="229" y="0"/>
                  <a:pt x="229" y="0"/>
                  <a:pt x="229" y="0"/>
                </a:cubicBezTo>
                <a:cubicBezTo>
                  <a:pt x="241" y="0"/>
                  <a:pt x="250" y="9"/>
                  <a:pt x="250" y="21"/>
                </a:cubicBezTo>
                <a:cubicBezTo>
                  <a:pt x="250" y="32"/>
                  <a:pt x="241" y="42"/>
                  <a:pt x="229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88"/>
                  <a:pt x="222" y="88"/>
                  <a:pt x="222" y="88"/>
                </a:cubicBezTo>
                <a:cubicBezTo>
                  <a:pt x="302" y="107"/>
                  <a:pt x="362" y="179"/>
                  <a:pt x="362" y="265"/>
                </a:cubicBezTo>
                <a:cubicBezTo>
                  <a:pt x="362" y="365"/>
                  <a:pt x="281" y="446"/>
                  <a:pt x="181" y="446"/>
                </a:cubicBezTo>
                <a:cubicBezTo>
                  <a:pt x="81" y="446"/>
                  <a:pt x="0" y="365"/>
                  <a:pt x="0" y="265"/>
                </a:cubicBezTo>
                <a:cubicBezTo>
                  <a:pt x="0" y="179"/>
                  <a:pt x="59" y="107"/>
                  <a:pt x="139" y="88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2" y="42"/>
                  <a:pt x="132" y="42"/>
                  <a:pt x="132" y="42"/>
                </a:cubicBezTo>
                <a:cubicBezTo>
                  <a:pt x="120" y="42"/>
                  <a:pt x="111" y="32"/>
                  <a:pt x="111" y="21"/>
                </a:cubicBezTo>
                <a:cubicBezTo>
                  <a:pt x="111" y="9"/>
                  <a:pt x="120" y="0"/>
                  <a:pt x="132" y="0"/>
                </a:cubicBezTo>
                <a:close/>
                <a:moveTo>
                  <a:pt x="163" y="235"/>
                </a:moveTo>
                <a:cubicBezTo>
                  <a:pt x="160" y="236"/>
                  <a:pt x="158" y="238"/>
                  <a:pt x="156" y="240"/>
                </a:cubicBezTo>
                <a:cubicBezTo>
                  <a:pt x="149" y="247"/>
                  <a:pt x="146" y="256"/>
                  <a:pt x="146" y="265"/>
                </a:cubicBezTo>
                <a:cubicBezTo>
                  <a:pt x="146" y="274"/>
                  <a:pt x="149" y="282"/>
                  <a:pt x="156" y="289"/>
                </a:cubicBezTo>
                <a:cubicBezTo>
                  <a:pt x="163" y="296"/>
                  <a:pt x="172" y="299"/>
                  <a:pt x="181" y="299"/>
                </a:cubicBezTo>
                <a:cubicBezTo>
                  <a:pt x="190" y="299"/>
                  <a:pt x="198" y="296"/>
                  <a:pt x="205" y="289"/>
                </a:cubicBezTo>
                <a:cubicBezTo>
                  <a:pt x="207" y="287"/>
                  <a:pt x="209" y="285"/>
                  <a:pt x="210" y="283"/>
                </a:cubicBezTo>
                <a:cubicBezTo>
                  <a:pt x="212" y="281"/>
                  <a:pt x="213" y="279"/>
                  <a:pt x="213" y="277"/>
                </a:cubicBezTo>
                <a:cubicBezTo>
                  <a:pt x="252" y="213"/>
                  <a:pt x="252" y="213"/>
                  <a:pt x="252" y="213"/>
                </a:cubicBezTo>
                <a:cubicBezTo>
                  <a:pt x="256" y="206"/>
                  <a:pt x="253" y="198"/>
                  <a:pt x="247" y="194"/>
                </a:cubicBezTo>
                <a:cubicBezTo>
                  <a:pt x="242" y="191"/>
                  <a:pt x="237" y="191"/>
                  <a:pt x="232" y="194"/>
                </a:cubicBezTo>
                <a:cubicBezTo>
                  <a:pt x="169" y="232"/>
                  <a:pt x="169" y="232"/>
                  <a:pt x="169" y="232"/>
                </a:cubicBezTo>
                <a:cubicBezTo>
                  <a:pt x="167" y="233"/>
                  <a:pt x="165" y="234"/>
                  <a:pt x="163" y="235"/>
                </a:cubicBezTo>
                <a:close/>
                <a:moveTo>
                  <a:pt x="181" y="125"/>
                </a:moveTo>
                <a:cubicBezTo>
                  <a:pt x="104" y="125"/>
                  <a:pt x="41" y="188"/>
                  <a:pt x="41" y="265"/>
                </a:cubicBezTo>
                <a:cubicBezTo>
                  <a:pt x="41" y="342"/>
                  <a:pt x="104" y="404"/>
                  <a:pt x="181" y="404"/>
                </a:cubicBezTo>
                <a:cubicBezTo>
                  <a:pt x="258" y="404"/>
                  <a:pt x="320" y="342"/>
                  <a:pt x="320" y="265"/>
                </a:cubicBezTo>
                <a:cubicBezTo>
                  <a:pt x="320" y="188"/>
                  <a:pt x="258" y="125"/>
                  <a:pt x="181" y="1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9" name="Freeform 43"/>
          <p:cNvSpPr>
            <a:spLocks noEditPoints="1"/>
          </p:cNvSpPr>
          <p:nvPr userDrawn="1"/>
        </p:nvSpPr>
        <p:spPr bwMode="auto">
          <a:xfrm>
            <a:off x="4412427" y="6149406"/>
            <a:ext cx="248177" cy="247841"/>
          </a:xfrm>
          <a:custGeom>
            <a:avLst/>
            <a:gdLst>
              <a:gd name="T0" fmla="*/ 223 w 447"/>
              <a:gd name="T1" fmla="*/ 0 h 447"/>
              <a:gd name="T2" fmla="*/ 0 w 447"/>
              <a:gd name="T3" fmla="*/ 223 h 447"/>
              <a:gd name="T4" fmla="*/ 223 w 447"/>
              <a:gd name="T5" fmla="*/ 447 h 447"/>
              <a:gd name="T6" fmla="*/ 447 w 447"/>
              <a:gd name="T7" fmla="*/ 223 h 447"/>
              <a:gd name="T8" fmla="*/ 223 w 447"/>
              <a:gd name="T9" fmla="*/ 0 h 447"/>
              <a:gd name="T10" fmla="*/ 223 w 447"/>
              <a:gd name="T11" fmla="*/ 84 h 447"/>
              <a:gd name="T12" fmla="*/ 251 w 447"/>
              <a:gd name="T13" fmla="*/ 112 h 447"/>
              <a:gd name="T14" fmla="*/ 251 w 447"/>
              <a:gd name="T15" fmla="*/ 195 h 447"/>
              <a:gd name="T16" fmla="*/ 335 w 447"/>
              <a:gd name="T17" fmla="*/ 195 h 447"/>
              <a:gd name="T18" fmla="*/ 363 w 447"/>
              <a:gd name="T19" fmla="*/ 223 h 447"/>
              <a:gd name="T20" fmla="*/ 335 w 447"/>
              <a:gd name="T21" fmla="*/ 251 h 447"/>
              <a:gd name="T22" fmla="*/ 251 w 447"/>
              <a:gd name="T23" fmla="*/ 251 h 447"/>
              <a:gd name="T24" fmla="*/ 251 w 447"/>
              <a:gd name="T25" fmla="*/ 335 h 447"/>
              <a:gd name="T26" fmla="*/ 223 w 447"/>
              <a:gd name="T27" fmla="*/ 363 h 447"/>
              <a:gd name="T28" fmla="*/ 196 w 447"/>
              <a:gd name="T29" fmla="*/ 335 h 447"/>
              <a:gd name="T30" fmla="*/ 196 w 447"/>
              <a:gd name="T31" fmla="*/ 251 h 447"/>
              <a:gd name="T32" fmla="*/ 112 w 447"/>
              <a:gd name="T33" fmla="*/ 251 h 447"/>
              <a:gd name="T34" fmla="*/ 84 w 447"/>
              <a:gd name="T35" fmla="*/ 223 h 447"/>
              <a:gd name="T36" fmla="*/ 112 w 447"/>
              <a:gd name="T37" fmla="*/ 195 h 447"/>
              <a:gd name="T38" fmla="*/ 196 w 447"/>
              <a:gd name="T39" fmla="*/ 195 h 447"/>
              <a:gd name="T40" fmla="*/ 196 w 447"/>
              <a:gd name="T41" fmla="*/ 112 h 447"/>
              <a:gd name="T42" fmla="*/ 223 w 447"/>
              <a:gd name="T43" fmla="*/ 84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7" h="447">
                <a:moveTo>
                  <a:pt x="223" y="0"/>
                </a:moveTo>
                <a:cubicBezTo>
                  <a:pt x="100" y="0"/>
                  <a:pt x="0" y="100"/>
                  <a:pt x="0" y="223"/>
                </a:cubicBezTo>
                <a:cubicBezTo>
                  <a:pt x="0" y="346"/>
                  <a:pt x="100" y="447"/>
                  <a:pt x="223" y="447"/>
                </a:cubicBezTo>
                <a:cubicBezTo>
                  <a:pt x="347" y="447"/>
                  <a:pt x="447" y="346"/>
                  <a:pt x="447" y="223"/>
                </a:cubicBezTo>
                <a:cubicBezTo>
                  <a:pt x="447" y="100"/>
                  <a:pt x="347" y="0"/>
                  <a:pt x="223" y="0"/>
                </a:cubicBezTo>
                <a:close/>
                <a:moveTo>
                  <a:pt x="223" y="84"/>
                </a:moveTo>
                <a:cubicBezTo>
                  <a:pt x="239" y="84"/>
                  <a:pt x="251" y="96"/>
                  <a:pt x="251" y="112"/>
                </a:cubicBezTo>
                <a:cubicBezTo>
                  <a:pt x="251" y="195"/>
                  <a:pt x="251" y="195"/>
                  <a:pt x="251" y="195"/>
                </a:cubicBezTo>
                <a:cubicBezTo>
                  <a:pt x="335" y="195"/>
                  <a:pt x="335" y="195"/>
                  <a:pt x="335" y="195"/>
                </a:cubicBezTo>
                <a:cubicBezTo>
                  <a:pt x="350" y="195"/>
                  <a:pt x="363" y="208"/>
                  <a:pt x="363" y="223"/>
                </a:cubicBezTo>
                <a:cubicBezTo>
                  <a:pt x="363" y="238"/>
                  <a:pt x="350" y="251"/>
                  <a:pt x="335" y="251"/>
                </a:cubicBezTo>
                <a:cubicBezTo>
                  <a:pt x="251" y="251"/>
                  <a:pt x="251" y="251"/>
                  <a:pt x="251" y="251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1" y="350"/>
                  <a:pt x="239" y="363"/>
                  <a:pt x="223" y="363"/>
                </a:cubicBezTo>
                <a:cubicBezTo>
                  <a:pt x="208" y="363"/>
                  <a:pt x="196" y="350"/>
                  <a:pt x="196" y="335"/>
                </a:cubicBezTo>
                <a:cubicBezTo>
                  <a:pt x="196" y="251"/>
                  <a:pt x="196" y="251"/>
                  <a:pt x="196" y="251"/>
                </a:cubicBezTo>
                <a:cubicBezTo>
                  <a:pt x="112" y="251"/>
                  <a:pt x="112" y="251"/>
                  <a:pt x="112" y="251"/>
                </a:cubicBezTo>
                <a:cubicBezTo>
                  <a:pt x="96" y="251"/>
                  <a:pt x="84" y="239"/>
                  <a:pt x="84" y="223"/>
                </a:cubicBezTo>
                <a:cubicBezTo>
                  <a:pt x="84" y="208"/>
                  <a:pt x="96" y="195"/>
                  <a:pt x="112" y="195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96"/>
                  <a:pt x="208" y="84"/>
                  <a:pt x="223" y="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6" name="Freeform 15"/>
          <p:cNvSpPr>
            <a:spLocks noEditPoints="1"/>
          </p:cNvSpPr>
          <p:nvPr userDrawn="1"/>
        </p:nvSpPr>
        <p:spPr bwMode="auto">
          <a:xfrm>
            <a:off x="2580737" y="3741741"/>
            <a:ext cx="219923" cy="293897"/>
          </a:xfrm>
          <a:custGeom>
            <a:avLst/>
            <a:gdLst>
              <a:gd name="T0" fmla="*/ 226 w 339"/>
              <a:gd name="T1" fmla="*/ 0 h 453"/>
              <a:gd name="T2" fmla="*/ 339 w 339"/>
              <a:gd name="T3" fmla="*/ 113 h 453"/>
              <a:gd name="T4" fmla="*/ 269 w 339"/>
              <a:gd name="T5" fmla="*/ 113 h 453"/>
              <a:gd name="T6" fmla="*/ 226 w 339"/>
              <a:gd name="T7" fmla="*/ 70 h 453"/>
              <a:gd name="T8" fmla="*/ 226 w 339"/>
              <a:gd name="T9" fmla="*/ 0 h 453"/>
              <a:gd name="T10" fmla="*/ 42 w 339"/>
              <a:gd name="T11" fmla="*/ 0 h 453"/>
              <a:gd name="T12" fmla="*/ 0 w 339"/>
              <a:gd name="T13" fmla="*/ 42 h 453"/>
              <a:gd name="T14" fmla="*/ 0 w 339"/>
              <a:gd name="T15" fmla="*/ 410 h 453"/>
              <a:gd name="T16" fmla="*/ 42 w 339"/>
              <a:gd name="T17" fmla="*/ 453 h 453"/>
              <a:gd name="T18" fmla="*/ 297 w 339"/>
              <a:gd name="T19" fmla="*/ 453 h 453"/>
              <a:gd name="T20" fmla="*/ 339 w 339"/>
              <a:gd name="T21" fmla="*/ 410 h 453"/>
              <a:gd name="T22" fmla="*/ 339 w 339"/>
              <a:gd name="T23" fmla="*/ 141 h 453"/>
              <a:gd name="T24" fmla="*/ 269 w 339"/>
              <a:gd name="T25" fmla="*/ 141 h 453"/>
              <a:gd name="T26" fmla="*/ 198 w 339"/>
              <a:gd name="T27" fmla="*/ 70 h 453"/>
              <a:gd name="T28" fmla="*/ 198 w 339"/>
              <a:gd name="T29" fmla="*/ 0 h 453"/>
              <a:gd name="T30" fmla="*/ 42 w 339"/>
              <a:gd name="T3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9" h="453">
                <a:moveTo>
                  <a:pt x="226" y="0"/>
                </a:moveTo>
                <a:cubicBezTo>
                  <a:pt x="339" y="113"/>
                  <a:pt x="339" y="113"/>
                  <a:pt x="339" y="113"/>
                </a:cubicBezTo>
                <a:cubicBezTo>
                  <a:pt x="269" y="113"/>
                  <a:pt x="269" y="113"/>
                  <a:pt x="269" y="113"/>
                </a:cubicBezTo>
                <a:cubicBezTo>
                  <a:pt x="245" y="113"/>
                  <a:pt x="226" y="94"/>
                  <a:pt x="226" y="70"/>
                </a:cubicBezTo>
                <a:cubicBezTo>
                  <a:pt x="226" y="0"/>
                  <a:pt x="226" y="0"/>
                  <a:pt x="226" y="0"/>
                </a:cubicBezTo>
                <a:close/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433"/>
                  <a:pt x="19" y="453"/>
                  <a:pt x="42" y="453"/>
                </a:cubicBezTo>
                <a:cubicBezTo>
                  <a:pt x="297" y="453"/>
                  <a:pt x="297" y="453"/>
                  <a:pt x="297" y="453"/>
                </a:cubicBezTo>
                <a:cubicBezTo>
                  <a:pt x="320" y="453"/>
                  <a:pt x="339" y="433"/>
                  <a:pt x="339" y="410"/>
                </a:cubicBezTo>
                <a:cubicBezTo>
                  <a:pt x="339" y="141"/>
                  <a:pt x="339" y="141"/>
                  <a:pt x="339" y="141"/>
                </a:cubicBezTo>
                <a:cubicBezTo>
                  <a:pt x="269" y="141"/>
                  <a:pt x="269" y="141"/>
                  <a:pt x="269" y="141"/>
                </a:cubicBezTo>
                <a:cubicBezTo>
                  <a:pt x="230" y="141"/>
                  <a:pt x="198" y="109"/>
                  <a:pt x="198" y="70"/>
                </a:cubicBezTo>
                <a:cubicBezTo>
                  <a:pt x="198" y="0"/>
                  <a:pt x="198" y="0"/>
                  <a:pt x="198" y="0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9" name="Freeform 98"/>
          <p:cNvSpPr>
            <a:spLocks noEditPoints="1"/>
          </p:cNvSpPr>
          <p:nvPr userDrawn="1"/>
        </p:nvSpPr>
        <p:spPr bwMode="auto">
          <a:xfrm>
            <a:off x="2525789" y="3260879"/>
            <a:ext cx="285898" cy="214323"/>
          </a:xfrm>
          <a:custGeom>
            <a:avLst/>
            <a:gdLst>
              <a:gd name="T0" fmla="*/ 432 w 432"/>
              <a:gd name="T1" fmla="*/ 101 h 324"/>
              <a:gd name="T2" fmla="*/ 432 w 432"/>
              <a:gd name="T3" fmla="*/ 297 h 324"/>
              <a:gd name="T4" fmla="*/ 405 w 432"/>
              <a:gd name="T5" fmla="*/ 324 h 324"/>
              <a:gd name="T6" fmla="*/ 27 w 432"/>
              <a:gd name="T7" fmla="*/ 324 h 324"/>
              <a:gd name="T8" fmla="*/ 0 w 432"/>
              <a:gd name="T9" fmla="*/ 297 h 324"/>
              <a:gd name="T10" fmla="*/ 0 w 432"/>
              <a:gd name="T11" fmla="*/ 101 h 324"/>
              <a:gd name="T12" fmla="*/ 2 w 432"/>
              <a:gd name="T13" fmla="*/ 102 h 324"/>
              <a:gd name="T14" fmla="*/ 189 w 432"/>
              <a:gd name="T15" fmla="*/ 209 h 324"/>
              <a:gd name="T16" fmla="*/ 216 w 432"/>
              <a:gd name="T17" fmla="*/ 216 h 324"/>
              <a:gd name="T18" fmla="*/ 243 w 432"/>
              <a:gd name="T19" fmla="*/ 209 h 324"/>
              <a:gd name="T20" fmla="*/ 430 w 432"/>
              <a:gd name="T21" fmla="*/ 102 h 324"/>
              <a:gd name="T22" fmla="*/ 432 w 432"/>
              <a:gd name="T23" fmla="*/ 101 h 324"/>
              <a:gd name="T24" fmla="*/ 216 w 432"/>
              <a:gd name="T25" fmla="*/ 189 h 324"/>
              <a:gd name="T26" fmla="*/ 229 w 432"/>
              <a:gd name="T27" fmla="*/ 186 h 324"/>
              <a:gd name="T28" fmla="*/ 417 w 432"/>
              <a:gd name="T29" fmla="*/ 78 h 324"/>
              <a:gd name="T30" fmla="*/ 432 w 432"/>
              <a:gd name="T31" fmla="*/ 54 h 324"/>
              <a:gd name="T32" fmla="*/ 432 w 432"/>
              <a:gd name="T33" fmla="*/ 27 h 324"/>
              <a:gd name="T34" fmla="*/ 405 w 432"/>
              <a:gd name="T35" fmla="*/ 0 h 324"/>
              <a:gd name="T36" fmla="*/ 216 w 432"/>
              <a:gd name="T37" fmla="*/ 0 h 324"/>
              <a:gd name="T38" fmla="*/ 27 w 432"/>
              <a:gd name="T39" fmla="*/ 0 h 324"/>
              <a:gd name="T40" fmla="*/ 0 w 432"/>
              <a:gd name="T41" fmla="*/ 27 h 324"/>
              <a:gd name="T42" fmla="*/ 0 w 432"/>
              <a:gd name="T43" fmla="*/ 54 h 324"/>
              <a:gd name="T44" fmla="*/ 15 w 432"/>
              <a:gd name="T45" fmla="*/ 78 h 324"/>
              <a:gd name="T46" fmla="*/ 203 w 432"/>
              <a:gd name="T47" fmla="*/ 186 h 324"/>
              <a:gd name="T48" fmla="*/ 216 w 432"/>
              <a:gd name="T4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2" h="324">
                <a:moveTo>
                  <a:pt x="432" y="101"/>
                </a:move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101"/>
                  <a:pt x="0" y="101"/>
                  <a:pt x="0" y="101"/>
                </a:cubicBezTo>
                <a:cubicBezTo>
                  <a:pt x="1" y="101"/>
                  <a:pt x="1" y="102"/>
                  <a:pt x="2" y="102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97" y="214"/>
                  <a:pt x="207" y="216"/>
                  <a:pt x="216" y="216"/>
                </a:cubicBezTo>
                <a:cubicBezTo>
                  <a:pt x="225" y="216"/>
                  <a:pt x="235" y="214"/>
                  <a:pt x="243" y="209"/>
                </a:cubicBezTo>
                <a:cubicBezTo>
                  <a:pt x="430" y="102"/>
                  <a:pt x="430" y="102"/>
                  <a:pt x="430" y="102"/>
                </a:cubicBezTo>
                <a:cubicBezTo>
                  <a:pt x="431" y="102"/>
                  <a:pt x="431" y="101"/>
                  <a:pt x="432" y="101"/>
                </a:cubicBezTo>
                <a:close/>
                <a:moveTo>
                  <a:pt x="216" y="189"/>
                </a:moveTo>
                <a:cubicBezTo>
                  <a:pt x="221" y="189"/>
                  <a:pt x="225" y="188"/>
                  <a:pt x="229" y="186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26" y="74"/>
                  <a:pt x="432" y="65"/>
                  <a:pt x="432" y="54"/>
                </a:cubicBezTo>
                <a:cubicBezTo>
                  <a:pt x="432" y="27"/>
                  <a:pt x="432" y="27"/>
                  <a:pt x="432" y="27"/>
                </a:cubicBezTo>
                <a:cubicBezTo>
                  <a:pt x="432" y="12"/>
                  <a:pt x="420" y="0"/>
                  <a:pt x="405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5"/>
                  <a:pt x="6" y="74"/>
                  <a:pt x="15" y="78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07" y="188"/>
                  <a:pt x="211" y="189"/>
                  <a:pt x="216" y="18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4" name="Freeform 39"/>
          <p:cNvSpPr>
            <a:spLocks noEditPoints="1"/>
          </p:cNvSpPr>
          <p:nvPr userDrawn="1"/>
        </p:nvSpPr>
        <p:spPr bwMode="auto">
          <a:xfrm>
            <a:off x="2516800" y="2063286"/>
            <a:ext cx="296690" cy="316555"/>
          </a:xfrm>
          <a:custGeom>
            <a:avLst/>
            <a:gdLst>
              <a:gd name="T0" fmla="*/ 42 w 424"/>
              <a:gd name="T1" fmla="*/ 0 h 452"/>
              <a:gd name="T2" fmla="*/ 382 w 424"/>
              <a:gd name="T3" fmla="*/ 0 h 452"/>
              <a:gd name="T4" fmla="*/ 424 w 424"/>
              <a:gd name="T5" fmla="*/ 42 h 452"/>
              <a:gd name="T6" fmla="*/ 424 w 424"/>
              <a:gd name="T7" fmla="*/ 325 h 452"/>
              <a:gd name="T8" fmla="*/ 382 w 424"/>
              <a:gd name="T9" fmla="*/ 368 h 452"/>
              <a:gd name="T10" fmla="*/ 269 w 424"/>
              <a:gd name="T11" fmla="*/ 368 h 452"/>
              <a:gd name="T12" fmla="*/ 269 w 424"/>
              <a:gd name="T13" fmla="*/ 389 h 452"/>
              <a:gd name="T14" fmla="*/ 290 w 424"/>
              <a:gd name="T15" fmla="*/ 410 h 452"/>
              <a:gd name="T16" fmla="*/ 318 w 424"/>
              <a:gd name="T17" fmla="*/ 410 h 452"/>
              <a:gd name="T18" fmla="*/ 339 w 424"/>
              <a:gd name="T19" fmla="*/ 431 h 452"/>
              <a:gd name="T20" fmla="*/ 318 w 424"/>
              <a:gd name="T21" fmla="*/ 452 h 452"/>
              <a:gd name="T22" fmla="*/ 106 w 424"/>
              <a:gd name="T23" fmla="*/ 452 h 452"/>
              <a:gd name="T24" fmla="*/ 85 w 424"/>
              <a:gd name="T25" fmla="*/ 431 h 452"/>
              <a:gd name="T26" fmla="*/ 106 w 424"/>
              <a:gd name="T27" fmla="*/ 410 h 452"/>
              <a:gd name="T28" fmla="*/ 134 w 424"/>
              <a:gd name="T29" fmla="*/ 410 h 452"/>
              <a:gd name="T30" fmla="*/ 156 w 424"/>
              <a:gd name="T31" fmla="*/ 389 h 452"/>
              <a:gd name="T32" fmla="*/ 156 w 424"/>
              <a:gd name="T33" fmla="*/ 368 h 452"/>
              <a:gd name="T34" fmla="*/ 42 w 424"/>
              <a:gd name="T35" fmla="*/ 368 h 452"/>
              <a:gd name="T36" fmla="*/ 0 w 424"/>
              <a:gd name="T37" fmla="*/ 325 h 452"/>
              <a:gd name="T38" fmla="*/ 0 w 424"/>
              <a:gd name="T39" fmla="*/ 42 h 452"/>
              <a:gd name="T40" fmla="*/ 42 w 424"/>
              <a:gd name="T41" fmla="*/ 0 h 452"/>
              <a:gd name="T42" fmla="*/ 57 w 424"/>
              <a:gd name="T43" fmla="*/ 42 h 452"/>
              <a:gd name="T44" fmla="*/ 42 w 424"/>
              <a:gd name="T45" fmla="*/ 56 h 452"/>
              <a:gd name="T46" fmla="*/ 42 w 424"/>
              <a:gd name="T47" fmla="*/ 240 h 452"/>
              <a:gd name="T48" fmla="*/ 57 w 424"/>
              <a:gd name="T49" fmla="*/ 254 h 452"/>
              <a:gd name="T50" fmla="*/ 368 w 424"/>
              <a:gd name="T51" fmla="*/ 254 h 452"/>
              <a:gd name="T52" fmla="*/ 382 w 424"/>
              <a:gd name="T53" fmla="*/ 240 h 452"/>
              <a:gd name="T54" fmla="*/ 382 w 424"/>
              <a:gd name="T55" fmla="*/ 56 h 452"/>
              <a:gd name="T56" fmla="*/ 368 w 424"/>
              <a:gd name="T57" fmla="*/ 42 h 452"/>
              <a:gd name="T58" fmla="*/ 57 w 424"/>
              <a:gd name="T59" fmla="*/ 42 h 452"/>
              <a:gd name="T60" fmla="*/ 212 w 424"/>
              <a:gd name="T61" fmla="*/ 290 h 452"/>
              <a:gd name="T62" fmla="*/ 191 w 424"/>
              <a:gd name="T63" fmla="*/ 311 h 452"/>
              <a:gd name="T64" fmla="*/ 212 w 424"/>
              <a:gd name="T65" fmla="*/ 332 h 452"/>
              <a:gd name="T66" fmla="*/ 233 w 424"/>
              <a:gd name="T67" fmla="*/ 311 h 452"/>
              <a:gd name="T68" fmla="*/ 212 w 424"/>
              <a:gd name="T69" fmla="*/ 29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4" h="452">
                <a:moveTo>
                  <a:pt x="42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5" y="0"/>
                  <a:pt x="424" y="19"/>
                  <a:pt x="424" y="42"/>
                </a:cubicBezTo>
                <a:cubicBezTo>
                  <a:pt x="424" y="325"/>
                  <a:pt x="424" y="325"/>
                  <a:pt x="424" y="325"/>
                </a:cubicBezTo>
                <a:cubicBezTo>
                  <a:pt x="424" y="348"/>
                  <a:pt x="405" y="368"/>
                  <a:pt x="382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69" y="389"/>
                  <a:pt x="269" y="389"/>
                  <a:pt x="269" y="389"/>
                </a:cubicBezTo>
                <a:cubicBezTo>
                  <a:pt x="269" y="400"/>
                  <a:pt x="278" y="410"/>
                  <a:pt x="290" y="410"/>
                </a:cubicBezTo>
                <a:cubicBezTo>
                  <a:pt x="318" y="410"/>
                  <a:pt x="318" y="410"/>
                  <a:pt x="318" y="410"/>
                </a:cubicBezTo>
                <a:cubicBezTo>
                  <a:pt x="330" y="410"/>
                  <a:pt x="339" y="419"/>
                  <a:pt x="339" y="431"/>
                </a:cubicBezTo>
                <a:cubicBezTo>
                  <a:pt x="339" y="443"/>
                  <a:pt x="330" y="452"/>
                  <a:pt x="318" y="452"/>
                </a:cubicBezTo>
                <a:cubicBezTo>
                  <a:pt x="106" y="452"/>
                  <a:pt x="106" y="452"/>
                  <a:pt x="106" y="452"/>
                </a:cubicBezTo>
                <a:cubicBezTo>
                  <a:pt x="94" y="452"/>
                  <a:pt x="85" y="443"/>
                  <a:pt x="85" y="431"/>
                </a:cubicBezTo>
                <a:cubicBezTo>
                  <a:pt x="85" y="419"/>
                  <a:pt x="94" y="410"/>
                  <a:pt x="106" y="410"/>
                </a:cubicBezTo>
                <a:cubicBezTo>
                  <a:pt x="134" y="410"/>
                  <a:pt x="134" y="410"/>
                  <a:pt x="134" y="410"/>
                </a:cubicBezTo>
                <a:cubicBezTo>
                  <a:pt x="146" y="410"/>
                  <a:pt x="156" y="400"/>
                  <a:pt x="156" y="389"/>
                </a:cubicBezTo>
                <a:cubicBezTo>
                  <a:pt x="156" y="368"/>
                  <a:pt x="156" y="368"/>
                  <a:pt x="156" y="368"/>
                </a:cubicBezTo>
                <a:cubicBezTo>
                  <a:pt x="42" y="368"/>
                  <a:pt x="42" y="368"/>
                  <a:pt x="42" y="368"/>
                </a:cubicBezTo>
                <a:cubicBezTo>
                  <a:pt x="19" y="368"/>
                  <a:pt x="0" y="348"/>
                  <a:pt x="0" y="325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7" y="42"/>
                </a:moveTo>
                <a:cubicBezTo>
                  <a:pt x="49" y="42"/>
                  <a:pt x="42" y="49"/>
                  <a:pt x="42" y="56"/>
                </a:cubicBezTo>
                <a:cubicBezTo>
                  <a:pt x="42" y="240"/>
                  <a:pt x="42" y="240"/>
                  <a:pt x="42" y="240"/>
                </a:cubicBezTo>
                <a:cubicBezTo>
                  <a:pt x="42" y="248"/>
                  <a:pt x="49" y="254"/>
                  <a:pt x="57" y="254"/>
                </a:cubicBezTo>
                <a:cubicBezTo>
                  <a:pt x="368" y="254"/>
                  <a:pt x="368" y="254"/>
                  <a:pt x="368" y="254"/>
                </a:cubicBezTo>
                <a:cubicBezTo>
                  <a:pt x="375" y="254"/>
                  <a:pt x="382" y="248"/>
                  <a:pt x="382" y="240"/>
                </a:cubicBezTo>
                <a:cubicBezTo>
                  <a:pt x="382" y="56"/>
                  <a:pt x="382" y="56"/>
                  <a:pt x="382" y="56"/>
                </a:cubicBezTo>
                <a:cubicBezTo>
                  <a:pt x="382" y="49"/>
                  <a:pt x="375" y="42"/>
                  <a:pt x="368" y="42"/>
                </a:cubicBezTo>
                <a:cubicBezTo>
                  <a:pt x="57" y="42"/>
                  <a:pt x="57" y="42"/>
                  <a:pt x="57" y="42"/>
                </a:cubicBezTo>
                <a:close/>
                <a:moveTo>
                  <a:pt x="212" y="290"/>
                </a:moveTo>
                <a:cubicBezTo>
                  <a:pt x="200" y="290"/>
                  <a:pt x="191" y="299"/>
                  <a:pt x="191" y="311"/>
                </a:cubicBezTo>
                <a:cubicBezTo>
                  <a:pt x="191" y="323"/>
                  <a:pt x="200" y="332"/>
                  <a:pt x="212" y="332"/>
                </a:cubicBezTo>
                <a:cubicBezTo>
                  <a:pt x="224" y="332"/>
                  <a:pt x="233" y="323"/>
                  <a:pt x="233" y="311"/>
                </a:cubicBezTo>
                <a:cubicBezTo>
                  <a:pt x="233" y="299"/>
                  <a:pt x="224" y="290"/>
                  <a:pt x="212" y="2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3" name="Freeform 19"/>
          <p:cNvSpPr>
            <a:spLocks noEditPoints="1"/>
          </p:cNvSpPr>
          <p:nvPr userDrawn="1"/>
        </p:nvSpPr>
        <p:spPr bwMode="auto">
          <a:xfrm>
            <a:off x="2536088" y="2654823"/>
            <a:ext cx="273531" cy="239307"/>
          </a:xfrm>
          <a:custGeom>
            <a:avLst/>
            <a:gdLst>
              <a:gd name="T0" fmla="*/ 27 w 431"/>
              <a:gd name="T1" fmla="*/ 0 h 377"/>
              <a:gd name="T2" fmla="*/ 404 w 431"/>
              <a:gd name="T3" fmla="*/ 0 h 377"/>
              <a:gd name="T4" fmla="*/ 431 w 431"/>
              <a:gd name="T5" fmla="*/ 27 h 377"/>
              <a:gd name="T6" fmla="*/ 431 w 431"/>
              <a:gd name="T7" fmla="*/ 350 h 377"/>
              <a:gd name="T8" fmla="*/ 404 w 431"/>
              <a:gd name="T9" fmla="*/ 377 h 377"/>
              <a:gd name="T10" fmla="*/ 27 w 431"/>
              <a:gd name="T11" fmla="*/ 377 h 377"/>
              <a:gd name="T12" fmla="*/ 0 w 431"/>
              <a:gd name="T13" fmla="*/ 350 h 377"/>
              <a:gd name="T14" fmla="*/ 0 w 431"/>
              <a:gd name="T15" fmla="*/ 27 h 377"/>
              <a:gd name="T16" fmla="*/ 27 w 431"/>
              <a:gd name="T17" fmla="*/ 0 h 377"/>
              <a:gd name="T18" fmla="*/ 323 w 431"/>
              <a:gd name="T19" fmla="*/ 40 h 377"/>
              <a:gd name="T20" fmla="*/ 309 w 431"/>
              <a:gd name="T21" fmla="*/ 54 h 377"/>
              <a:gd name="T22" fmla="*/ 323 w 431"/>
              <a:gd name="T23" fmla="*/ 67 h 377"/>
              <a:gd name="T24" fmla="*/ 336 w 431"/>
              <a:gd name="T25" fmla="*/ 54 h 377"/>
              <a:gd name="T26" fmla="*/ 323 w 431"/>
              <a:gd name="T27" fmla="*/ 40 h 377"/>
              <a:gd name="T28" fmla="*/ 269 w 431"/>
              <a:gd name="T29" fmla="*/ 40 h 377"/>
              <a:gd name="T30" fmla="*/ 256 w 431"/>
              <a:gd name="T31" fmla="*/ 54 h 377"/>
              <a:gd name="T32" fmla="*/ 269 w 431"/>
              <a:gd name="T33" fmla="*/ 67 h 377"/>
              <a:gd name="T34" fmla="*/ 283 w 431"/>
              <a:gd name="T35" fmla="*/ 54 h 377"/>
              <a:gd name="T36" fmla="*/ 269 w 431"/>
              <a:gd name="T37" fmla="*/ 40 h 377"/>
              <a:gd name="T38" fmla="*/ 377 w 431"/>
              <a:gd name="T39" fmla="*/ 40 h 377"/>
              <a:gd name="T40" fmla="*/ 363 w 431"/>
              <a:gd name="T41" fmla="*/ 54 h 377"/>
              <a:gd name="T42" fmla="*/ 377 w 431"/>
              <a:gd name="T43" fmla="*/ 67 h 377"/>
              <a:gd name="T44" fmla="*/ 390 w 431"/>
              <a:gd name="T45" fmla="*/ 54 h 377"/>
              <a:gd name="T46" fmla="*/ 377 w 431"/>
              <a:gd name="T47" fmla="*/ 40 h 377"/>
              <a:gd name="T48" fmla="*/ 390 w 431"/>
              <a:gd name="T49" fmla="*/ 107 h 377"/>
              <a:gd name="T50" fmla="*/ 40 w 431"/>
              <a:gd name="T51" fmla="*/ 107 h 377"/>
              <a:gd name="T52" fmla="*/ 40 w 431"/>
              <a:gd name="T53" fmla="*/ 336 h 377"/>
              <a:gd name="T54" fmla="*/ 390 w 431"/>
              <a:gd name="T55" fmla="*/ 336 h 377"/>
              <a:gd name="T56" fmla="*/ 390 w 431"/>
              <a:gd name="T57" fmla="*/ 10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1" h="377">
                <a:moveTo>
                  <a:pt x="27" y="0"/>
                </a:moveTo>
                <a:cubicBezTo>
                  <a:pt x="404" y="0"/>
                  <a:pt x="404" y="0"/>
                  <a:pt x="404" y="0"/>
                </a:cubicBezTo>
                <a:cubicBezTo>
                  <a:pt x="418" y="0"/>
                  <a:pt x="431" y="12"/>
                  <a:pt x="431" y="27"/>
                </a:cubicBezTo>
                <a:cubicBezTo>
                  <a:pt x="431" y="350"/>
                  <a:pt x="431" y="350"/>
                  <a:pt x="431" y="350"/>
                </a:cubicBezTo>
                <a:cubicBezTo>
                  <a:pt x="431" y="365"/>
                  <a:pt x="418" y="377"/>
                  <a:pt x="404" y="377"/>
                </a:cubicBezTo>
                <a:cubicBezTo>
                  <a:pt x="27" y="377"/>
                  <a:pt x="27" y="377"/>
                  <a:pt x="27" y="377"/>
                </a:cubicBezTo>
                <a:cubicBezTo>
                  <a:pt x="12" y="377"/>
                  <a:pt x="0" y="365"/>
                  <a:pt x="0" y="3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323" y="40"/>
                </a:moveTo>
                <a:cubicBezTo>
                  <a:pt x="315" y="40"/>
                  <a:pt x="309" y="46"/>
                  <a:pt x="309" y="54"/>
                </a:cubicBezTo>
                <a:cubicBezTo>
                  <a:pt x="309" y="61"/>
                  <a:pt x="315" y="67"/>
                  <a:pt x="323" y="67"/>
                </a:cubicBezTo>
                <a:cubicBezTo>
                  <a:pt x="330" y="67"/>
                  <a:pt x="336" y="61"/>
                  <a:pt x="336" y="54"/>
                </a:cubicBezTo>
                <a:cubicBezTo>
                  <a:pt x="336" y="46"/>
                  <a:pt x="330" y="40"/>
                  <a:pt x="323" y="40"/>
                </a:cubicBezTo>
                <a:close/>
                <a:moveTo>
                  <a:pt x="269" y="40"/>
                </a:moveTo>
                <a:cubicBezTo>
                  <a:pt x="262" y="40"/>
                  <a:pt x="256" y="46"/>
                  <a:pt x="256" y="54"/>
                </a:cubicBezTo>
                <a:cubicBezTo>
                  <a:pt x="256" y="61"/>
                  <a:pt x="262" y="67"/>
                  <a:pt x="269" y="67"/>
                </a:cubicBezTo>
                <a:cubicBezTo>
                  <a:pt x="277" y="67"/>
                  <a:pt x="283" y="61"/>
                  <a:pt x="283" y="54"/>
                </a:cubicBezTo>
                <a:cubicBezTo>
                  <a:pt x="283" y="46"/>
                  <a:pt x="277" y="40"/>
                  <a:pt x="269" y="40"/>
                </a:cubicBezTo>
                <a:close/>
                <a:moveTo>
                  <a:pt x="377" y="40"/>
                </a:moveTo>
                <a:cubicBezTo>
                  <a:pt x="369" y="40"/>
                  <a:pt x="363" y="46"/>
                  <a:pt x="363" y="54"/>
                </a:cubicBezTo>
                <a:cubicBezTo>
                  <a:pt x="363" y="61"/>
                  <a:pt x="369" y="67"/>
                  <a:pt x="377" y="67"/>
                </a:cubicBezTo>
                <a:cubicBezTo>
                  <a:pt x="384" y="67"/>
                  <a:pt x="390" y="61"/>
                  <a:pt x="390" y="54"/>
                </a:cubicBezTo>
                <a:cubicBezTo>
                  <a:pt x="390" y="46"/>
                  <a:pt x="384" y="40"/>
                  <a:pt x="377" y="40"/>
                </a:cubicBezTo>
                <a:close/>
                <a:moveTo>
                  <a:pt x="39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390" y="336"/>
                  <a:pt x="390" y="336"/>
                  <a:pt x="390" y="336"/>
                </a:cubicBezTo>
                <a:lnTo>
                  <a:pt x="390" y="1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4" name="Freeform 15"/>
          <p:cNvSpPr>
            <a:spLocks noEditPoints="1"/>
          </p:cNvSpPr>
          <p:nvPr userDrawn="1"/>
        </p:nvSpPr>
        <p:spPr bwMode="auto">
          <a:xfrm>
            <a:off x="2548995" y="6144511"/>
            <a:ext cx="258036" cy="257631"/>
          </a:xfrm>
          <a:custGeom>
            <a:avLst/>
            <a:gdLst>
              <a:gd name="T0" fmla="*/ 0 w 398"/>
              <a:gd name="T1" fmla="*/ 19 h 397"/>
              <a:gd name="T2" fmla="*/ 19 w 398"/>
              <a:gd name="T3" fmla="*/ 0 h 397"/>
              <a:gd name="T4" fmla="*/ 38 w 398"/>
              <a:gd name="T5" fmla="*/ 19 h 397"/>
              <a:gd name="T6" fmla="*/ 38 w 398"/>
              <a:gd name="T7" fmla="*/ 360 h 397"/>
              <a:gd name="T8" fmla="*/ 379 w 398"/>
              <a:gd name="T9" fmla="*/ 360 h 397"/>
              <a:gd name="T10" fmla="*/ 398 w 398"/>
              <a:gd name="T11" fmla="*/ 379 h 397"/>
              <a:gd name="T12" fmla="*/ 379 w 398"/>
              <a:gd name="T13" fmla="*/ 397 h 397"/>
              <a:gd name="T14" fmla="*/ 19 w 398"/>
              <a:gd name="T15" fmla="*/ 397 h 397"/>
              <a:gd name="T16" fmla="*/ 0 w 398"/>
              <a:gd name="T17" fmla="*/ 379 h 397"/>
              <a:gd name="T18" fmla="*/ 0 w 398"/>
              <a:gd name="T19" fmla="*/ 19 h 397"/>
              <a:gd name="T20" fmla="*/ 361 w 398"/>
              <a:gd name="T21" fmla="*/ 335 h 397"/>
              <a:gd name="T22" fmla="*/ 373 w 398"/>
              <a:gd name="T23" fmla="*/ 323 h 397"/>
              <a:gd name="T24" fmla="*/ 373 w 398"/>
              <a:gd name="T25" fmla="*/ 50 h 397"/>
              <a:gd name="T26" fmla="*/ 371 w 398"/>
              <a:gd name="T27" fmla="*/ 43 h 397"/>
              <a:gd name="T28" fmla="*/ 361 w 398"/>
              <a:gd name="T29" fmla="*/ 37 h 397"/>
              <a:gd name="T30" fmla="*/ 352 w 398"/>
              <a:gd name="T31" fmla="*/ 41 h 397"/>
              <a:gd name="T32" fmla="*/ 174 w 398"/>
              <a:gd name="T33" fmla="*/ 219 h 397"/>
              <a:gd name="T34" fmla="*/ 146 w 398"/>
              <a:gd name="T35" fmla="*/ 190 h 397"/>
              <a:gd name="T36" fmla="*/ 128 w 398"/>
              <a:gd name="T37" fmla="*/ 190 h 397"/>
              <a:gd name="T38" fmla="*/ 66 w 398"/>
              <a:gd name="T39" fmla="*/ 252 h 397"/>
              <a:gd name="T40" fmla="*/ 63 w 398"/>
              <a:gd name="T41" fmla="*/ 261 h 397"/>
              <a:gd name="T42" fmla="*/ 63 w 398"/>
              <a:gd name="T43" fmla="*/ 323 h 397"/>
              <a:gd name="T44" fmla="*/ 75 w 398"/>
              <a:gd name="T45" fmla="*/ 335 h 397"/>
              <a:gd name="T46" fmla="*/ 361 w 398"/>
              <a:gd name="T47" fmla="*/ 335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8" h="397">
                <a:moveTo>
                  <a:pt x="0" y="19"/>
                </a:moveTo>
                <a:cubicBezTo>
                  <a:pt x="0" y="8"/>
                  <a:pt x="9" y="0"/>
                  <a:pt x="19" y="0"/>
                </a:cubicBezTo>
                <a:cubicBezTo>
                  <a:pt x="29" y="0"/>
                  <a:pt x="38" y="8"/>
                  <a:pt x="38" y="19"/>
                </a:cubicBezTo>
                <a:cubicBezTo>
                  <a:pt x="38" y="360"/>
                  <a:pt x="38" y="360"/>
                  <a:pt x="38" y="360"/>
                </a:cubicBezTo>
                <a:cubicBezTo>
                  <a:pt x="379" y="360"/>
                  <a:pt x="379" y="360"/>
                  <a:pt x="379" y="360"/>
                </a:cubicBezTo>
                <a:cubicBezTo>
                  <a:pt x="389" y="360"/>
                  <a:pt x="398" y="369"/>
                  <a:pt x="398" y="379"/>
                </a:cubicBezTo>
                <a:cubicBezTo>
                  <a:pt x="398" y="389"/>
                  <a:pt x="389" y="397"/>
                  <a:pt x="379" y="397"/>
                </a:cubicBezTo>
                <a:cubicBezTo>
                  <a:pt x="19" y="397"/>
                  <a:pt x="19" y="397"/>
                  <a:pt x="19" y="397"/>
                </a:cubicBezTo>
                <a:cubicBezTo>
                  <a:pt x="9" y="397"/>
                  <a:pt x="0" y="389"/>
                  <a:pt x="0" y="379"/>
                </a:cubicBezTo>
                <a:cubicBezTo>
                  <a:pt x="0" y="19"/>
                  <a:pt x="0" y="19"/>
                  <a:pt x="0" y="19"/>
                </a:cubicBezTo>
                <a:close/>
                <a:moveTo>
                  <a:pt x="361" y="335"/>
                </a:moveTo>
                <a:cubicBezTo>
                  <a:pt x="367" y="335"/>
                  <a:pt x="373" y="330"/>
                  <a:pt x="373" y="323"/>
                </a:cubicBezTo>
                <a:cubicBezTo>
                  <a:pt x="373" y="50"/>
                  <a:pt x="373" y="50"/>
                  <a:pt x="373" y="50"/>
                </a:cubicBezTo>
                <a:cubicBezTo>
                  <a:pt x="373" y="47"/>
                  <a:pt x="372" y="45"/>
                  <a:pt x="371" y="43"/>
                </a:cubicBezTo>
                <a:cubicBezTo>
                  <a:pt x="369" y="40"/>
                  <a:pt x="364" y="37"/>
                  <a:pt x="361" y="37"/>
                </a:cubicBezTo>
                <a:cubicBezTo>
                  <a:pt x="357" y="37"/>
                  <a:pt x="354" y="39"/>
                  <a:pt x="352" y="41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141" y="185"/>
                  <a:pt x="133" y="185"/>
                  <a:pt x="128" y="190"/>
                </a:cubicBezTo>
                <a:cubicBezTo>
                  <a:pt x="66" y="252"/>
                  <a:pt x="66" y="252"/>
                  <a:pt x="66" y="252"/>
                </a:cubicBezTo>
                <a:cubicBezTo>
                  <a:pt x="64" y="254"/>
                  <a:pt x="63" y="257"/>
                  <a:pt x="63" y="261"/>
                </a:cubicBezTo>
                <a:cubicBezTo>
                  <a:pt x="63" y="323"/>
                  <a:pt x="63" y="323"/>
                  <a:pt x="63" y="323"/>
                </a:cubicBezTo>
                <a:cubicBezTo>
                  <a:pt x="63" y="330"/>
                  <a:pt x="68" y="335"/>
                  <a:pt x="75" y="335"/>
                </a:cubicBezTo>
                <a:lnTo>
                  <a:pt x="361" y="3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4" name="Freeform 8"/>
          <p:cNvSpPr>
            <a:spLocks noEditPoints="1"/>
          </p:cNvSpPr>
          <p:nvPr userDrawn="1"/>
        </p:nvSpPr>
        <p:spPr bwMode="auto">
          <a:xfrm>
            <a:off x="2539401" y="5585240"/>
            <a:ext cx="269555" cy="210572"/>
          </a:xfrm>
          <a:custGeom>
            <a:avLst/>
            <a:gdLst>
              <a:gd name="T0" fmla="*/ 267 w 280"/>
              <a:gd name="T1" fmla="*/ 131 h 219"/>
              <a:gd name="T2" fmla="*/ 213 w 280"/>
              <a:gd name="T3" fmla="*/ 160 h 219"/>
              <a:gd name="T4" fmla="*/ 209 w 280"/>
              <a:gd name="T5" fmla="*/ 161 h 219"/>
              <a:gd name="T6" fmla="*/ 204 w 280"/>
              <a:gd name="T7" fmla="*/ 160 h 219"/>
              <a:gd name="T8" fmla="*/ 146 w 280"/>
              <a:gd name="T9" fmla="*/ 130 h 219"/>
              <a:gd name="T10" fmla="*/ 119 w 280"/>
              <a:gd name="T11" fmla="*/ 146 h 219"/>
              <a:gd name="T12" fmla="*/ 109 w 280"/>
              <a:gd name="T13" fmla="*/ 146 h 219"/>
              <a:gd name="T14" fmla="*/ 60 w 280"/>
              <a:gd name="T15" fmla="*/ 110 h 219"/>
              <a:gd name="T16" fmla="*/ 10 w 280"/>
              <a:gd name="T17" fmla="*/ 153 h 219"/>
              <a:gd name="T18" fmla="*/ 10 w 280"/>
              <a:gd name="T19" fmla="*/ 185 h 219"/>
              <a:gd name="T20" fmla="*/ 267 w 280"/>
              <a:gd name="T21" fmla="*/ 185 h 219"/>
              <a:gd name="T22" fmla="*/ 267 w 280"/>
              <a:gd name="T23" fmla="*/ 131 h 219"/>
              <a:gd name="T24" fmla="*/ 115 w 280"/>
              <a:gd name="T25" fmla="*/ 128 h 219"/>
              <a:gd name="T26" fmla="*/ 142 w 280"/>
              <a:gd name="T27" fmla="*/ 112 h 219"/>
              <a:gd name="T28" fmla="*/ 150 w 280"/>
              <a:gd name="T29" fmla="*/ 112 h 219"/>
              <a:gd name="T30" fmla="*/ 208 w 280"/>
              <a:gd name="T31" fmla="*/ 142 h 219"/>
              <a:gd name="T32" fmla="*/ 267 w 280"/>
              <a:gd name="T33" fmla="*/ 110 h 219"/>
              <a:gd name="T34" fmla="*/ 267 w 280"/>
              <a:gd name="T35" fmla="*/ 81 h 219"/>
              <a:gd name="T36" fmla="*/ 216 w 280"/>
              <a:gd name="T37" fmla="*/ 99 h 219"/>
              <a:gd name="T38" fmla="*/ 200 w 280"/>
              <a:gd name="T39" fmla="*/ 98 h 219"/>
              <a:gd name="T40" fmla="*/ 180 w 280"/>
              <a:gd name="T41" fmla="*/ 89 h 219"/>
              <a:gd name="T42" fmla="*/ 166 w 280"/>
              <a:gd name="T43" fmla="*/ 79 h 219"/>
              <a:gd name="T44" fmla="*/ 130 w 280"/>
              <a:gd name="T45" fmla="*/ 36 h 219"/>
              <a:gd name="T46" fmla="*/ 118 w 280"/>
              <a:gd name="T47" fmla="*/ 35 h 219"/>
              <a:gd name="T48" fmla="*/ 95 w 280"/>
              <a:gd name="T49" fmla="*/ 55 h 219"/>
              <a:gd name="T50" fmla="*/ 81 w 280"/>
              <a:gd name="T51" fmla="*/ 55 h 219"/>
              <a:gd name="T52" fmla="*/ 10 w 280"/>
              <a:gd name="T53" fmla="*/ 0 h 219"/>
              <a:gd name="T54" fmla="*/ 10 w 280"/>
              <a:gd name="T55" fmla="*/ 130 h 219"/>
              <a:gd name="T56" fmla="*/ 54 w 280"/>
              <a:gd name="T57" fmla="*/ 92 h 219"/>
              <a:gd name="T58" fmla="*/ 65 w 280"/>
              <a:gd name="T59" fmla="*/ 92 h 219"/>
              <a:gd name="T60" fmla="*/ 115 w 280"/>
              <a:gd name="T61" fmla="*/ 128 h 219"/>
              <a:gd name="T62" fmla="*/ 271 w 280"/>
              <a:gd name="T63" fmla="*/ 201 h 219"/>
              <a:gd name="T64" fmla="*/ 8 w 280"/>
              <a:gd name="T65" fmla="*/ 201 h 219"/>
              <a:gd name="T66" fmla="*/ 0 w 280"/>
              <a:gd name="T67" fmla="*/ 210 h 219"/>
              <a:gd name="T68" fmla="*/ 8 w 280"/>
              <a:gd name="T69" fmla="*/ 219 h 219"/>
              <a:gd name="T70" fmla="*/ 271 w 280"/>
              <a:gd name="T71" fmla="*/ 219 h 219"/>
              <a:gd name="T72" fmla="*/ 280 w 280"/>
              <a:gd name="T73" fmla="*/ 210 h 219"/>
              <a:gd name="T74" fmla="*/ 271 w 280"/>
              <a:gd name="T75" fmla="*/ 20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0" h="219">
                <a:moveTo>
                  <a:pt x="267" y="131"/>
                </a:moveTo>
                <a:cubicBezTo>
                  <a:pt x="213" y="160"/>
                  <a:pt x="213" y="160"/>
                  <a:pt x="213" y="160"/>
                </a:cubicBezTo>
                <a:cubicBezTo>
                  <a:pt x="211" y="161"/>
                  <a:pt x="210" y="161"/>
                  <a:pt x="209" y="161"/>
                </a:cubicBezTo>
                <a:cubicBezTo>
                  <a:pt x="207" y="161"/>
                  <a:pt x="206" y="161"/>
                  <a:pt x="204" y="16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16" y="148"/>
                  <a:pt x="112" y="148"/>
                  <a:pt x="109" y="146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10" y="185"/>
                  <a:pt x="10" y="185"/>
                  <a:pt x="10" y="185"/>
                </a:cubicBezTo>
                <a:cubicBezTo>
                  <a:pt x="267" y="185"/>
                  <a:pt x="267" y="185"/>
                  <a:pt x="267" y="185"/>
                </a:cubicBezTo>
                <a:lnTo>
                  <a:pt x="267" y="131"/>
                </a:lnTo>
                <a:close/>
                <a:moveTo>
                  <a:pt x="115" y="128"/>
                </a:moveTo>
                <a:cubicBezTo>
                  <a:pt x="142" y="112"/>
                  <a:pt x="142" y="112"/>
                  <a:pt x="142" y="112"/>
                </a:cubicBezTo>
                <a:cubicBezTo>
                  <a:pt x="144" y="110"/>
                  <a:pt x="148" y="110"/>
                  <a:pt x="150" y="112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7" y="81"/>
                  <a:pt x="267" y="81"/>
                  <a:pt x="267" y="81"/>
                </a:cubicBezTo>
                <a:cubicBezTo>
                  <a:pt x="216" y="99"/>
                  <a:pt x="216" y="99"/>
                  <a:pt x="216" y="99"/>
                </a:cubicBezTo>
                <a:cubicBezTo>
                  <a:pt x="212" y="101"/>
                  <a:pt x="204" y="100"/>
                  <a:pt x="200" y="98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6" y="87"/>
                  <a:pt x="169" y="82"/>
                  <a:pt x="166" y="79"/>
                </a:cubicBezTo>
                <a:cubicBezTo>
                  <a:pt x="130" y="36"/>
                  <a:pt x="130" y="36"/>
                  <a:pt x="130" y="36"/>
                </a:cubicBezTo>
                <a:cubicBezTo>
                  <a:pt x="127" y="32"/>
                  <a:pt x="121" y="32"/>
                  <a:pt x="118" y="35"/>
                </a:cubicBezTo>
                <a:cubicBezTo>
                  <a:pt x="95" y="55"/>
                  <a:pt x="95" y="55"/>
                  <a:pt x="95" y="55"/>
                </a:cubicBezTo>
                <a:cubicBezTo>
                  <a:pt x="91" y="58"/>
                  <a:pt x="85" y="58"/>
                  <a:pt x="81" y="5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30"/>
                  <a:pt x="10" y="130"/>
                  <a:pt x="10" y="130"/>
                </a:cubicBezTo>
                <a:cubicBezTo>
                  <a:pt x="54" y="92"/>
                  <a:pt x="54" y="92"/>
                  <a:pt x="54" y="92"/>
                </a:cubicBezTo>
                <a:cubicBezTo>
                  <a:pt x="57" y="90"/>
                  <a:pt x="61" y="89"/>
                  <a:pt x="65" y="92"/>
                </a:cubicBezTo>
                <a:lnTo>
                  <a:pt x="115" y="128"/>
                </a:lnTo>
                <a:close/>
                <a:moveTo>
                  <a:pt x="271" y="201"/>
                </a:moveTo>
                <a:cubicBezTo>
                  <a:pt x="8" y="201"/>
                  <a:pt x="8" y="201"/>
                  <a:pt x="8" y="201"/>
                </a:cubicBezTo>
                <a:cubicBezTo>
                  <a:pt x="3" y="201"/>
                  <a:pt x="0" y="205"/>
                  <a:pt x="0" y="210"/>
                </a:cubicBezTo>
                <a:cubicBezTo>
                  <a:pt x="0" y="215"/>
                  <a:pt x="3" y="219"/>
                  <a:pt x="8" y="219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6" y="219"/>
                  <a:pt x="280" y="215"/>
                  <a:pt x="280" y="210"/>
                </a:cubicBezTo>
                <a:cubicBezTo>
                  <a:pt x="280" y="205"/>
                  <a:pt x="276" y="201"/>
                  <a:pt x="271" y="20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8" name="Freeform 14"/>
          <p:cNvSpPr>
            <a:spLocks noEditPoints="1"/>
          </p:cNvSpPr>
          <p:nvPr userDrawn="1"/>
        </p:nvSpPr>
        <p:spPr bwMode="auto">
          <a:xfrm>
            <a:off x="2549960" y="5070932"/>
            <a:ext cx="256876" cy="199547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0" name="Freeform 15"/>
          <p:cNvSpPr>
            <a:spLocks noEditPoints="1"/>
          </p:cNvSpPr>
          <p:nvPr userDrawn="1"/>
        </p:nvSpPr>
        <p:spPr bwMode="auto">
          <a:xfrm>
            <a:off x="1938957" y="3251482"/>
            <a:ext cx="233517" cy="233116"/>
          </a:xfrm>
          <a:custGeom>
            <a:avLst/>
            <a:gdLst>
              <a:gd name="T0" fmla="*/ 359 w 410"/>
              <a:gd name="T1" fmla="*/ 197 h 409"/>
              <a:gd name="T2" fmla="*/ 359 w 410"/>
              <a:gd name="T3" fmla="*/ 38 h 409"/>
              <a:gd name="T4" fmla="*/ 321 w 410"/>
              <a:gd name="T5" fmla="*/ 0 h 409"/>
              <a:gd name="T6" fmla="*/ 90 w 410"/>
              <a:gd name="T7" fmla="*/ 0 h 409"/>
              <a:gd name="T8" fmla="*/ 52 w 410"/>
              <a:gd name="T9" fmla="*/ 38 h 409"/>
              <a:gd name="T10" fmla="*/ 52 w 410"/>
              <a:gd name="T11" fmla="*/ 197 h 409"/>
              <a:gd name="T12" fmla="*/ 193 w 410"/>
              <a:gd name="T13" fmla="*/ 278 h 409"/>
              <a:gd name="T14" fmla="*/ 205 w 410"/>
              <a:gd name="T15" fmla="*/ 281 h 409"/>
              <a:gd name="T16" fmla="*/ 218 w 410"/>
              <a:gd name="T17" fmla="*/ 278 h 409"/>
              <a:gd name="T18" fmla="*/ 359 w 410"/>
              <a:gd name="T19" fmla="*/ 197 h 409"/>
              <a:gd name="T20" fmla="*/ 410 w 410"/>
              <a:gd name="T21" fmla="*/ 198 h 409"/>
              <a:gd name="T22" fmla="*/ 410 w 410"/>
              <a:gd name="T23" fmla="*/ 384 h 409"/>
              <a:gd name="T24" fmla="*/ 385 w 410"/>
              <a:gd name="T25" fmla="*/ 409 h 409"/>
              <a:gd name="T26" fmla="*/ 26 w 410"/>
              <a:gd name="T27" fmla="*/ 409 h 409"/>
              <a:gd name="T28" fmla="*/ 0 w 410"/>
              <a:gd name="T29" fmla="*/ 384 h 409"/>
              <a:gd name="T30" fmla="*/ 0 w 410"/>
              <a:gd name="T31" fmla="*/ 198 h 409"/>
              <a:gd name="T32" fmla="*/ 2 w 410"/>
              <a:gd name="T33" fmla="*/ 199 h 409"/>
              <a:gd name="T34" fmla="*/ 180 w 410"/>
              <a:gd name="T35" fmla="*/ 300 h 409"/>
              <a:gd name="T36" fmla="*/ 205 w 410"/>
              <a:gd name="T37" fmla="*/ 307 h 409"/>
              <a:gd name="T38" fmla="*/ 231 w 410"/>
              <a:gd name="T39" fmla="*/ 300 h 409"/>
              <a:gd name="T40" fmla="*/ 409 w 410"/>
              <a:gd name="T41" fmla="*/ 199 h 409"/>
              <a:gd name="T42" fmla="*/ 410 w 410"/>
              <a:gd name="T43" fmla="*/ 198 h 409"/>
              <a:gd name="T44" fmla="*/ 162 w 410"/>
              <a:gd name="T45" fmla="*/ 141 h 409"/>
              <a:gd name="T46" fmla="*/ 183 w 410"/>
              <a:gd name="T47" fmla="*/ 136 h 409"/>
              <a:gd name="T48" fmla="*/ 205 w 410"/>
              <a:gd name="T49" fmla="*/ 134 h 409"/>
              <a:gd name="T50" fmla="*/ 228 w 410"/>
              <a:gd name="T51" fmla="*/ 136 h 409"/>
              <a:gd name="T52" fmla="*/ 249 w 410"/>
              <a:gd name="T53" fmla="*/ 141 h 409"/>
              <a:gd name="T54" fmla="*/ 261 w 410"/>
              <a:gd name="T55" fmla="*/ 146 h 409"/>
              <a:gd name="T56" fmla="*/ 271 w 410"/>
              <a:gd name="T57" fmla="*/ 153 h 409"/>
              <a:gd name="T58" fmla="*/ 276 w 410"/>
              <a:gd name="T59" fmla="*/ 163 h 409"/>
              <a:gd name="T60" fmla="*/ 276 w 410"/>
              <a:gd name="T61" fmla="*/ 179 h 409"/>
              <a:gd name="T62" fmla="*/ 263 w 410"/>
              <a:gd name="T63" fmla="*/ 192 h 409"/>
              <a:gd name="T64" fmla="*/ 148 w 410"/>
              <a:gd name="T65" fmla="*/ 192 h 409"/>
              <a:gd name="T66" fmla="*/ 135 w 410"/>
              <a:gd name="T67" fmla="*/ 179 h 409"/>
              <a:gd name="T68" fmla="*/ 135 w 410"/>
              <a:gd name="T69" fmla="*/ 163 h 409"/>
              <a:gd name="T70" fmla="*/ 140 w 410"/>
              <a:gd name="T71" fmla="*/ 152 h 409"/>
              <a:gd name="T72" fmla="*/ 150 w 410"/>
              <a:gd name="T73" fmla="*/ 146 h 409"/>
              <a:gd name="T74" fmla="*/ 162 w 410"/>
              <a:gd name="T75" fmla="*/ 141 h 409"/>
              <a:gd name="T76" fmla="*/ 205 w 410"/>
              <a:gd name="T77" fmla="*/ 38 h 409"/>
              <a:gd name="T78" fmla="*/ 237 w 410"/>
              <a:gd name="T79" fmla="*/ 75 h 409"/>
              <a:gd name="T80" fmla="*/ 205 w 410"/>
              <a:gd name="T81" fmla="*/ 121 h 409"/>
              <a:gd name="T82" fmla="*/ 173 w 410"/>
              <a:gd name="T83" fmla="*/ 75 h 409"/>
              <a:gd name="T84" fmla="*/ 205 w 410"/>
              <a:gd name="T85" fmla="*/ 3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09">
                <a:moveTo>
                  <a:pt x="359" y="197"/>
                </a:moveTo>
                <a:cubicBezTo>
                  <a:pt x="359" y="38"/>
                  <a:pt x="359" y="38"/>
                  <a:pt x="359" y="38"/>
                </a:cubicBezTo>
                <a:cubicBezTo>
                  <a:pt x="359" y="17"/>
                  <a:pt x="342" y="0"/>
                  <a:pt x="3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9" y="0"/>
                  <a:pt x="52" y="17"/>
                  <a:pt x="52" y="38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193" y="278"/>
                  <a:pt x="193" y="278"/>
                  <a:pt x="193" y="278"/>
                </a:cubicBezTo>
                <a:cubicBezTo>
                  <a:pt x="197" y="280"/>
                  <a:pt x="201" y="281"/>
                  <a:pt x="205" y="281"/>
                </a:cubicBezTo>
                <a:cubicBezTo>
                  <a:pt x="210" y="281"/>
                  <a:pt x="214" y="280"/>
                  <a:pt x="218" y="278"/>
                </a:cubicBezTo>
                <a:cubicBezTo>
                  <a:pt x="359" y="197"/>
                  <a:pt x="359" y="197"/>
                  <a:pt x="359" y="197"/>
                </a:cubicBezTo>
                <a:close/>
                <a:moveTo>
                  <a:pt x="410" y="198"/>
                </a:moveTo>
                <a:cubicBezTo>
                  <a:pt x="410" y="384"/>
                  <a:pt x="410" y="384"/>
                  <a:pt x="410" y="384"/>
                </a:cubicBezTo>
                <a:cubicBezTo>
                  <a:pt x="410" y="398"/>
                  <a:pt x="399" y="409"/>
                  <a:pt x="385" y="409"/>
                </a:cubicBezTo>
                <a:cubicBezTo>
                  <a:pt x="26" y="409"/>
                  <a:pt x="26" y="409"/>
                  <a:pt x="26" y="409"/>
                </a:cubicBezTo>
                <a:cubicBezTo>
                  <a:pt x="12" y="409"/>
                  <a:pt x="0" y="398"/>
                  <a:pt x="0" y="384"/>
                </a:cubicBezTo>
                <a:cubicBezTo>
                  <a:pt x="0" y="198"/>
                  <a:pt x="0" y="198"/>
                  <a:pt x="0" y="198"/>
                </a:cubicBezTo>
                <a:cubicBezTo>
                  <a:pt x="1" y="198"/>
                  <a:pt x="1" y="198"/>
                  <a:pt x="2" y="199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8" y="305"/>
                  <a:pt x="196" y="307"/>
                  <a:pt x="205" y="307"/>
                </a:cubicBezTo>
                <a:cubicBezTo>
                  <a:pt x="214" y="307"/>
                  <a:pt x="223" y="305"/>
                  <a:pt x="231" y="300"/>
                </a:cubicBezTo>
                <a:cubicBezTo>
                  <a:pt x="409" y="199"/>
                  <a:pt x="409" y="199"/>
                  <a:pt x="409" y="199"/>
                </a:cubicBezTo>
                <a:cubicBezTo>
                  <a:pt x="409" y="198"/>
                  <a:pt x="410" y="198"/>
                  <a:pt x="410" y="198"/>
                </a:cubicBezTo>
                <a:close/>
                <a:moveTo>
                  <a:pt x="162" y="141"/>
                </a:moveTo>
                <a:cubicBezTo>
                  <a:pt x="168" y="139"/>
                  <a:pt x="175" y="137"/>
                  <a:pt x="183" y="136"/>
                </a:cubicBezTo>
                <a:cubicBezTo>
                  <a:pt x="191" y="135"/>
                  <a:pt x="198" y="134"/>
                  <a:pt x="205" y="134"/>
                </a:cubicBezTo>
                <a:cubicBezTo>
                  <a:pt x="212" y="134"/>
                  <a:pt x="220" y="135"/>
                  <a:pt x="228" y="136"/>
                </a:cubicBezTo>
                <a:cubicBezTo>
                  <a:pt x="235" y="137"/>
                  <a:pt x="242" y="139"/>
                  <a:pt x="249" y="141"/>
                </a:cubicBezTo>
                <a:cubicBezTo>
                  <a:pt x="253" y="142"/>
                  <a:pt x="257" y="144"/>
                  <a:pt x="261" y="146"/>
                </a:cubicBezTo>
                <a:cubicBezTo>
                  <a:pt x="264" y="148"/>
                  <a:pt x="268" y="150"/>
                  <a:pt x="271" y="153"/>
                </a:cubicBezTo>
                <a:cubicBezTo>
                  <a:pt x="274" y="156"/>
                  <a:pt x="276" y="159"/>
                  <a:pt x="276" y="163"/>
                </a:cubicBezTo>
                <a:cubicBezTo>
                  <a:pt x="276" y="179"/>
                  <a:pt x="276" y="179"/>
                  <a:pt x="276" y="179"/>
                </a:cubicBezTo>
                <a:cubicBezTo>
                  <a:pt x="276" y="186"/>
                  <a:pt x="270" y="192"/>
                  <a:pt x="263" y="192"/>
                </a:cubicBezTo>
                <a:cubicBezTo>
                  <a:pt x="148" y="192"/>
                  <a:pt x="148" y="192"/>
                  <a:pt x="148" y="192"/>
                </a:cubicBezTo>
                <a:cubicBezTo>
                  <a:pt x="141" y="192"/>
                  <a:pt x="135" y="186"/>
                  <a:pt x="135" y="179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5" y="159"/>
                  <a:pt x="137" y="155"/>
                  <a:pt x="140" y="152"/>
                </a:cubicBezTo>
                <a:cubicBezTo>
                  <a:pt x="143" y="150"/>
                  <a:pt x="147" y="148"/>
                  <a:pt x="150" y="146"/>
                </a:cubicBezTo>
                <a:cubicBezTo>
                  <a:pt x="154" y="144"/>
                  <a:pt x="158" y="142"/>
                  <a:pt x="162" y="141"/>
                </a:cubicBezTo>
                <a:close/>
                <a:moveTo>
                  <a:pt x="205" y="38"/>
                </a:moveTo>
                <a:cubicBezTo>
                  <a:pt x="223" y="38"/>
                  <a:pt x="237" y="50"/>
                  <a:pt x="237" y="75"/>
                </a:cubicBezTo>
                <a:cubicBezTo>
                  <a:pt x="237" y="100"/>
                  <a:pt x="223" y="121"/>
                  <a:pt x="205" y="121"/>
                </a:cubicBezTo>
                <a:cubicBezTo>
                  <a:pt x="188" y="121"/>
                  <a:pt x="173" y="100"/>
                  <a:pt x="173" y="75"/>
                </a:cubicBezTo>
                <a:cubicBezTo>
                  <a:pt x="173" y="50"/>
                  <a:pt x="188" y="38"/>
                  <a:pt x="205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1" name="Freeform 27"/>
          <p:cNvSpPr>
            <a:spLocks noEditPoints="1"/>
          </p:cNvSpPr>
          <p:nvPr userDrawn="1"/>
        </p:nvSpPr>
        <p:spPr bwMode="auto">
          <a:xfrm>
            <a:off x="1904021" y="3759710"/>
            <a:ext cx="275465" cy="257959"/>
          </a:xfrm>
          <a:custGeom>
            <a:avLst/>
            <a:gdLst>
              <a:gd name="T0" fmla="*/ 53 w 424"/>
              <a:gd name="T1" fmla="*/ 40 h 397"/>
              <a:gd name="T2" fmla="*/ 80 w 424"/>
              <a:gd name="T3" fmla="*/ 20 h 397"/>
              <a:gd name="T4" fmla="*/ 119 w 424"/>
              <a:gd name="T5" fmla="*/ 20 h 397"/>
              <a:gd name="T6" fmla="*/ 146 w 424"/>
              <a:gd name="T7" fmla="*/ 40 h 397"/>
              <a:gd name="T8" fmla="*/ 278 w 424"/>
              <a:gd name="T9" fmla="*/ 40 h 397"/>
              <a:gd name="T10" fmla="*/ 305 w 424"/>
              <a:gd name="T11" fmla="*/ 20 h 397"/>
              <a:gd name="T12" fmla="*/ 345 w 424"/>
              <a:gd name="T13" fmla="*/ 20 h 397"/>
              <a:gd name="T14" fmla="*/ 371 w 424"/>
              <a:gd name="T15" fmla="*/ 40 h 397"/>
              <a:gd name="T16" fmla="*/ 424 w 424"/>
              <a:gd name="T17" fmla="*/ 79 h 397"/>
              <a:gd name="T18" fmla="*/ 384 w 424"/>
              <a:gd name="T19" fmla="*/ 397 h 397"/>
              <a:gd name="T20" fmla="*/ 40 w 424"/>
              <a:gd name="T21" fmla="*/ 397 h 397"/>
              <a:gd name="T22" fmla="*/ 0 w 424"/>
              <a:gd name="T23" fmla="*/ 79 h 397"/>
              <a:gd name="T24" fmla="*/ 305 w 424"/>
              <a:gd name="T25" fmla="*/ 291 h 397"/>
              <a:gd name="T26" fmla="*/ 358 w 424"/>
              <a:gd name="T27" fmla="*/ 331 h 397"/>
              <a:gd name="T28" fmla="*/ 305 w 424"/>
              <a:gd name="T29" fmla="*/ 291 h 397"/>
              <a:gd name="T30" fmla="*/ 225 w 424"/>
              <a:gd name="T31" fmla="*/ 331 h 397"/>
              <a:gd name="T32" fmla="*/ 278 w 424"/>
              <a:gd name="T33" fmla="*/ 291 h 397"/>
              <a:gd name="T34" fmla="*/ 146 w 424"/>
              <a:gd name="T35" fmla="*/ 291 h 397"/>
              <a:gd name="T36" fmla="*/ 199 w 424"/>
              <a:gd name="T37" fmla="*/ 331 h 397"/>
              <a:gd name="T38" fmla="*/ 146 w 424"/>
              <a:gd name="T39" fmla="*/ 291 h 397"/>
              <a:gd name="T40" fmla="*/ 66 w 424"/>
              <a:gd name="T41" fmla="*/ 331 h 397"/>
              <a:gd name="T42" fmla="*/ 119 w 424"/>
              <a:gd name="T43" fmla="*/ 291 h 397"/>
              <a:gd name="T44" fmla="*/ 305 w 424"/>
              <a:gd name="T45" fmla="*/ 225 h 397"/>
              <a:gd name="T46" fmla="*/ 358 w 424"/>
              <a:gd name="T47" fmla="*/ 265 h 397"/>
              <a:gd name="T48" fmla="*/ 305 w 424"/>
              <a:gd name="T49" fmla="*/ 225 h 397"/>
              <a:gd name="T50" fmla="*/ 225 w 424"/>
              <a:gd name="T51" fmla="*/ 265 h 397"/>
              <a:gd name="T52" fmla="*/ 278 w 424"/>
              <a:gd name="T53" fmla="*/ 225 h 397"/>
              <a:gd name="T54" fmla="*/ 146 w 424"/>
              <a:gd name="T55" fmla="*/ 225 h 397"/>
              <a:gd name="T56" fmla="*/ 199 w 424"/>
              <a:gd name="T57" fmla="*/ 265 h 397"/>
              <a:gd name="T58" fmla="*/ 146 w 424"/>
              <a:gd name="T59" fmla="*/ 225 h 397"/>
              <a:gd name="T60" fmla="*/ 66 w 424"/>
              <a:gd name="T61" fmla="*/ 265 h 397"/>
              <a:gd name="T62" fmla="*/ 119 w 424"/>
              <a:gd name="T63" fmla="*/ 225 h 397"/>
              <a:gd name="T64" fmla="*/ 305 w 424"/>
              <a:gd name="T65" fmla="*/ 159 h 397"/>
              <a:gd name="T66" fmla="*/ 358 w 424"/>
              <a:gd name="T67" fmla="*/ 198 h 397"/>
              <a:gd name="T68" fmla="*/ 305 w 424"/>
              <a:gd name="T69" fmla="*/ 159 h 397"/>
              <a:gd name="T70" fmla="*/ 225 w 424"/>
              <a:gd name="T71" fmla="*/ 198 h 397"/>
              <a:gd name="T72" fmla="*/ 278 w 424"/>
              <a:gd name="T73" fmla="*/ 159 h 397"/>
              <a:gd name="T74" fmla="*/ 146 w 424"/>
              <a:gd name="T75" fmla="*/ 159 h 397"/>
              <a:gd name="T76" fmla="*/ 199 w 424"/>
              <a:gd name="T77" fmla="*/ 198 h 397"/>
              <a:gd name="T78" fmla="*/ 146 w 424"/>
              <a:gd name="T79" fmla="*/ 159 h 397"/>
              <a:gd name="T80" fmla="*/ 66 w 424"/>
              <a:gd name="T81" fmla="*/ 198 h 397"/>
              <a:gd name="T82" fmla="*/ 119 w 424"/>
              <a:gd name="T83" fmla="*/ 159 h 397"/>
              <a:gd name="T84" fmla="*/ 212 w 424"/>
              <a:gd name="T85" fmla="*/ 132 h 397"/>
              <a:gd name="T86" fmla="*/ 40 w 424"/>
              <a:gd name="T87" fmla="*/ 357 h 397"/>
              <a:gd name="T88" fmla="*/ 384 w 424"/>
              <a:gd name="T89" fmla="*/ 357 h 397"/>
              <a:gd name="T90" fmla="*/ 212 w 424"/>
              <a:gd name="T91" fmla="*/ 132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24" h="397">
                <a:moveTo>
                  <a:pt x="40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9"/>
                  <a:pt x="89" y="0"/>
                  <a:pt x="100" y="0"/>
                </a:cubicBezTo>
                <a:cubicBezTo>
                  <a:pt x="110" y="0"/>
                  <a:pt x="119" y="9"/>
                  <a:pt x="119" y="20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278" y="40"/>
                  <a:pt x="278" y="40"/>
                  <a:pt x="278" y="40"/>
                </a:cubicBezTo>
                <a:cubicBezTo>
                  <a:pt x="305" y="40"/>
                  <a:pt x="305" y="40"/>
                  <a:pt x="305" y="40"/>
                </a:cubicBezTo>
                <a:cubicBezTo>
                  <a:pt x="305" y="20"/>
                  <a:pt x="305" y="20"/>
                  <a:pt x="305" y="20"/>
                </a:cubicBezTo>
                <a:cubicBezTo>
                  <a:pt x="305" y="9"/>
                  <a:pt x="314" y="0"/>
                  <a:pt x="325" y="0"/>
                </a:cubicBezTo>
                <a:cubicBezTo>
                  <a:pt x="336" y="0"/>
                  <a:pt x="345" y="9"/>
                  <a:pt x="345" y="20"/>
                </a:cubicBezTo>
                <a:cubicBezTo>
                  <a:pt x="345" y="40"/>
                  <a:pt x="345" y="40"/>
                  <a:pt x="345" y="40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384" y="40"/>
                  <a:pt x="384" y="40"/>
                  <a:pt x="384" y="40"/>
                </a:cubicBezTo>
                <a:cubicBezTo>
                  <a:pt x="406" y="40"/>
                  <a:pt x="424" y="57"/>
                  <a:pt x="424" y="79"/>
                </a:cubicBezTo>
                <a:cubicBezTo>
                  <a:pt x="424" y="357"/>
                  <a:pt x="424" y="357"/>
                  <a:pt x="424" y="357"/>
                </a:cubicBezTo>
                <a:cubicBezTo>
                  <a:pt x="424" y="379"/>
                  <a:pt x="406" y="397"/>
                  <a:pt x="384" y="397"/>
                </a:cubicBezTo>
                <a:cubicBezTo>
                  <a:pt x="212" y="397"/>
                  <a:pt x="212" y="397"/>
                  <a:pt x="212" y="397"/>
                </a:cubicBezTo>
                <a:cubicBezTo>
                  <a:pt x="40" y="397"/>
                  <a:pt x="40" y="397"/>
                  <a:pt x="40" y="397"/>
                </a:cubicBezTo>
                <a:cubicBezTo>
                  <a:pt x="18" y="397"/>
                  <a:pt x="0" y="379"/>
                  <a:pt x="0" y="357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57"/>
                  <a:pt x="18" y="40"/>
                  <a:pt x="40" y="40"/>
                </a:cubicBezTo>
                <a:close/>
                <a:moveTo>
                  <a:pt x="305" y="291"/>
                </a:moveTo>
                <a:cubicBezTo>
                  <a:pt x="305" y="331"/>
                  <a:pt x="305" y="331"/>
                  <a:pt x="305" y="331"/>
                </a:cubicBezTo>
                <a:cubicBezTo>
                  <a:pt x="358" y="331"/>
                  <a:pt x="358" y="331"/>
                  <a:pt x="358" y="331"/>
                </a:cubicBezTo>
                <a:cubicBezTo>
                  <a:pt x="358" y="291"/>
                  <a:pt x="358" y="291"/>
                  <a:pt x="358" y="291"/>
                </a:cubicBezTo>
                <a:cubicBezTo>
                  <a:pt x="305" y="291"/>
                  <a:pt x="305" y="291"/>
                  <a:pt x="305" y="291"/>
                </a:cubicBezTo>
                <a:close/>
                <a:moveTo>
                  <a:pt x="225" y="291"/>
                </a:moveTo>
                <a:cubicBezTo>
                  <a:pt x="225" y="331"/>
                  <a:pt x="225" y="331"/>
                  <a:pt x="225" y="331"/>
                </a:cubicBezTo>
                <a:cubicBezTo>
                  <a:pt x="278" y="331"/>
                  <a:pt x="278" y="331"/>
                  <a:pt x="278" y="331"/>
                </a:cubicBezTo>
                <a:cubicBezTo>
                  <a:pt x="278" y="291"/>
                  <a:pt x="278" y="291"/>
                  <a:pt x="278" y="291"/>
                </a:cubicBezTo>
                <a:cubicBezTo>
                  <a:pt x="225" y="291"/>
                  <a:pt x="225" y="291"/>
                  <a:pt x="225" y="291"/>
                </a:cubicBezTo>
                <a:close/>
                <a:moveTo>
                  <a:pt x="146" y="291"/>
                </a:moveTo>
                <a:cubicBezTo>
                  <a:pt x="146" y="331"/>
                  <a:pt x="146" y="331"/>
                  <a:pt x="146" y="331"/>
                </a:cubicBezTo>
                <a:cubicBezTo>
                  <a:pt x="199" y="331"/>
                  <a:pt x="199" y="331"/>
                  <a:pt x="199" y="331"/>
                </a:cubicBezTo>
                <a:cubicBezTo>
                  <a:pt x="199" y="291"/>
                  <a:pt x="199" y="291"/>
                  <a:pt x="199" y="291"/>
                </a:cubicBezTo>
                <a:cubicBezTo>
                  <a:pt x="146" y="291"/>
                  <a:pt x="146" y="291"/>
                  <a:pt x="146" y="291"/>
                </a:cubicBezTo>
                <a:close/>
                <a:moveTo>
                  <a:pt x="66" y="291"/>
                </a:moveTo>
                <a:cubicBezTo>
                  <a:pt x="66" y="331"/>
                  <a:pt x="66" y="331"/>
                  <a:pt x="66" y="331"/>
                </a:cubicBezTo>
                <a:cubicBezTo>
                  <a:pt x="119" y="331"/>
                  <a:pt x="119" y="331"/>
                  <a:pt x="119" y="331"/>
                </a:cubicBezTo>
                <a:cubicBezTo>
                  <a:pt x="119" y="291"/>
                  <a:pt x="119" y="291"/>
                  <a:pt x="119" y="291"/>
                </a:cubicBezTo>
                <a:cubicBezTo>
                  <a:pt x="66" y="291"/>
                  <a:pt x="66" y="291"/>
                  <a:pt x="66" y="291"/>
                </a:cubicBezTo>
                <a:close/>
                <a:moveTo>
                  <a:pt x="305" y="225"/>
                </a:moveTo>
                <a:cubicBezTo>
                  <a:pt x="305" y="265"/>
                  <a:pt x="305" y="265"/>
                  <a:pt x="305" y="265"/>
                </a:cubicBezTo>
                <a:cubicBezTo>
                  <a:pt x="358" y="265"/>
                  <a:pt x="358" y="265"/>
                  <a:pt x="358" y="265"/>
                </a:cubicBezTo>
                <a:cubicBezTo>
                  <a:pt x="358" y="225"/>
                  <a:pt x="358" y="225"/>
                  <a:pt x="358" y="225"/>
                </a:cubicBezTo>
                <a:cubicBezTo>
                  <a:pt x="305" y="225"/>
                  <a:pt x="305" y="225"/>
                  <a:pt x="305" y="225"/>
                </a:cubicBezTo>
                <a:close/>
                <a:moveTo>
                  <a:pt x="225" y="225"/>
                </a:moveTo>
                <a:cubicBezTo>
                  <a:pt x="225" y="265"/>
                  <a:pt x="225" y="265"/>
                  <a:pt x="225" y="265"/>
                </a:cubicBezTo>
                <a:cubicBezTo>
                  <a:pt x="278" y="265"/>
                  <a:pt x="278" y="265"/>
                  <a:pt x="278" y="265"/>
                </a:cubicBezTo>
                <a:cubicBezTo>
                  <a:pt x="278" y="225"/>
                  <a:pt x="278" y="225"/>
                  <a:pt x="278" y="225"/>
                </a:cubicBezTo>
                <a:cubicBezTo>
                  <a:pt x="225" y="225"/>
                  <a:pt x="225" y="225"/>
                  <a:pt x="225" y="225"/>
                </a:cubicBezTo>
                <a:close/>
                <a:moveTo>
                  <a:pt x="146" y="225"/>
                </a:moveTo>
                <a:cubicBezTo>
                  <a:pt x="146" y="265"/>
                  <a:pt x="146" y="265"/>
                  <a:pt x="146" y="265"/>
                </a:cubicBezTo>
                <a:cubicBezTo>
                  <a:pt x="199" y="265"/>
                  <a:pt x="199" y="265"/>
                  <a:pt x="199" y="265"/>
                </a:cubicBezTo>
                <a:cubicBezTo>
                  <a:pt x="199" y="225"/>
                  <a:pt x="199" y="225"/>
                  <a:pt x="199" y="225"/>
                </a:cubicBezTo>
                <a:cubicBezTo>
                  <a:pt x="146" y="225"/>
                  <a:pt x="146" y="225"/>
                  <a:pt x="146" y="225"/>
                </a:cubicBezTo>
                <a:close/>
                <a:moveTo>
                  <a:pt x="66" y="225"/>
                </a:moveTo>
                <a:cubicBezTo>
                  <a:pt x="66" y="265"/>
                  <a:pt x="66" y="265"/>
                  <a:pt x="66" y="265"/>
                </a:cubicBezTo>
                <a:cubicBezTo>
                  <a:pt x="119" y="265"/>
                  <a:pt x="119" y="265"/>
                  <a:pt x="119" y="265"/>
                </a:cubicBezTo>
                <a:cubicBezTo>
                  <a:pt x="119" y="225"/>
                  <a:pt x="119" y="225"/>
                  <a:pt x="119" y="225"/>
                </a:cubicBezTo>
                <a:cubicBezTo>
                  <a:pt x="66" y="225"/>
                  <a:pt x="66" y="225"/>
                  <a:pt x="66" y="225"/>
                </a:cubicBezTo>
                <a:close/>
                <a:moveTo>
                  <a:pt x="305" y="15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58" y="198"/>
                  <a:pt x="358" y="198"/>
                  <a:pt x="358" y="198"/>
                </a:cubicBezTo>
                <a:cubicBezTo>
                  <a:pt x="358" y="159"/>
                  <a:pt x="358" y="159"/>
                  <a:pt x="358" y="159"/>
                </a:cubicBezTo>
                <a:cubicBezTo>
                  <a:pt x="305" y="159"/>
                  <a:pt x="305" y="159"/>
                  <a:pt x="305" y="159"/>
                </a:cubicBezTo>
                <a:close/>
                <a:moveTo>
                  <a:pt x="225" y="159"/>
                </a:moveTo>
                <a:cubicBezTo>
                  <a:pt x="225" y="198"/>
                  <a:pt x="225" y="198"/>
                  <a:pt x="225" y="198"/>
                </a:cubicBezTo>
                <a:cubicBezTo>
                  <a:pt x="278" y="198"/>
                  <a:pt x="278" y="198"/>
                  <a:pt x="278" y="198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25" y="159"/>
                  <a:pt x="225" y="159"/>
                  <a:pt x="225" y="159"/>
                </a:cubicBezTo>
                <a:close/>
                <a:moveTo>
                  <a:pt x="146" y="159"/>
                </a:moveTo>
                <a:cubicBezTo>
                  <a:pt x="146" y="198"/>
                  <a:pt x="146" y="198"/>
                  <a:pt x="146" y="198"/>
                </a:cubicBezTo>
                <a:cubicBezTo>
                  <a:pt x="199" y="198"/>
                  <a:pt x="199" y="198"/>
                  <a:pt x="199" y="198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46" y="159"/>
                  <a:pt x="146" y="159"/>
                  <a:pt x="146" y="159"/>
                </a:cubicBezTo>
                <a:close/>
                <a:moveTo>
                  <a:pt x="66" y="159"/>
                </a:moveTo>
                <a:cubicBezTo>
                  <a:pt x="66" y="198"/>
                  <a:pt x="66" y="198"/>
                  <a:pt x="66" y="198"/>
                </a:cubicBezTo>
                <a:cubicBezTo>
                  <a:pt x="119" y="198"/>
                  <a:pt x="119" y="198"/>
                  <a:pt x="119" y="198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66" y="159"/>
                  <a:pt x="66" y="159"/>
                  <a:pt x="66" y="159"/>
                </a:cubicBezTo>
                <a:close/>
                <a:moveTo>
                  <a:pt x="212" y="132"/>
                </a:moveTo>
                <a:cubicBezTo>
                  <a:pt x="40" y="132"/>
                  <a:pt x="40" y="132"/>
                  <a:pt x="40" y="132"/>
                </a:cubicBezTo>
                <a:cubicBezTo>
                  <a:pt x="40" y="357"/>
                  <a:pt x="40" y="357"/>
                  <a:pt x="40" y="357"/>
                </a:cubicBezTo>
                <a:cubicBezTo>
                  <a:pt x="212" y="357"/>
                  <a:pt x="212" y="357"/>
                  <a:pt x="212" y="357"/>
                </a:cubicBezTo>
                <a:cubicBezTo>
                  <a:pt x="384" y="357"/>
                  <a:pt x="384" y="357"/>
                  <a:pt x="384" y="357"/>
                </a:cubicBezTo>
                <a:cubicBezTo>
                  <a:pt x="384" y="132"/>
                  <a:pt x="384" y="132"/>
                  <a:pt x="384" y="132"/>
                </a:cubicBezTo>
                <a:lnTo>
                  <a:pt x="212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0" name="Freeform 20"/>
          <p:cNvSpPr>
            <a:spLocks noEditPoints="1"/>
          </p:cNvSpPr>
          <p:nvPr userDrawn="1"/>
        </p:nvSpPr>
        <p:spPr bwMode="auto">
          <a:xfrm>
            <a:off x="1889535" y="2109035"/>
            <a:ext cx="292859" cy="225056"/>
          </a:xfrm>
          <a:custGeom>
            <a:avLst/>
            <a:gdLst>
              <a:gd name="T0" fmla="*/ 218 w 436"/>
              <a:gd name="T1" fmla="*/ 251 h 335"/>
              <a:gd name="T2" fmla="*/ 176 w 436"/>
              <a:gd name="T3" fmla="*/ 293 h 335"/>
              <a:gd name="T4" fmla="*/ 218 w 436"/>
              <a:gd name="T5" fmla="*/ 335 h 335"/>
              <a:gd name="T6" fmla="*/ 260 w 436"/>
              <a:gd name="T7" fmla="*/ 293 h 335"/>
              <a:gd name="T8" fmla="*/ 218 w 436"/>
              <a:gd name="T9" fmla="*/ 251 h 335"/>
              <a:gd name="T10" fmla="*/ 307 w 436"/>
              <a:gd name="T11" fmla="*/ 204 h 335"/>
              <a:gd name="T12" fmla="*/ 307 w 436"/>
              <a:gd name="T13" fmla="*/ 244 h 335"/>
              <a:gd name="T14" fmla="*/ 267 w 436"/>
              <a:gd name="T15" fmla="*/ 244 h 335"/>
              <a:gd name="T16" fmla="*/ 245 w 436"/>
              <a:gd name="T17" fmla="*/ 229 h 335"/>
              <a:gd name="T18" fmla="*/ 218 w 436"/>
              <a:gd name="T19" fmla="*/ 223 h 335"/>
              <a:gd name="T20" fmla="*/ 191 w 436"/>
              <a:gd name="T21" fmla="*/ 229 h 335"/>
              <a:gd name="T22" fmla="*/ 169 w 436"/>
              <a:gd name="T23" fmla="*/ 244 h 335"/>
              <a:gd name="T24" fmla="*/ 129 w 436"/>
              <a:gd name="T25" fmla="*/ 244 h 335"/>
              <a:gd name="T26" fmla="*/ 129 w 436"/>
              <a:gd name="T27" fmla="*/ 204 h 335"/>
              <a:gd name="T28" fmla="*/ 170 w 436"/>
              <a:gd name="T29" fmla="*/ 177 h 335"/>
              <a:gd name="T30" fmla="*/ 218 w 436"/>
              <a:gd name="T31" fmla="*/ 167 h 335"/>
              <a:gd name="T32" fmla="*/ 266 w 436"/>
              <a:gd name="T33" fmla="*/ 177 h 335"/>
              <a:gd name="T34" fmla="*/ 307 w 436"/>
              <a:gd name="T35" fmla="*/ 204 h 335"/>
              <a:gd name="T36" fmla="*/ 366 w 436"/>
              <a:gd name="T37" fmla="*/ 145 h 335"/>
              <a:gd name="T38" fmla="*/ 298 w 436"/>
              <a:gd name="T39" fmla="*/ 100 h 335"/>
              <a:gd name="T40" fmla="*/ 218 w 436"/>
              <a:gd name="T41" fmla="*/ 84 h 335"/>
              <a:gd name="T42" fmla="*/ 138 w 436"/>
              <a:gd name="T43" fmla="*/ 100 h 335"/>
              <a:gd name="T44" fmla="*/ 70 w 436"/>
              <a:gd name="T45" fmla="*/ 145 h 335"/>
              <a:gd name="T46" fmla="*/ 70 w 436"/>
              <a:gd name="T47" fmla="*/ 185 h 335"/>
              <a:gd name="T48" fmla="*/ 109 w 436"/>
              <a:gd name="T49" fmla="*/ 185 h 335"/>
              <a:gd name="T50" fmla="*/ 159 w 436"/>
              <a:gd name="T51" fmla="*/ 151 h 335"/>
              <a:gd name="T52" fmla="*/ 218 w 436"/>
              <a:gd name="T53" fmla="*/ 140 h 335"/>
              <a:gd name="T54" fmla="*/ 277 w 436"/>
              <a:gd name="T55" fmla="*/ 151 h 335"/>
              <a:gd name="T56" fmla="*/ 327 w 436"/>
              <a:gd name="T57" fmla="*/ 185 h 335"/>
              <a:gd name="T58" fmla="*/ 366 w 436"/>
              <a:gd name="T59" fmla="*/ 185 h 335"/>
              <a:gd name="T60" fmla="*/ 366 w 436"/>
              <a:gd name="T61" fmla="*/ 145 h 335"/>
              <a:gd name="T62" fmla="*/ 425 w 436"/>
              <a:gd name="T63" fmla="*/ 86 h 335"/>
              <a:gd name="T64" fmla="*/ 425 w 436"/>
              <a:gd name="T65" fmla="*/ 125 h 335"/>
              <a:gd name="T66" fmla="*/ 386 w 436"/>
              <a:gd name="T67" fmla="*/ 125 h 335"/>
              <a:gd name="T68" fmla="*/ 309 w 436"/>
              <a:gd name="T69" fmla="*/ 74 h 335"/>
              <a:gd name="T70" fmla="*/ 218 w 436"/>
              <a:gd name="T71" fmla="*/ 56 h 335"/>
              <a:gd name="T72" fmla="*/ 127 w 436"/>
              <a:gd name="T73" fmla="*/ 74 h 335"/>
              <a:gd name="T74" fmla="*/ 50 w 436"/>
              <a:gd name="T75" fmla="*/ 125 h 335"/>
              <a:gd name="T76" fmla="*/ 11 w 436"/>
              <a:gd name="T77" fmla="*/ 125 h 335"/>
              <a:gd name="T78" fmla="*/ 11 w 436"/>
              <a:gd name="T79" fmla="*/ 86 h 335"/>
              <a:gd name="T80" fmla="*/ 106 w 436"/>
              <a:gd name="T81" fmla="*/ 22 h 335"/>
              <a:gd name="T82" fmla="*/ 218 w 436"/>
              <a:gd name="T83" fmla="*/ 0 h 335"/>
              <a:gd name="T84" fmla="*/ 330 w 436"/>
              <a:gd name="T85" fmla="*/ 22 h 335"/>
              <a:gd name="T86" fmla="*/ 425 w 436"/>
              <a:gd name="T87" fmla="*/ 8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6" h="335">
                <a:moveTo>
                  <a:pt x="218" y="251"/>
                </a:moveTo>
                <a:cubicBezTo>
                  <a:pt x="195" y="251"/>
                  <a:pt x="176" y="270"/>
                  <a:pt x="176" y="293"/>
                </a:cubicBezTo>
                <a:cubicBezTo>
                  <a:pt x="176" y="316"/>
                  <a:pt x="195" y="335"/>
                  <a:pt x="218" y="335"/>
                </a:cubicBezTo>
                <a:cubicBezTo>
                  <a:pt x="241" y="335"/>
                  <a:pt x="260" y="316"/>
                  <a:pt x="260" y="293"/>
                </a:cubicBezTo>
                <a:cubicBezTo>
                  <a:pt x="260" y="270"/>
                  <a:pt x="241" y="251"/>
                  <a:pt x="218" y="251"/>
                </a:cubicBezTo>
                <a:close/>
                <a:moveTo>
                  <a:pt x="307" y="204"/>
                </a:moveTo>
                <a:cubicBezTo>
                  <a:pt x="318" y="215"/>
                  <a:pt x="318" y="233"/>
                  <a:pt x="307" y="244"/>
                </a:cubicBezTo>
                <a:cubicBezTo>
                  <a:pt x="296" y="255"/>
                  <a:pt x="278" y="255"/>
                  <a:pt x="267" y="244"/>
                </a:cubicBezTo>
                <a:cubicBezTo>
                  <a:pt x="261" y="237"/>
                  <a:pt x="253" y="232"/>
                  <a:pt x="245" y="229"/>
                </a:cubicBezTo>
                <a:cubicBezTo>
                  <a:pt x="237" y="225"/>
                  <a:pt x="228" y="223"/>
                  <a:pt x="218" y="223"/>
                </a:cubicBezTo>
                <a:cubicBezTo>
                  <a:pt x="208" y="223"/>
                  <a:pt x="199" y="225"/>
                  <a:pt x="191" y="229"/>
                </a:cubicBezTo>
                <a:cubicBezTo>
                  <a:pt x="183" y="232"/>
                  <a:pt x="175" y="237"/>
                  <a:pt x="169" y="244"/>
                </a:cubicBezTo>
                <a:cubicBezTo>
                  <a:pt x="158" y="255"/>
                  <a:pt x="140" y="255"/>
                  <a:pt x="129" y="244"/>
                </a:cubicBezTo>
                <a:cubicBezTo>
                  <a:pt x="118" y="233"/>
                  <a:pt x="118" y="215"/>
                  <a:pt x="129" y="204"/>
                </a:cubicBezTo>
                <a:cubicBezTo>
                  <a:pt x="141" y="193"/>
                  <a:pt x="155" y="184"/>
                  <a:pt x="170" y="177"/>
                </a:cubicBezTo>
                <a:cubicBezTo>
                  <a:pt x="185" y="171"/>
                  <a:pt x="201" y="167"/>
                  <a:pt x="218" y="167"/>
                </a:cubicBezTo>
                <a:cubicBezTo>
                  <a:pt x="235" y="167"/>
                  <a:pt x="251" y="171"/>
                  <a:pt x="266" y="177"/>
                </a:cubicBezTo>
                <a:cubicBezTo>
                  <a:pt x="282" y="184"/>
                  <a:pt x="295" y="193"/>
                  <a:pt x="307" y="204"/>
                </a:cubicBezTo>
                <a:close/>
                <a:moveTo>
                  <a:pt x="366" y="145"/>
                </a:moveTo>
                <a:cubicBezTo>
                  <a:pt x="347" y="126"/>
                  <a:pt x="324" y="110"/>
                  <a:pt x="298" y="100"/>
                </a:cubicBezTo>
                <a:cubicBezTo>
                  <a:pt x="273" y="89"/>
                  <a:pt x="246" y="84"/>
                  <a:pt x="218" y="84"/>
                </a:cubicBezTo>
                <a:cubicBezTo>
                  <a:pt x="190" y="84"/>
                  <a:pt x="163" y="89"/>
                  <a:pt x="138" y="100"/>
                </a:cubicBezTo>
                <a:cubicBezTo>
                  <a:pt x="112" y="110"/>
                  <a:pt x="89" y="126"/>
                  <a:pt x="70" y="145"/>
                </a:cubicBezTo>
                <a:cubicBezTo>
                  <a:pt x="59" y="156"/>
                  <a:pt x="59" y="174"/>
                  <a:pt x="70" y="185"/>
                </a:cubicBezTo>
                <a:cubicBezTo>
                  <a:pt x="81" y="195"/>
                  <a:pt x="99" y="195"/>
                  <a:pt x="109" y="185"/>
                </a:cubicBezTo>
                <a:cubicBezTo>
                  <a:pt x="124" y="170"/>
                  <a:pt x="141" y="159"/>
                  <a:pt x="159" y="151"/>
                </a:cubicBezTo>
                <a:cubicBezTo>
                  <a:pt x="177" y="144"/>
                  <a:pt x="197" y="140"/>
                  <a:pt x="218" y="140"/>
                </a:cubicBezTo>
                <a:cubicBezTo>
                  <a:pt x="239" y="140"/>
                  <a:pt x="259" y="144"/>
                  <a:pt x="277" y="151"/>
                </a:cubicBezTo>
                <a:cubicBezTo>
                  <a:pt x="295" y="159"/>
                  <a:pt x="312" y="170"/>
                  <a:pt x="327" y="185"/>
                </a:cubicBezTo>
                <a:cubicBezTo>
                  <a:pt x="337" y="195"/>
                  <a:pt x="355" y="195"/>
                  <a:pt x="366" y="185"/>
                </a:cubicBezTo>
                <a:cubicBezTo>
                  <a:pt x="377" y="174"/>
                  <a:pt x="377" y="156"/>
                  <a:pt x="366" y="145"/>
                </a:cubicBezTo>
                <a:close/>
                <a:moveTo>
                  <a:pt x="425" y="86"/>
                </a:moveTo>
                <a:cubicBezTo>
                  <a:pt x="436" y="97"/>
                  <a:pt x="436" y="114"/>
                  <a:pt x="425" y="125"/>
                </a:cubicBezTo>
                <a:cubicBezTo>
                  <a:pt x="414" y="136"/>
                  <a:pt x="397" y="136"/>
                  <a:pt x="386" y="125"/>
                </a:cubicBezTo>
                <a:cubicBezTo>
                  <a:pt x="364" y="103"/>
                  <a:pt x="338" y="86"/>
                  <a:pt x="309" y="74"/>
                </a:cubicBezTo>
                <a:cubicBezTo>
                  <a:pt x="281" y="62"/>
                  <a:pt x="250" y="56"/>
                  <a:pt x="218" y="56"/>
                </a:cubicBezTo>
                <a:cubicBezTo>
                  <a:pt x="186" y="56"/>
                  <a:pt x="155" y="62"/>
                  <a:pt x="127" y="74"/>
                </a:cubicBezTo>
                <a:cubicBezTo>
                  <a:pt x="98" y="86"/>
                  <a:pt x="72" y="103"/>
                  <a:pt x="50" y="125"/>
                </a:cubicBezTo>
                <a:cubicBezTo>
                  <a:pt x="39" y="136"/>
                  <a:pt x="22" y="136"/>
                  <a:pt x="11" y="125"/>
                </a:cubicBezTo>
                <a:cubicBezTo>
                  <a:pt x="0" y="114"/>
                  <a:pt x="0" y="97"/>
                  <a:pt x="11" y="86"/>
                </a:cubicBezTo>
                <a:cubicBezTo>
                  <a:pt x="38" y="59"/>
                  <a:pt x="70" y="37"/>
                  <a:pt x="106" y="22"/>
                </a:cubicBezTo>
                <a:cubicBezTo>
                  <a:pt x="141" y="8"/>
                  <a:pt x="178" y="0"/>
                  <a:pt x="218" y="0"/>
                </a:cubicBezTo>
                <a:cubicBezTo>
                  <a:pt x="258" y="0"/>
                  <a:pt x="295" y="8"/>
                  <a:pt x="330" y="22"/>
                </a:cubicBezTo>
                <a:cubicBezTo>
                  <a:pt x="366" y="37"/>
                  <a:pt x="398" y="59"/>
                  <a:pt x="425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9" name="Freeform 19"/>
          <p:cNvSpPr>
            <a:spLocks noEditPoints="1"/>
          </p:cNvSpPr>
          <p:nvPr userDrawn="1"/>
        </p:nvSpPr>
        <p:spPr bwMode="auto">
          <a:xfrm>
            <a:off x="1884545" y="2625052"/>
            <a:ext cx="298849" cy="298849"/>
          </a:xfrm>
          <a:custGeom>
            <a:avLst/>
            <a:gdLst>
              <a:gd name="T0" fmla="*/ 250 w 433"/>
              <a:gd name="T1" fmla="*/ 267 h 433"/>
              <a:gd name="T2" fmla="*/ 262 w 433"/>
              <a:gd name="T3" fmla="*/ 305 h 433"/>
              <a:gd name="T4" fmla="*/ 242 w 433"/>
              <a:gd name="T5" fmla="*/ 352 h 433"/>
              <a:gd name="T6" fmla="*/ 242 w 433"/>
              <a:gd name="T7" fmla="*/ 352 h 433"/>
              <a:gd name="T8" fmla="*/ 181 w 433"/>
              <a:gd name="T9" fmla="*/ 413 h 433"/>
              <a:gd name="T10" fmla="*/ 134 w 433"/>
              <a:gd name="T11" fmla="*/ 433 h 433"/>
              <a:gd name="T12" fmla="*/ 87 w 433"/>
              <a:gd name="T13" fmla="*/ 413 h 433"/>
              <a:gd name="T14" fmla="*/ 19 w 433"/>
              <a:gd name="T15" fmla="*/ 345 h 433"/>
              <a:gd name="T16" fmla="*/ 0 w 433"/>
              <a:gd name="T17" fmla="*/ 298 h 433"/>
              <a:gd name="T18" fmla="*/ 19 w 433"/>
              <a:gd name="T19" fmla="*/ 252 h 433"/>
              <a:gd name="T20" fmla="*/ 80 w 433"/>
              <a:gd name="T21" fmla="*/ 190 h 433"/>
              <a:gd name="T22" fmla="*/ 80 w 433"/>
              <a:gd name="T23" fmla="*/ 190 h 433"/>
              <a:gd name="T24" fmla="*/ 127 w 433"/>
              <a:gd name="T25" fmla="*/ 171 h 433"/>
              <a:gd name="T26" fmla="*/ 165 w 433"/>
              <a:gd name="T27" fmla="*/ 183 h 433"/>
              <a:gd name="T28" fmla="*/ 119 w 433"/>
              <a:gd name="T29" fmla="*/ 229 h 433"/>
              <a:gd name="T30" fmla="*/ 119 w 433"/>
              <a:gd name="T31" fmla="*/ 229 h 433"/>
              <a:gd name="T32" fmla="*/ 58 w 433"/>
              <a:gd name="T33" fmla="*/ 290 h 433"/>
              <a:gd name="T34" fmla="*/ 54 w 433"/>
              <a:gd name="T35" fmla="*/ 298 h 433"/>
              <a:gd name="T36" fmla="*/ 58 w 433"/>
              <a:gd name="T37" fmla="*/ 306 h 433"/>
              <a:gd name="T38" fmla="*/ 126 w 433"/>
              <a:gd name="T39" fmla="*/ 375 h 433"/>
              <a:gd name="T40" fmla="*/ 134 w 433"/>
              <a:gd name="T41" fmla="*/ 378 h 433"/>
              <a:gd name="T42" fmla="*/ 142 w 433"/>
              <a:gd name="T43" fmla="*/ 375 h 433"/>
              <a:gd name="T44" fmla="*/ 204 w 433"/>
              <a:gd name="T45" fmla="*/ 313 h 433"/>
              <a:gd name="T46" fmla="*/ 204 w 433"/>
              <a:gd name="T47" fmla="*/ 313 h 433"/>
              <a:gd name="T48" fmla="*/ 250 w 433"/>
              <a:gd name="T49" fmla="*/ 267 h 433"/>
              <a:gd name="T50" fmla="*/ 251 w 433"/>
              <a:gd name="T51" fmla="*/ 142 h 433"/>
              <a:gd name="T52" fmla="*/ 142 w 433"/>
              <a:gd name="T53" fmla="*/ 252 h 433"/>
              <a:gd name="T54" fmla="*/ 142 w 433"/>
              <a:gd name="T55" fmla="*/ 290 h 433"/>
              <a:gd name="T56" fmla="*/ 181 w 433"/>
              <a:gd name="T57" fmla="*/ 290 h 433"/>
              <a:gd name="T58" fmla="*/ 290 w 433"/>
              <a:gd name="T59" fmla="*/ 181 h 433"/>
              <a:gd name="T60" fmla="*/ 290 w 433"/>
              <a:gd name="T61" fmla="*/ 142 h 433"/>
              <a:gd name="T62" fmla="*/ 251 w 433"/>
              <a:gd name="T63" fmla="*/ 142 h 433"/>
              <a:gd name="T64" fmla="*/ 345 w 433"/>
              <a:gd name="T65" fmla="*/ 19 h 433"/>
              <a:gd name="T66" fmla="*/ 298 w 433"/>
              <a:gd name="T67" fmla="*/ 0 h 433"/>
              <a:gd name="T68" fmla="*/ 251 w 433"/>
              <a:gd name="T69" fmla="*/ 19 h 433"/>
              <a:gd name="T70" fmla="*/ 190 w 433"/>
              <a:gd name="T71" fmla="*/ 81 h 433"/>
              <a:gd name="T72" fmla="*/ 190 w 433"/>
              <a:gd name="T73" fmla="*/ 81 h 433"/>
              <a:gd name="T74" fmla="*/ 171 w 433"/>
              <a:gd name="T75" fmla="*/ 127 h 433"/>
              <a:gd name="T76" fmla="*/ 183 w 433"/>
              <a:gd name="T77" fmla="*/ 165 h 433"/>
              <a:gd name="T78" fmla="*/ 290 w 433"/>
              <a:gd name="T79" fmla="*/ 58 h 433"/>
              <a:gd name="T80" fmla="*/ 298 w 433"/>
              <a:gd name="T81" fmla="*/ 54 h 433"/>
              <a:gd name="T82" fmla="*/ 306 w 433"/>
              <a:gd name="T83" fmla="*/ 58 h 433"/>
              <a:gd name="T84" fmla="*/ 375 w 433"/>
              <a:gd name="T85" fmla="*/ 126 h 433"/>
              <a:gd name="T86" fmla="*/ 378 w 433"/>
              <a:gd name="T87" fmla="*/ 134 h 433"/>
              <a:gd name="T88" fmla="*/ 375 w 433"/>
              <a:gd name="T89" fmla="*/ 142 h 433"/>
              <a:gd name="T90" fmla="*/ 313 w 433"/>
              <a:gd name="T91" fmla="*/ 204 h 433"/>
              <a:gd name="T92" fmla="*/ 313 w 433"/>
              <a:gd name="T93" fmla="*/ 204 h 433"/>
              <a:gd name="T94" fmla="*/ 267 w 433"/>
              <a:gd name="T95" fmla="*/ 250 h 433"/>
              <a:gd name="T96" fmla="*/ 305 w 433"/>
              <a:gd name="T97" fmla="*/ 262 h 433"/>
              <a:gd name="T98" fmla="*/ 352 w 433"/>
              <a:gd name="T99" fmla="*/ 242 h 433"/>
              <a:gd name="T100" fmla="*/ 352 w 433"/>
              <a:gd name="T101" fmla="*/ 242 h 433"/>
              <a:gd name="T102" fmla="*/ 413 w 433"/>
              <a:gd name="T103" fmla="*/ 181 h 433"/>
              <a:gd name="T104" fmla="*/ 433 w 433"/>
              <a:gd name="T105" fmla="*/ 134 h 433"/>
              <a:gd name="T106" fmla="*/ 413 w 433"/>
              <a:gd name="T107" fmla="*/ 87 h 433"/>
              <a:gd name="T108" fmla="*/ 345 w 433"/>
              <a:gd name="T109" fmla="*/ 19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3" h="433">
                <a:moveTo>
                  <a:pt x="250" y="267"/>
                </a:moveTo>
                <a:cubicBezTo>
                  <a:pt x="258" y="278"/>
                  <a:pt x="262" y="292"/>
                  <a:pt x="262" y="305"/>
                </a:cubicBezTo>
                <a:cubicBezTo>
                  <a:pt x="262" y="322"/>
                  <a:pt x="255" y="339"/>
                  <a:pt x="242" y="352"/>
                </a:cubicBezTo>
                <a:cubicBezTo>
                  <a:pt x="242" y="352"/>
                  <a:pt x="242" y="352"/>
                  <a:pt x="242" y="352"/>
                </a:cubicBezTo>
                <a:cubicBezTo>
                  <a:pt x="181" y="413"/>
                  <a:pt x="181" y="413"/>
                  <a:pt x="181" y="413"/>
                </a:cubicBezTo>
                <a:cubicBezTo>
                  <a:pt x="168" y="426"/>
                  <a:pt x="151" y="433"/>
                  <a:pt x="134" y="433"/>
                </a:cubicBezTo>
                <a:cubicBezTo>
                  <a:pt x="117" y="433"/>
                  <a:pt x="100" y="426"/>
                  <a:pt x="87" y="413"/>
                </a:cubicBezTo>
                <a:cubicBezTo>
                  <a:pt x="19" y="345"/>
                  <a:pt x="19" y="345"/>
                  <a:pt x="19" y="345"/>
                </a:cubicBezTo>
                <a:cubicBezTo>
                  <a:pt x="6" y="332"/>
                  <a:pt x="0" y="315"/>
                  <a:pt x="0" y="298"/>
                </a:cubicBezTo>
                <a:cubicBezTo>
                  <a:pt x="0" y="281"/>
                  <a:pt x="6" y="264"/>
                  <a:pt x="19" y="252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93" y="177"/>
                  <a:pt x="110" y="171"/>
                  <a:pt x="127" y="171"/>
                </a:cubicBezTo>
                <a:cubicBezTo>
                  <a:pt x="140" y="171"/>
                  <a:pt x="154" y="175"/>
                  <a:pt x="165" y="183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58" y="290"/>
                  <a:pt x="58" y="290"/>
                  <a:pt x="58" y="290"/>
                </a:cubicBezTo>
                <a:cubicBezTo>
                  <a:pt x="55" y="292"/>
                  <a:pt x="54" y="295"/>
                  <a:pt x="54" y="298"/>
                </a:cubicBezTo>
                <a:cubicBezTo>
                  <a:pt x="54" y="301"/>
                  <a:pt x="55" y="304"/>
                  <a:pt x="58" y="306"/>
                </a:cubicBezTo>
                <a:cubicBezTo>
                  <a:pt x="126" y="375"/>
                  <a:pt x="126" y="375"/>
                  <a:pt x="126" y="375"/>
                </a:cubicBezTo>
                <a:cubicBezTo>
                  <a:pt x="128" y="377"/>
                  <a:pt x="131" y="378"/>
                  <a:pt x="134" y="378"/>
                </a:cubicBezTo>
                <a:cubicBezTo>
                  <a:pt x="137" y="378"/>
                  <a:pt x="140" y="377"/>
                  <a:pt x="142" y="375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50" y="267"/>
                  <a:pt x="250" y="267"/>
                  <a:pt x="250" y="267"/>
                </a:cubicBezTo>
                <a:close/>
                <a:moveTo>
                  <a:pt x="251" y="142"/>
                </a:moveTo>
                <a:cubicBezTo>
                  <a:pt x="142" y="252"/>
                  <a:pt x="142" y="252"/>
                  <a:pt x="142" y="252"/>
                </a:cubicBezTo>
                <a:cubicBezTo>
                  <a:pt x="131" y="262"/>
                  <a:pt x="131" y="280"/>
                  <a:pt x="142" y="290"/>
                </a:cubicBezTo>
                <a:cubicBezTo>
                  <a:pt x="153" y="301"/>
                  <a:pt x="170" y="301"/>
                  <a:pt x="181" y="290"/>
                </a:cubicBezTo>
                <a:cubicBezTo>
                  <a:pt x="290" y="181"/>
                  <a:pt x="290" y="181"/>
                  <a:pt x="290" y="181"/>
                </a:cubicBezTo>
                <a:cubicBezTo>
                  <a:pt x="301" y="170"/>
                  <a:pt x="301" y="153"/>
                  <a:pt x="290" y="142"/>
                </a:cubicBezTo>
                <a:cubicBezTo>
                  <a:pt x="279" y="131"/>
                  <a:pt x="262" y="131"/>
                  <a:pt x="251" y="142"/>
                </a:cubicBezTo>
                <a:close/>
                <a:moveTo>
                  <a:pt x="345" y="19"/>
                </a:moveTo>
                <a:cubicBezTo>
                  <a:pt x="332" y="6"/>
                  <a:pt x="315" y="0"/>
                  <a:pt x="298" y="0"/>
                </a:cubicBezTo>
                <a:cubicBezTo>
                  <a:pt x="281" y="0"/>
                  <a:pt x="264" y="6"/>
                  <a:pt x="251" y="19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77" y="93"/>
                  <a:pt x="171" y="110"/>
                  <a:pt x="171" y="127"/>
                </a:cubicBezTo>
                <a:cubicBezTo>
                  <a:pt x="171" y="141"/>
                  <a:pt x="175" y="154"/>
                  <a:pt x="183" y="165"/>
                </a:cubicBezTo>
                <a:cubicBezTo>
                  <a:pt x="290" y="58"/>
                  <a:pt x="290" y="58"/>
                  <a:pt x="290" y="58"/>
                </a:cubicBezTo>
                <a:cubicBezTo>
                  <a:pt x="292" y="55"/>
                  <a:pt x="295" y="54"/>
                  <a:pt x="298" y="54"/>
                </a:cubicBezTo>
                <a:cubicBezTo>
                  <a:pt x="301" y="54"/>
                  <a:pt x="304" y="55"/>
                  <a:pt x="306" y="58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7" y="128"/>
                  <a:pt x="378" y="131"/>
                  <a:pt x="378" y="134"/>
                </a:cubicBezTo>
                <a:cubicBezTo>
                  <a:pt x="378" y="137"/>
                  <a:pt x="377" y="140"/>
                  <a:pt x="375" y="142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267" y="250"/>
                  <a:pt x="267" y="250"/>
                  <a:pt x="267" y="250"/>
                </a:cubicBezTo>
                <a:cubicBezTo>
                  <a:pt x="278" y="258"/>
                  <a:pt x="292" y="262"/>
                  <a:pt x="305" y="262"/>
                </a:cubicBezTo>
                <a:cubicBezTo>
                  <a:pt x="322" y="262"/>
                  <a:pt x="339" y="255"/>
                  <a:pt x="352" y="242"/>
                </a:cubicBezTo>
                <a:cubicBezTo>
                  <a:pt x="352" y="242"/>
                  <a:pt x="352" y="242"/>
                  <a:pt x="352" y="242"/>
                </a:cubicBezTo>
                <a:cubicBezTo>
                  <a:pt x="413" y="181"/>
                  <a:pt x="413" y="181"/>
                  <a:pt x="413" y="181"/>
                </a:cubicBezTo>
                <a:cubicBezTo>
                  <a:pt x="426" y="168"/>
                  <a:pt x="433" y="151"/>
                  <a:pt x="433" y="134"/>
                </a:cubicBezTo>
                <a:cubicBezTo>
                  <a:pt x="433" y="117"/>
                  <a:pt x="426" y="100"/>
                  <a:pt x="413" y="87"/>
                </a:cubicBezTo>
                <a:lnTo>
                  <a:pt x="345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5" name="Freeform 9"/>
          <p:cNvSpPr>
            <a:spLocks noEditPoints="1"/>
          </p:cNvSpPr>
          <p:nvPr userDrawn="1"/>
        </p:nvSpPr>
        <p:spPr bwMode="auto">
          <a:xfrm>
            <a:off x="1930064" y="5563657"/>
            <a:ext cx="244197" cy="243646"/>
          </a:xfrm>
          <a:custGeom>
            <a:avLst/>
            <a:gdLst>
              <a:gd name="T0" fmla="*/ 146 w 254"/>
              <a:gd name="T1" fmla="*/ 65 h 253"/>
              <a:gd name="T2" fmla="*/ 148 w 254"/>
              <a:gd name="T3" fmla="*/ 65 h 253"/>
              <a:gd name="T4" fmla="*/ 162 w 254"/>
              <a:gd name="T5" fmla="*/ 62 h 253"/>
              <a:gd name="T6" fmla="*/ 190 w 254"/>
              <a:gd name="T7" fmla="*/ 27 h 253"/>
              <a:gd name="T8" fmla="*/ 188 w 254"/>
              <a:gd name="T9" fmla="*/ 16 h 253"/>
              <a:gd name="T10" fmla="*/ 146 w 254"/>
              <a:gd name="T11" fmla="*/ 1 h 253"/>
              <a:gd name="T12" fmla="*/ 138 w 254"/>
              <a:gd name="T13" fmla="*/ 9 h 253"/>
              <a:gd name="T14" fmla="*/ 138 w 254"/>
              <a:gd name="T15" fmla="*/ 54 h 253"/>
              <a:gd name="T16" fmla="*/ 146 w 254"/>
              <a:gd name="T17" fmla="*/ 65 h 253"/>
              <a:gd name="T18" fmla="*/ 26 w 254"/>
              <a:gd name="T19" fmla="*/ 65 h 253"/>
              <a:gd name="T20" fmla="*/ 67 w 254"/>
              <a:gd name="T21" fmla="*/ 84 h 253"/>
              <a:gd name="T22" fmla="*/ 81 w 254"/>
              <a:gd name="T23" fmla="*/ 81 h 253"/>
              <a:gd name="T24" fmla="*/ 107 w 254"/>
              <a:gd name="T25" fmla="*/ 65 h 253"/>
              <a:gd name="T26" fmla="*/ 115 w 254"/>
              <a:gd name="T27" fmla="*/ 54 h 253"/>
              <a:gd name="T28" fmla="*/ 115 w 254"/>
              <a:gd name="T29" fmla="*/ 9 h 253"/>
              <a:gd name="T30" fmla="*/ 106 w 254"/>
              <a:gd name="T31" fmla="*/ 1 h 253"/>
              <a:gd name="T32" fmla="*/ 23 w 254"/>
              <a:gd name="T33" fmla="*/ 54 h 253"/>
              <a:gd name="T34" fmla="*/ 26 w 254"/>
              <a:gd name="T35" fmla="*/ 65 h 253"/>
              <a:gd name="T36" fmla="*/ 173 w 254"/>
              <a:gd name="T37" fmla="*/ 184 h 253"/>
              <a:gd name="T38" fmla="*/ 159 w 254"/>
              <a:gd name="T39" fmla="*/ 182 h 253"/>
              <a:gd name="T40" fmla="*/ 127 w 254"/>
              <a:gd name="T41" fmla="*/ 191 h 253"/>
              <a:gd name="T42" fmla="*/ 62 w 254"/>
              <a:gd name="T43" fmla="*/ 126 h 253"/>
              <a:gd name="T44" fmla="*/ 63 w 254"/>
              <a:gd name="T45" fmla="*/ 116 h 253"/>
              <a:gd name="T46" fmla="*/ 57 w 254"/>
              <a:gd name="T47" fmla="*/ 104 h 253"/>
              <a:gd name="T48" fmla="*/ 16 w 254"/>
              <a:gd name="T49" fmla="*/ 85 h 253"/>
              <a:gd name="T50" fmla="*/ 5 w 254"/>
              <a:gd name="T51" fmla="*/ 90 h 253"/>
              <a:gd name="T52" fmla="*/ 0 w 254"/>
              <a:gd name="T53" fmla="*/ 126 h 253"/>
              <a:gd name="T54" fmla="*/ 127 w 254"/>
              <a:gd name="T55" fmla="*/ 253 h 253"/>
              <a:gd name="T56" fmla="*/ 205 w 254"/>
              <a:gd name="T57" fmla="*/ 226 h 253"/>
              <a:gd name="T58" fmla="*/ 205 w 254"/>
              <a:gd name="T59" fmla="*/ 215 h 253"/>
              <a:gd name="T60" fmla="*/ 173 w 254"/>
              <a:gd name="T61" fmla="*/ 184 h 253"/>
              <a:gd name="T62" fmla="*/ 220 w 254"/>
              <a:gd name="T63" fmla="*/ 40 h 253"/>
              <a:gd name="T64" fmla="*/ 208 w 254"/>
              <a:gd name="T65" fmla="*/ 41 h 253"/>
              <a:gd name="T66" fmla="*/ 180 w 254"/>
              <a:gd name="T67" fmla="*/ 76 h 253"/>
              <a:gd name="T68" fmla="*/ 180 w 254"/>
              <a:gd name="T69" fmla="*/ 89 h 253"/>
              <a:gd name="T70" fmla="*/ 192 w 254"/>
              <a:gd name="T71" fmla="*/ 126 h 253"/>
              <a:gd name="T72" fmla="*/ 186 w 254"/>
              <a:gd name="T73" fmla="*/ 153 h 253"/>
              <a:gd name="T74" fmla="*/ 188 w 254"/>
              <a:gd name="T75" fmla="*/ 167 h 253"/>
              <a:gd name="T76" fmla="*/ 220 w 254"/>
              <a:gd name="T77" fmla="*/ 198 h 253"/>
              <a:gd name="T78" fmla="*/ 232 w 254"/>
              <a:gd name="T79" fmla="*/ 197 h 253"/>
              <a:gd name="T80" fmla="*/ 254 w 254"/>
              <a:gd name="T81" fmla="*/ 126 h 253"/>
              <a:gd name="T82" fmla="*/ 220 w 254"/>
              <a:gd name="T83" fmla="*/ 4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3">
                <a:moveTo>
                  <a:pt x="146" y="65"/>
                </a:moveTo>
                <a:cubicBezTo>
                  <a:pt x="147" y="65"/>
                  <a:pt x="148" y="65"/>
                  <a:pt x="148" y="65"/>
                </a:cubicBezTo>
                <a:cubicBezTo>
                  <a:pt x="153" y="67"/>
                  <a:pt x="159" y="66"/>
                  <a:pt x="162" y="62"/>
                </a:cubicBezTo>
                <a:cubicBezTo>
                  <a:pt x="190" y="27"/>
                  <a:pt x="190" y="27"/>
                  <a:pt x="190" y="27"/>
                </a:cubicBezTo>
                <a:cubicBezTo>
                  <a:pt x="194" y="23"/>
                  <a:pt x="193" y="18"/>
                  <a:pt x="188" y="16"/>
                </a:cubicBezTo>
                <a:cubicBezTo>
                  <a:pt x="176" y="8"/>
                  <a:pt x="161" y="3"/>
                  <a:pt x="146" y="1"/>
                </a:cubicBezTo>
                <a:cubicBezTo>
                  <a:pt x="142" y="0"/>
                  <a:pt x="138" y="4"/>
                  <a:pt x="138" y="9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59"/>
                  <a:pt x="142" y="63"/>
                  <a:pt x="146" y="65"/>
                </a:cubicBezTo>
                <a:close/>
                <a:moveTo>
                  <a:pt x="26" y="65"/>
                </a:moveTo>
                <a:cubicBezTo>
                  <a:pt x="67" y="84"/>
                  <a:pt x="67" y="84"/>
                  <a:pt x="67" y="84"/>
                </a:cubicBezTo>
                <a:cubicBezTo>
                  <a:pt x="72" y="86"/>
                  <a:pt x="77" y="85"/>
                  <a:pt x="81" y="81"/>
                </a:cubicBezTo>
                <a:cubicBezTo>
                  <a:pt x="88" y="74"/>
                  <a:pt x="97" y="68"/>
                  <a:pt x="107" y="65"/>
                </a:cubicBezTo>
                <a:cubicBezTo>
                  <a:pt x="111" y="64"/>
                  <a:pt x="115" y="59"/>
                  <a:pt x="115" y="54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1" y="0"/>
                  <a:pt x="106" y="1"/>
                </a:cubicBezTo>
                <a:cubicBezTo>
                  <a:pt x="72" y="7"/>
                  <a:pt x="42" y="27"/>
                  <a:pt x="23" y="54"/>
                </a:cubicBezTo>
                <a:cubicBezTo>
                  <a:pt x="20" y="58"/>
                  <a:pt x="21" y="63"/>
                  <a:pt x="26" y="65"/>
                </a:cubicBezTo>
                <a:close/>
                <a:moveTo>
                  <a:pt x="173" y="184"/>
                </a:moveTo>
                <a:cubicBezTo>
                  <a:pt x="169" y="180"/>
                  <a:pt x="163" y="180"/>
                  <a:pt x="159" y="182"/>
                </a:cubicBezTo>
                <a:cubicBezTo>
                  <a:pt x="150" y="188"/>
                  <a:pt x="139" y="191"/>
                  <a:pt x="127" y="191"/>
                </a:cubicBezTo>
                <a:cubicBezTo>
                  <a:pt x="91" y="191"/>
                  <a:pt x="62" y="162"/>
                  <a:pt x="62" y="126"/>
                </a:cubicBezTo>
                <a:cubicBezTo>
                  <a:pt x="62" y="123"/>
                  <a:pt x="63" y="120"/>
                  <a:pt x="63" y="116"/>
                </a:cubicBezTo>
                <a:cubicBezTo>
                  <a:pt x="64" y="112"/>
                  <a:pt x="61" y="106"/>
                  <a:pt x="57" y="104"/>
                </a:cubicBezTo>
                <a:cubicBezTo>
                  <a:pt x="16" y="85"/>
                  <a:pt x="16" y="85"/>
                  <a:pt x="16" y="85"/>
                </a:cubicBezTo>
                <a:cubicBezTo>
                  <a:pt x="12" y="83"/>
                  <a:pt x="7" y="86"/>
                  <a:pt x="5" y="90"/>
                </a:cubicBezTo>
                <a:cubicBezTo>
                  <a:pt x="2" y="102"/>
                  <a:pt x="0" y="114"/>
                  <a:pt x="0" y="126"/>
                </a:cubicBezTo>
                <a:cubicBezTo>
                  <a:pt x="0" y="196"/>
                  <a:pt x="57" y="253"/>
                  <a:pt x="127" y="253"/>
                </a:cubicBezTo>
                <a:cubicBezTo>
                  <a:pt x="156" y="253"/>
                  <a:pt x="183" y="243"/>
                  <a:pt x="205" y="226"/>
                </a:cubicBezTo>
                <a:cubicBezTo>
                  <a:pt x="209" y="223"/>
                  <a:pt x="209" y="218"/>
                  <a:pt x="205" y="215"/>
                </a:cubicBezTo>
                <a:lnTo>
                  <a:pt x="173" y="184"/>
                </a:lnTo>
                <a:close/>
                <a:moveTo>
                  <a:pt x="220" y="40"/>
                </a:moveTo>
                <a:cubicBezTo>
                  <a:pt x="216" y="37"/>
                  <a:pt x="211" y="37"/>
                  <a:pt x="208" y="41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77" y="79"/>
                  <a:pt x="177" y="85"/>
                  <a:pt x="180" y="89"/>
                </a:cubicBezTo>
                <a:cubicBezTo>
                  <a:pt x="187" y="100"/>
                  <a:pt x="192" y="113"/>
                  <a:pt x="192" y="126"/>
                </a:cubicBezTo>
                <a:cubicBezTo>
                  <a:pt x="192" y="136"/>
                  <a:pt x="189" y="145"/>
                  <a:pt x="186" y="153"/>
                </a:cubicBezTo>
                <a:cubicBezTo>
                  <a:pt x="184" y="158"/>
                  <a:pt x="184" y="164"/>
                  <a:pt x="188" y="16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224" y="202"/>
                  <a:pt x="229" y="201"/>
                  <a:pt x="232" y="197"/>
                </a:cubicBezTo>
                <a:cubicBezTo>
                  <a:pt x="246" y="177"/>
                  <a:pt x="254" y="153"/>
                  <a:pt x="254" y="126"/>
                </a:cubicBezTo>
                <a:cubicBezTo>
                  <a:pt x="254" y="93"/>
                  <a:pt x="241" y="63"/>
                  <a:pt x="220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7" name="Freeform 13"/>
          <p:cNvSpPr>
            <a:spLocks noEditPoints="1"/>
          </p:cNvSpPr>
          <p:nvPr userDrawn="1"/>
        </p:nvSpPr>
        <p:spPr bwMode="auto">
          <a:xfrm>
            <a:off x="1920422" y="5026039"/>
            <a:ext cx="255774" cy="229865"/>
          </a:xfrm>
          <a:custGeom>
            <a:avLst/>
            <a:gdLst>
              <a:gd name="T0" fmla="*/ 15 w 266"/>
              <a:gd name="T1" fmla="*/ 185 h 239"/>
              <a:gd name="T2" fmla="*/ 15 w 266"/>
              <a:gd name="T3" fmla="*/ 239 h 239"/>
              <a:gd name="T4" fmla="*/ 77 w 266"/>
              <a:gd name="T5" fmla="*/ 239 h 239"/>
              <a:gd name="T6" fmla="*/ 77 w 266"/>
              <a:gd name="T7" fmla="*/ 138 h 239"/>
              <a:gd name="T8" fmla="*/ 72 w 266"/>
              <a:gd name="T9" fmla="*/ 133 h 239"/>
              <a:gd name="T10" fmla="*/ 15 w 266"/>
              <a:gd name="T11" fmla="*/ 185 h 239"/>
              <a:gd name="T12" fmla="*/ 95 w 266"/>
              <a:gd name="T13" fmla="*/ 156 h 239"/>
              <a:gd name="T14" fmla="*/ 95 w 266"/>
              <a:gd name="T15" fmla="*/ 239 h 239"/>
              <a:gd name="T16" fmla="*/ 157 w 266"/>
              <a:gd name="T17" fmla="*/ 239 h 239"/>
              <a:gd name="T18" fmla="*/ 157 w 266"/>
              <a:gd name="T19" fmla="*/ 150 h 239"/>
              <a:gd name="T20" fmla="*/ 122 w 266"/>
              <a:gd name="T21" fmla="*/ 183 h 239"/>
              <a:gd name="T22" fmla="*/ 95 w 266"/>
              <a:gd name="T23" fmla="*/ 156 h 239"/>
              <a:gd name="T24" fmla="*/ 251 w 266"/>
              <a:gd name="T25" fmla="*/ 3 h 239"/>
              <a:gd name="T26" fmla="*/ 215 w 266"/>
              <a:gd name="T27" fmla="*/ 12 h 239"/>
              <a:gd name="T28" fmla="*/ 206 w 266"/>
              <a:gd name="T29" fmla="*/ 26 h 239"/>
              <a:gd name="T30" fmla="*/ 215 w 266"/>
              <a:gd name="T31" fmla="*/ 34 h 239"/>
              <a:gd name="T32" fmla="*/ 122 w 266"/>
              <a:gd name="T33" fmla="*/ 121 h 239"/>
              <a:gd name="T34" fmla="*/ 72 w 266"/>
              <a:gd name="T35" fmla="*/ 72 h 239"/>
              <a:gd name="T36" fmla="*/ 0 w 266"/>
              <a:gd name="T37" fmla="*/ 137 h 239"/>
              <a:gd name="T38" fmla="*/ 15 w 266"/>
              <a:gd name="T39" fmla="*/ 153 h 239"/>
              <a:gd name="T40" fmla="*/ 72 w 266"/>
              <a:gd name="T41" fmla="*/ 102 h 239"/>
              <a:gd name="T42" fmla="*/ 121 w 266"/>
              <a:gd name="T43" fmla="*/ 152 h 239"/>
              <a:gd name="T44" fmla="*/ 231 w 266"/>
              <a:gd name="T45" fmla="*/ 50 h 239"/>
              <a:gd name="T46" fmla="*/ 240 w 266"/>
              <a:gd name="T47" fmla="*/ 59 h 239"/>
              <a:gd name="T48" fmla="*/ 254 w 266"/>
              <a:gd name="T49" fmla="*/ 51 h 239"/>
              <a:gd name="T50" fmla="*/ 264 w 266"/>
              <a:gd name="T51" fmla="*/ 15 h 239"/>
              <a:gd name="T52" fmla="*/ 251 w 266"/>
              <a:gd name="T53" fmla="*/ 3 h 239"/>
              <a:gd name="T54" fmla="*/ 176 w 266"/>
              <a:gd name="T55" fmla="*/ 132 h 239"/>
              <a:gd name="T56" fmla="*/ 176 w 266"/>
              <a:gd name="T57" fmla="*/ 239 h 239"/>
              <a:gd name="T58" fmla="*/ 238 w 266"/>
              <a:gd name="T59" fmla="*/ 239 h 239"/>
              <a:gd name="T60" fmla="*/ 238 w 266"/>
              <a:gd name="T61" fmla="*/ 82 h 239"/>
              <a:gd name="T62" fmla="*/ 234 w 266"/>
              <a:gd name="T63" fmla="*/ 78 h 239"/>
              <a:gd name="T64" fmla="*/ 176 w 266"/>
              <a:gd name="T65" fmla="*/ 13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6" h="239">
                <a:moveTo>
                  <a:pt x="15" y="185"/>
                </a:moveTo>
                <a:cubicBezTo>
                  <a:pt x="15" y="239"/>
                  <a:pt x="15" y="239"/>
                  <a:pt x="15" y="239"/>
                </a:cubicBezTo>
                <a:cubicBezTo>
                  <a:pt x="77" y="239"/>
                  <a:pt x="77" y="239"/>
                  <a:pt x="77" y="239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2" y="133"/>
                  <a:pt x="72" y="133"/>
                  <a:pt x="72" y="133"/>
                </a:cubicBezTo>
                <a:lnTo>
                  <a:pt x="15" y="185"/>
                </a:lnTo>
                <a:close/>
                <a:moveTo>
                  <a:pt x="95" y="156"/>
                </a:moveTo>
                <a:cubicBezTo>
                  <a:pt x="95" y="239"/>
                  <a:pt x="95" y="239"/>
                  <a:pt x="95" y="239"/>
                </a:cubicBezTo>
                <a:cubicBezTo>
                  <a:pt x="157" y="239"/>
                  <a:pt x="157" y="239"/>
                  <a:pt x="157" y="239"/>
                </a:cubicBezTo>
                <a:cubicBezTo>
                  <a:pt x="157" y="150"/>
                  <a:pt x="157" y="150"/>
                  <a:pt x="157" y="150"/>
                </a:cubicBezTo>
                <a:cubicBezTo>
                  <a:pt x="122" y="183"/>
                  <a:pt x="122" y="183"/>
                  <a:pt x="122" y="183"/>
                </a:cubicBezTo>
                <a:lnTo>
                  <a:pt x="95" y="156"/>
                </a:lnTo>
                <a:close/>
                <a:moveTo>
                  <a:pt x="251" y="3"/>
                </a:moveTo>
                <a:cubicBezTo>
                  <a:pt x="215" y="12"/>
                  <a:pt x="215" y="12"/>
                  <a:pt x="215" y="12"/>
                </a:cubicBezTo>
                <a:cubicBezTo>
                  <a:pt x="205" y="15"/>
                  <a:pt x="202" y="21"/>
                  <a:pt x="206" y="26"/>
                </a:cubicBezTo>
                <a:cubicBezTo>
                  <a:pt x="215" y="34"/>
                  <a:pt x="215" y="34"/>
                  <a:pt x="215" y="34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72" y="72"/>
                  <a:pt x="72" y="72"/>
                  <a:pt x="72" y="72"/>
                </a:cubicBezTo>
                <a:cubicBezTo>
                  <a:pt x="0" y="137"/>
                  <a:pt x="0" y="137"/>
                  <a:pt x="0" y="137"/>
                </a:cubicBezTo>
                <a:cubicBezTo>
                  <a:pt x="15" y="153"/>
                  <a:pt x="15" y="153"/>
                  <a:pt x="15" y="153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231" y="50"/>
                  <a:pt x="231" y="50"/>
                  <a:pt x="231" y="50"/>
                </a:cubicBezTo>
                <a:cubicBezTo>
                  <a:pt x="231" y="50"/>
                  <a:pt x="235" y="54"/>
                  <a:pt x="240" y="59"/>
                </a:cubicBezTo>
                <a:cubicBezTo>
                  <a:pt x="245" y="64"/>
                  <a:pt x="252" y="61"/>
                  <a:pt x="254" y="51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6" y="6"/>
                  <a:pt x="260" y="0"/>
                  <a:pt x="251" y="3"/>
                </a:cubicBezTo>
                <a:close/>
                <a:moveTo>
                  <a:pt x="176" y="132"/>
                </a:moveTo>
                <a:cubicBezTo>
                  <a:pt x="176" y="239"/>
                  <a:pt x="176" y="239"/>
                  <a:pt x="176" y="239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8" y="82"/>
                  <a:pt x="238" y="82"/>
                  <a:pt x="238" y="82"/>
                </a:cubicBezTo>
                <a:cubicBezTo>
                  <a:pt x="234" y="78"/>
                  <a:pt x="234" y="78"/>
                  <a:pt x="234" y="78"/>
                </a:cubicBezTo>
                <a:lnTo>
                  <a:pt x="176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0" name="Freeform 18"/>
          <p:cNvSpPr>
            <a:spLocks noEditPoints="1"/>
          </p:cNvSpPr>
          <p:nvPr userDrawn="1"/>
        </p:nvSpPr>
        <p:spPr bwMode="auto">
          <a:xfrm>
            <a:off x="1950723" y="6161977"/>
            <a:ext cx="219392" cy="222699"/>
          </a:xfrm>
          <a:custGeom>
            <a:avLst/>
            <a:gdLst>
              <a:gd name="T0" fmla="*/ 136 w 228"/>
              <a:gd name="T1" fmla="*/ 103 h 231"/>
              <a:gd name="T2" fmla="*/ 212 w 228"/>
              <a:gd name="T3" fmla="*/ 81 h 231"/>
              <a:gd name="T4" fmla="*/ 219 w 228"/>
              <a:gd name="T5" fmla="*/ 64 h 231"/>
              <a:gd name="T6" fmla="*/ 161 w 228"/>
              <a:gd name="T7" fmla="*/ 9 h 231"/>
              <a:gd name="T8" fmla="*/ 145 w 228"/>
              <a:gd name="T9" fmla="*/ 18 h 231"/>
              <a:gd name="T10" fmla="*/ 126 w 228"/>
              <a:gd name="T11" fmla="*/ 94 h 231"/>
              <a:gd name="T12" fmla="*/ 136 w 228"/>
              <a:gd name="T13" fmla="*/ 103 h 231"/>
              <a:gd name="T14" fmla="*/ 97 w 228"/>
              <a:gd name="T15" fmla="*/ 87 h 231"/>
              <a:gd name="T16" fmla="*/ 103 w 228"/>
              <a:gd name="T17" fmla="*/ 91 h 231"/>
              <a:gd name="T18" fmla="*/ 110 w 228"/>
              <a:gd name="T19" fmla="*/ 72 h 231"/>
              <a:gd name="T20" fmla="*/ 122 w 228"/>
              <a:gd name="T21" fmla="*/ 15 h 231"/>
              <a:gd name="T22" fmla="*/ 117 w 228"/>
              <a:gd name="T23" fmla="*/ 1 h 231"/>
              <a:gd name="T24" fmla="*/ 111 w 228"/>
              <a:gd name="T25" fmla="*/ 1 h 231"/>
              <a:gd name="T26" fmla="*/ 60 w 228"/>
              <a:gd name="T27" fmla="*/ 11 h 231"/>
              <a:gd name="T28" fmla="*/ 56 w 228"/>
              <a:gd name="T29" fmla="*/ 28 h 231"/>
              <a:gd name="T30" fmla="*/ 97 w 228"/>
              <a:gd name="T31" fmla="*/ 87 h 231"/>
              <a:gd name="T32" fmla="*/ 199 w 228"/>
              <a:gd name="T33" fmla="*/ 159 h 231"/>
              <a:gd name="T34" fmla="*/ 109 w 228"/>
              <a:gd name="T35" fmla="*/ 135 h 231"/>
              <a:gd name="T36" fmla="*/ 100 w 228"/>
              <a:gd name="T37" fmla="*/ 130 h 231"/>
              <a:gd name="T38" fmla="*/ 44 w 228"/>
              <a:gd name="T39" fmla="*/ 50 h 231"/>
              <a:gd name="T40" fmla="*/ 27 w 228"/>
              <a:gd name="T41" fmla="*/ 49 h 231"/>
              <a:gd name="T42" fmla="*/ 0 w 228"/>
              <a:gd name="T43" fmla="*/ 121 h 231"/>
              <a:gd name="T44" fmla="*/ 110 w 228"/>
              <a:gd name="T45" fmla="*/ 231 h 231"/>
              <a:gd name="T46" fmla="*/ 206 w 228"/>
              <a:gd name="T47" fmla="*/ 174 h 231"/>
              <a:gd name="T48" fmla="*/ 199 w 228"/>
              <a:gd name="T49" fmla="*/ 159 h 231"/>
              <a:gd name="T50" fmla="*/ 215 w 228"/>
              <a:gd name="T51" fmla="*/ 108 h 231"/>
              <a:gd name="T52" fmla="*/ 160 w 228"/>
              <a:gd name="T53" fmla="*/ 118 h 231"/>
              <a:gd name="T54" fmla="*/ 141 w 228"/>
              <a:gd name="T55" fmla="*/ 124 h 231"/>
              <a:gd name="T56" fmla="*/ 160 w 228"/>
              <a:gd name="T57" fmla="*/ 129 h 231"/>
              <a:gd name="T58" fmla="*/ 214 w 228"/>
              <a:gd name="T59" fmla="*/ 138 h 231"/>
              <a:gd name="T60" fmla="*/ 228 w 228"/>
              <a:gd name="T61" fmla="*/ 127 h 231"/>
              <a:gd name="T62" fmla="*/ 228 w 228"/>
              <a:gd name="T63" fmla="*/ 119 h 231"/>
              <a:gd name="T64" fmla="*/ 215 w 228"/>
              <a:gd name="T65" fmla="*/ 10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8" h="231">
                <a:moveTo>
                  <a:pt x="136" y="103"/>
                </a:moveTo>
                <a:cubicBezTo>
                  <a:pt x="155" y="98"/>
                  <a:pt x="192" y="86"/>
                  <a:pt x="212" y="81"/>
                </a:cubicBezTo>
                <a:cubicBezTo>
                  <a:pt x="219" y="78"/>
                  <a:pt x="223" y="71"/>
                  <a:pt x="219" y="64"/>
                </a:cubicBezTo>
                <a:cubicBezTo>
                  <a:pt x="207" y="39"/>
                  <a:pt x="186" y="19"/>
                  <a:pt x="161" y="9"/>
                </a:cubicBezTo>
                <a:cubicBezTo>
                  <a:pt x="154" y="6"/>
                  <a:pt x="146" y="11"/>
                  <a:pt x="145" y="18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5" y="101"/>
                  <a:pt x="129" y="105"/>
                  <a:pt x="136" y="103"/>
                </a:cubicBezTo>
                <a:close/>
                <a:moveTo>
                  <a:pt x="97" y="87"/>
                </a:moveTo>
                <a:cubicBezTo>
                  <a:pt x="99" y="90"/>
                  <a:pt x="101" y="91"/>
                  <a:pt x="103" y="91"/>
                </a:cubicBezTo>
                <a:cubicBezTo>
                  <a:pt x="107" y="90"/>
                  <a:pt x="108" y="79"/>
                  <a:pt x="110" y="72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3" y="8"/>
                  <a:pt x="122" y="2"/>
                  <a:pt x="117" y="1"/>
                </a:cubicBezTo>
                <a:cubicBezTo>
                  <a:pt x="114" y="1"/>
                  <a:pt x="113" y="1"/>
                  <a:pt x="111" y="1"/>
                </a:cubicBezTo>
                <a:cubicBezTo>
                  <a:pt x="93" y="0"/>
                  <a:pt x="75" y="4"/>
                  <a:pt x="60" y="11"/>
                </a:cubicBezTo>
                <a:cubicBezTo>
                  <a:pt x="53" y="14"/>
                  <a:pt x="52" y="22"/>
                  <a:pt x="56" y="28"/>
                </a:cubicBezTo>
                <a:lnTo>
                  <a:pt x="97" y="87"/>
                </a:lnTo>
                <a:close/>
                <a:moveTo>
                  <a:pt x="199" y="159"/>
                </a:moveTo>
                <a:cubicBezTo>
                  <a:pt x="173" y="152"/>
                  <a:pt x="126" y="140"/>
                  <a:pt x="109" y="135"/>
                </a:cubicBezTo>
                <a:cubicBezTo>
                  <a:pt x="104" y="134"/>
                  <a:pt x="101" y="131"/>
                  <a:pt x="100" y="130"/>
                </a:cubicBezTo>
                <a:cubicBezTo>
                  <a:pt x="93" y="119"/>
                  <a:pt x="65" y="80"/>
                  <a:pt x="44" y="50"/>
                </a:cubicBezTo>
                <a:cubicBezTo>
                  <a:pt x="40" y="44"/>
                  <a:pt x="32" y="43"/>
                  <a:pt x="27" y="49"/>
                </a:cubicBezTo>
                <a:cubicBezTo>
                  <a:pt x="10" y="68"/>
                  <a:pt x="0" y="93"/>
                  <a:pt x="0" y="121"/>
                </a:cubicBezTo>
                <a:cubicBezTo>
                  <a:pt x="0" y="182"/>
                  <a:pt x="49" y="231"/>
                  <a:pt x="110" y="231"/>
                </a:cubicBezTo>
                <a:cubicBezTo>
                  <a:pt x="152" y="231"/>
                  <a:pt x="188" y="208"/>
                  <a:pt x="206" y="174"/>
                </a:cubicBezTo>
                <a:cubicBezTo>
                  <a:pt x="210" y="168"/>
                  <a:pt x="206" y="161"/>
                  <a:pt x="199" y="159"/>
                </a:cubicBezTo>
                <a:close/>
                <a:moveTo>
                  <a:pt x="215" y="108"/>
                </a:moveTo>
                <a:cubicBezTo>
                  <a:pt x="160" y="118"/>
                  <a:pt x="160" y="118"/>
                  <a:pt x="160" y="118"/>
                </a:cubicBezTo>
                <a:cubicBezTo>
                  <a:pt x="152" y="120"/>
                  <a:pt x="141" y="120"/>
                  <a:pt x="141" y="124"/>
                </a:cubicBezTo>
                <a:cubicBezTo>
                  <a:pt x="141" y="127"/>
                  <a:pt x="153" y="128"/>
                  <a:pt x="160" y="129"/>
                </a:cubicBezTo>
                <a:cubicBezTo>
                  <a:pt x="214" y="138"/>
                  <a:pt x="214" y="138"/>
                  <a:pt x="214" y="138"/>
                </a:cubicBezTo>
                <a:cubicBezTo>
                  <a:pt x="221" y="140"/>
                  <a:pt x="228" y="135"/>
                  <a:pt x="228" y="127"/>
                </a:cubicBezTo>
                <a:cubicBezTo>
                  <a:pt x="228" y="124"/>
                  <a:pt x="228" y="122"/>
                  <a:pt x="228" y="119"/>
                </a:cubicBezTo>
                <a:cubicBezTo>
                  <a:pt x="228" y="112"/>
                  <a:pt x="222" y="107"/>
                  <a:pt x="215" y="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07" name="Group 24"/>
          <p:cNvGrpSpPr/>
          <p:nvPr userDrawn="1"/>
        </p:nvGrpSpPr>
        <p:grpSpPr>
          <a:xfrm>
            <a:off x="657455" y="2084230"/>
            <a:ext cx="231910" cy="274667"/>
            <a:chOff x="1981200" y="1947862"/>
            <a:chExt cx="852488" cy="1009649"/>
          </a:xfrm>
          <a:solidFill>
            <a:schemeClr val="tx1"/>
          </a:solidFill>
        </p:grpSpPr>
        <p:sp>
          <p:nvSpPr>
            <p:cNvPr id="108" name="Freeform 15"/>
            <p:cNvSpPr>
              <a:spLocks noEditPoints="1"/>
            </p:cNvSpPr>
            <p:nvPr/>
          </p:nvSpPr>
          <p:spPr bwMode="auto">
            <a:xfrm>
              <a:off x="1981200" y="1947862"/>
              <a:ext cx="852488" cy="1009649"/>
            </a:xfrm>
            <a:custGeom>
              <a:avLst/>
              <a:gdLst>
                <a:gd name="T0" fmla="*/ 271 w 384"/>
                <a:gd name="T1" fmla="*/ 382 h 455"/>
                <a:gd name="T2" fmla="*/ 247 w 384"/>
                <a:gd name="T3" fmla="*/ 376 h 455"/>
                <a:gd name="T4" fmla="*/ 384 w 384"/>
                <a:gd name="T5" fmla="*/ 192 h 455"/>
                <a:gd name="T6" fmla="*/ 192 w 384"/>
                <a:gd name="T7" fmla="*/ 0 h 455"/>
                <a:gd name="T8" fmla="*/ 0 w 384"/>
                <a:gd name="T9" fmla="*/ 192 h 455"/>
                <a:gd name="T10" fmla="*/ 137 w 384"/>
                <a:gd name="T11" fmla="*/ 376 h 455"/>
                <a:gd name="T12" fmla="*/ 113 w 384"/>
                <a:gd name="T13" fmla="*/ 382 h 455"/>
                <a:gd name="T14" fmla="*/ 42 w 384"/>
                <a:gd name="T15" fmla="*/ 415 h 455"/>
                <a:gd name="T16" fmla="*/ 35 w 384"/>
                <a:gd name="T17" fmla="*/ 427 h 455"/>
                <a:gd name="T18" fmla="*/ 35 w 384"/>
                <a:gd name="T19" fmla="*/ 441 h 455"/>
                <a:gd name="T20" fmla="*/ 50 w 384"/>
                <a:gd name="T21" fmla="*/ 455 h 455"/>
                <a:gd name="T22" fmla="*/ 192 w 384"/>
                <a:gd name="T23" fmla="*/ 455 h 455"/>
                <a:gd name="T24" fmla="*/ 334 w 384"/>
                <a:gd name="T25" fmla="*/ 455 h 455"/>
                <a:gd name="T26" fmla="*/ 349 w 384"/>
                <a:gd name="T27" fmla="*/ 441 h 455"/>
                <a:gd name="T28" fmla="*/ 349 w 384"/>
                <a:gd name="T29" fmla="*/ 427 h 455"/>
                <a:gd name="T30" fmla="*/ 342 w 384"/>
                <a:gd name="T31" fmla="*/ 415 h 455"/>
                <a:gd name="T32" fmla="*/ 271 w 384"/>
                <a:gd name="T33" fmla="*/ 382 h 455"/>
                <a:gd name="T34" fmla="*/ 42 w 384"/>
                <a:gd name="T35" fmla="*/ 192 h 455"/>
                <a:gd name="T36" fmla="*/ 192 w 384"/>
                <a:gd name="T37" fmla="*/ 42 h 455"/>
                <a:gd name="T38" fmla="*/ 342 w 384"/>
                <a:gd name="T39" fmla="*/ 192 h 455"/>
                <a:gd name="T40" fmla="*/ 192 w 384"/>
                <a:gd name="T41" fmla="*/ 341 h 455"/>
                <a:gd name="T42" fmla="*/ 42 w 384"/>
                <a:gd name="T43" fmla="*/ 19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4" h="455">
                  <a:moveTo>
                    <a:pt x="271" y="382"/>
                  </a:moveTo>
                  <a:cubicBezTo>
                    <a:pt x="263" y="380"/>
                    <a:pt x="255" y="378"/>
                    <a:pt x="247" y="376"/>
                  </a:cubicBezTo>
                  <a:cubicBezTo>
                    <a:pt x="326" y="353"/>
                    <a:pt x="384" y="279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0" y="279"/>
                    <a:pt x="58" y="353"/>
                    <a:pt x="137" y="376"/>
                  </a:cubicBezTo>
                  <a:cubicBezTo>
                    <a:pt x="129" y="378"/>
                    <a:pt x="121" y="380"/>
                    <a:pt x="113" y="382"/>
                  </a:cubicBezTo>
                  <a:cubicBezTo>
                    <a:pt x="88" y="390"/>
                    <a:pt x="63" y="401"/>
                    <a:pt x="42" y="415"/>
                  </a:cubicBezTo>
                  <a:cubicBezTo>
                    <a:pt x="38" y="417"/>
                    <a:pt x="35" y="422"/>
                    <a:pt x="35" y="427"/>
                  </a:cubicBezTo>
                  <a:cubicBezTo>
                    <a:pt x="35" y="441"/>
                    <a:pt x="35" y="441"/>
                    <a:pt x="35" y="441"/>
                  </a:cubicBezTo>
                  <a:cubicBezTo>
                    <a:pt x="35" y="449"/>
                    <a:pt x="42" y="455"/>
                    <a:pt x="50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334" y="455"/>
                    <a:pt x="334" y="455"/>
                    <a:pt x="334" y="455"/>
                  </a:cubicBezTo>
                  <a:cubicBezTo>
                    <a:pt x="342" y="455"/>
                    <a:pt x="349" y="449"/>
                    <a:pt x="349" y="441"/>
                  </a:cubicBezTo>
                  <a:cubicBezTo>
                    <a:pt x="349" y="427"/>
                    <a:pt x="349" y="427"/>
                    <a:pt x="349" y="427"/>
                  </a:cubicBezTo>
                  <a:cubicBezTo>
                    <a:pt x="349" y="422"/>
                    <a:pt x="346" y="417"/>
                    <a:pt x="342" y="415"/>
                  </a:cubicBezTo>
                  <a:cubicBezTo>
                    <a:pt x="321" y="401"/>
                    <a:pt x="296" y="390"/>
                    <a:pt x="271" y="382"/>
                  </a:cubicBezTo>
                  <a:close/>
                  <a:moveTo>
                    <a:pt x="42" y="192"/>
                  </a:moveTo>
                  <a:cubicBezTo>
                    <a:pt x="42" y="109"/>
                    <a:pt x="109" y="42"/>
                    <a:pt x="192" y="42"/>
                  </a:cubicBezTo>
                  <a:cubicBezTo>
                    <a:pt x="275" y="42"/>
                    <a:pt x="342" y="109"/>
                    <a:pt x="342" y="192"/>
                  </a:cubicBezTo>
                  <a:cubicBezTo>
                    <a:pt x="342" y="274"/>
                    <a:pt x="275" y="341"/>
                    <a:pt x="192" y="341"/>
                  </a:cubicBezTo>
                  <a:cubicBezTo>
                    <a:pt x="109" y="341"/>
                    <a:pt x="42" y="274"/>
                    <a:pt x="42" y="1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09" name="Freeform 16"/>
            <p:cNvSpPr>
              <a:spLocks noEditPoints="1"/>
            </p:cNvSpPr>
            <p:nvPr/>
          </p:nvSpPr>
          <p:spPr bwMode="auto">
            <a:xfrm>
              <a:off x="2138364" y="2105026"/>
              <a:ext cx="538162" cy="538164"/>
            </a:xfrm>
            <a:custGeom>
              <a:avLst/>
              <a:gdLst>
                <a:gd name="T0" fmla="*/ 121 w 242"/>
                <a:gd name="T1" fmla="*/ 0 h 242"/>
                <a:gd name="T2" fmla="*/ 0 w 242"/>
                <a:gd name="T3" fmla="*/ 121 h 242"/>
                <a:gd name="T4" fmla="*/ 121 w 242"/>
                <a:gd name="T5" fmla="*/ 242 h 242"/>
                <a:gd name="T6" fmla="*/ 242 w 242"/>
                <a:gd name="T7" fmla="*/ 121 h 242"/>
                <a:gd name="T8" fmla="*/ 121 w 242"/>
                <a:gd name="T9" fmla="*/ 0 h 242"/>
                <a:gd name="T10" fmla="*/ 121 w 242"/>
                <a:gd name="T11" fmla="*/ 149 h 242"/>
                <a:gd name="T12" fmla="*/ 92 w 242"/>
                <a:gd name="T13" fmla="*/ 121 h 242"/>
                <a:gd name="T14" fmla="*/ 121 w 242"/>
                <a:gd name="T15" fmla="*/ 92 h 242"/>
                <a:gd name="T16" fmla="*/ 149 w 242"/>
                <a:gd name="T17" fmla="*/ 121 h 242"/>
                <a:gd name="T18" fmla="*/ 121 w 242"/>
                <a:gd name="T19" fmla="*/ 14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cubicBezTo>
                    <a:pt x="54" y="0"/>
                    <a:pt x="0" y="54"/>
                    <a:pt x="0" y="121"/>
                  </a:cubicBezTo>
                  <a:cubicBezTo>
                    <a:pt x="0" y="188"/>
                    <a:pt x="54" y="242"/>
                    <a:pt x="121" y="242"/>
                  </a:cubicBezTo>
                  <a:cubicBezTo>
                    <a:pt x="188" y="242"/>
                    <a:pt x="242" y="188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149"/>
                  </a:moveTo>
                  <a:cubicBezTo>
                    <a:pt x="105" y="149"/>
                    <a:pt x="92" y="137"/>
                    <a:pt x="92" y="121"/>
                  </a:cubicBezTo>
                  <a:cubicBezTo>
                    <a:pt x="92" y="105"/>
                    <a:pt x="105" y="92"/>
                    <a:pt x="121" y="92"/>
                  </a:cubicBezTo>
                  <a:cubicBezTo>
                    <a:pt x="137" y="92"/>
                    <a:pt x="149" y="105"/>
                    <a:pt x="149" y="121"/>
                  </a:cubicBezTo>
                  <a:cubicBezTo>
                    <a:pt x="149" y="137"/>
                    <a:pt x="137" y="149"/>
                    <a:pt x="121" y="1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17" name="Freeform 23"/>
          <p:cNvSpPr>
            <a:spLocks noEditPoints="1"/>
          </p:cNvSpPr>
          <p:nvPr userDrawn="1"/>
        </p:nvSpPr>
        <p:spPr bwMode="auto">
          <a:xfrm>
            <a:off x="622691" y="2637651"/>
            <a:ext cx="273651" cy="273651"/>
          </a:xfrm>
          <a:custGeom>
            <a:avLst/>
            <a:gdLst>
              <a:gd name="T0" fmla="*/ 0 w 432"/>
              <a:gd name="T1" fmla="*/ 216 h 432"/>
              <a:gd name="T2" fmla="*/ 432 w 432"/>
              <a:gd name="T3" fmla="*/ 216 h 432"/>
              <a:gd name="T4" fmla="*/ 371 w 432"/>
              <a:gd name="T5" fmla="*/ 297 h 432"/>
              <a:gd name="T6" fmla="*/ 310 w 432"/>
              <a:gd name="T7" fmla="*/ 364 h 432"/>
              <a:gd name="T8" fmla="*/ 371 w 432"/>
              <a:gd name="T9" fmla="*/ 297 h 432"/>
              <a:gd name="T10" fmla="*/ 274 w 432"/>
              <a:gd name="T11" fmla="*/ 345 h 432"/>
              <a:gd name="T12" fmla="*/ 236 w 432"/>
              <a:gd name="T13" fmla="*/ 297 h 432"/>
              <a:gd name="T14" fmla="*/ 196 w 432"/>
              <a:gd name="T15" fmla="*/ 297 h 432"/>
              <a:gd name="T16" fmla="*/ 157 w 432"/>
              <a:gd name="T17" fmla="*/ 345 h 432"/>
              <a:gd name="T18" fmla="*/ 196 w 432"/>
              <a:gd name="T19" fmla="*/ 297 h 432"/>
              <a:gd name="T20" fmla="*/ 122 w 432"/>
              <a:gd name="T21" fmla="*/ 364 h 432"/>
              <a:gd name="T22" fmla="*/ 60 w 432"/>
              <a:gd name="T23" fmla="*/ 297 h 432"/>
              <a:gd name="T24" fmla="*/ 45 w 432"/>
              <a:gd name="T25" fmla="*/ 257 h 432"/>
              <a:gd name="T26" fmla="*/ 45 w 432"/>
              <a:gd name="T27" fmla="*/ 176 h 432"/>
              <a:gd name="T28" fmla="*/ 88 w 432"/>
              <a:gd name="T29" fmla="*/ 216 h 432"/>
              <a:gd name="T30" fmla="*/ 45 w 432"/>
              <a:gd name="T31" fmla="*/ 257 h 432"/>
              <a:gd name="T32" fmla="*/ 128 w 432"/>
              <a:gd name="T33" fmla="*/ 216 h 432"/>
              <a:gd name="T34" fmla="*/ 196 w 432"/>
              <a:gd name="T35" fmla="*/ 176 h 432"/>
              <a:gd name="T36" fmla="*/ 131 w 432"/>
              <a:gd name="T37" fmla="*/ 257 h 432"/>
              <a:gd name="T38" fmla="*/ 236 w 432"/>
              <a:gd name="T39" fmla="*/ 176 h 432"/>
              <a:gd name="T40" fmla="*/ 303 w 432"/>
              <a:gd name="T41" fmla="*/ 216 h 432"/>
              <a:gd name="T42" fmla="*/ 236 w 432"/>
              <a:gd name="T43" fmla="*/ 257 h 432"/>
              <a:gd name="T44" fmla="*/ 344 w 432"/>
              <a:gd name="T45" fmla="*/ 216 h 432"/>
              <a:gd name="T46" fmla="*/ 386 w 432"/>
              <a:gd name="T47" fmla="*/ 176 h 432"/>
              <a:gd name="T48" fmla="*/ 386 w 432"/>
              <a:gd name="T49" fmla="*/ 257 h 432"/>
              <a:gd name="T50" fmla="*/ 60 w 432"/>
              <a:gd name="T51" fmla="*/ 135 h 432"/>
              <a:gd name="T52" fmla="*/ 122 w 432"/>
              <a:gd name="T53" fmla="*/ 68 h 432"/>
              <a:gd name="T54" fmla="*/ 60 w 432"/>
              <a:gd name="T55" fmla="*/ 135 h 432"/>
              <a:gd name="T56" fmla="*/ 157 w 432"/>
              <a:gd name="T57" fmla="*/ 88 h 432"/>
              <a:gd name="T58" fmla="*/ 196 w 432"/>
              <a:gd name="T59" fmla="*/ 135 h 432"/>
              <a:gd name="T60" fmla="*/ 236 w 432"/>
              <a:gd name="T61" fmla="*/ 135 h 432"/>
              <a:gd name="T62" fmla="*/ 274 w 432"/>
              <a:gd name="T63" fmla="*/ 88 h 432"/>
              <a:gd name="T64" fmla="*/ 236 w 432"/>
              <a:gd name="T65" fmla="*/ 135 h 432"/>
              <a:gd name="T66" fmla="*/ 310 w 432"/>
              <a:gd name="T67" fmla="*/ 68 h 432"/>
              <a:gd name="T68" fmla="*/ 371 w 432"/>
              <a:gd name="T69" fmla="*/ 135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2" h="432">
                <a:moveTo>
                  <a:pt x="216" y="0"/>
                </a:moveTo>
                <a:cubicBezTo>
                  <a:pt x="97" y="0"/>
                  <a:pt x="0" y="97"/>
                  <a:pt x="0" y="216"/>
                </a:cubicBezTo>
                <a:cubicBezTo>
                  <a:pt x="0" y="335"/>
                  <a:pt x="97" y="432"/>
                  <a:pt x="216" y="432"/>
                </a:cubicBezTo>
                <a:cubicBezTo>
                  <a:pt x="335" y="432"/>
                  <a:pt x="432" y="335"/>
                  <a:pt x="432" y="216"/>
                </a:cubicBezTo>
                <a:cubicBezTo>
                  <a:pt x="432" y="97"/>
                  <a:pt x="335" y="0"/>
                  <a:pt x="216" y="0"/>
                </a:cubicBezTo>
                <a:close/>
                <a:moveTo>
                  <a:pt x="371" y="297"/>
                </a:moveTo>
                <a:cubicBezTo>
                  <a:pt x="357" y="324"/>
                  <a:pt x="336" y="348"/>
                  <a:pt x="310" y="364"/>
                </a:cubicBezTo>
                <a:cubicBezTo>
                  <a:pt x="310" y="364"/>
                  <a:pt x="310" y="364"/>
                  <a:pt x="310" y="364"/>
                </a:cubicBezTo>
                <a:cubicBezTo>
                  <a:pt x="320" y="345"/>
                  <a:pt x="329" y="322"/>
                  <a:pt x="335" y="297"/>
                </a:cubicBezTo>
                <a:cubicBezTo>
                  <a:pt x="371" y="297"/>
                  <a:pt x="371" y="297"/>
                  <a:pt x="371" y="297"/>
                </a:cubicBezTo>
                <a:close/>
                <a:moveTo>
                  <a:pt x="293" y="297"/>
                </a:moveTo>
                <a:cubicBezTo>
                  <a:pt x="288" y="315"/>
                  <a:pt x="282" y="331"/>
                  <a:pt x="274" y="345"/>
                </a:cubicBezTo>
                <a:cubicBezTo>
                  <a:pt x="263" y="364"/>
                  <a:pt x="250" y="379"/>
                  <a:pt x="236" y="386"/>
                </a:cubicBezTo>
                <a:cubicBezTo>
                  <a:pt x="236" y="297"/>
                  <a:pt x="236" y="297"/>
                  <a:pt x="236" y="297"/>
                </a:cubicBezTo>
                <a:cubicBezTo>
                  <a:pt x="293" y="297"/>
                  <a:pt x="293" y="297"/>
                  <a:pt x="293" y="297"/>
                </a:cubicBezTo>
                <a:close/>
                <a:moveTo>
                  <a:pt x="196" y="297"/>
                </a:moveTo>
                <a:cubicBezTo>
                  <a:pt x="196" y="386"/>
                  <a:pt x="196" y="386"/>
                  <a:pt x="196" y="386"/>
                </a:cubicBezTo>
                <a:cubicBezTo>
                  <a:pt x="181" y="379"/>
                  <a:pt x="168" y="364"/>
                  <a:pt x="157" y="345"/>
                </a:cubicBezTo>
                <a:cubicBezTo>
                  <a:pt x="150" y="331"/>
                  <a:pt x="143" y="315"/>
                  <a:pt x="138" y="297"/>
                </a:cubicBezTo>
                <a:cubicBezTo>
                  <a:pt x="196" y="297"/>
                  <a:pt x="196" y="297"/>
                  <a:pt x="196" y="297"/>
                </a:cubicBezTo>
                <a:close/>
                <a:moveTo>
                  <a:pt x="97" y="297"/>
                </a:moveTo>
                <a:cubicBezTo>
                  <a:pt x="103" y="322"/>
                  <a:pt x="111" y="345"/>
                  <a:pt x="122" y="364"/>
                </a:cubicBezTo>
                <a:cubicBezTo>
                  <a:pt x="122" y="364"/>
                  <a:pt x="122" y="364"/>
                  <a:pt x="122" y="364"/>
                </a:cubicBezTo>
                <a:cubicBezTo>
                  <a:pt x="96" y="348"/>
                  <a:pt x="75" y="324"/>
                  <a:pt x="60" y="297"/>
                </a:cubicBezTo>
                <a:cubicBezTo>
                  <a:pt x="97" y="297"/>
                  <a:pt x="97" y="297"/>
                  <a:pt x="97" y="297"/>
                </a:cubicBezTo>
                <a:close/>
                <a:moveTo>
                  <a:pt x="45" y="257"/>
                </a:moveTo>
                <a:cubicBezTo>
                  <a:pt x="42" y="244"/>
                  <a:pt x="41" y="230"/>
                  <a:pt x="41" y="216"/>
                </a:cubicBezTo>
                <a:cubicBezTo>
                  <a:pt x="41" y="202"/>
                  <a:pt x="42" y="189"/>
                  <a:pt x="45" y="176"/>
                </a:cubicBezTo>
                <a:cubicBezTo>
                  <a:pt x="90" y="176"/>
                  <a:pt x="90" y="176"/>
                  <a:pt x="90" y="176"/>
                </a:cubicBezTo>
                <a:cubicBezTo>
                  <a:pt x="88" y="189"/>
                  <a:pt x="88" y="202"/>
                  <a:pt x="88" y="216"/>
                </a:cubicBezTo>
                <a:cubicBezTo>
                  <a:pt x="88" y="230"/>
                  <a:pt x="88" y="243"/>
                  <a:pt x="90" y="257"/>
                </a:cubicBezTo>
                <a:cubicBezTo>
                  <a:pt x="45" y="257"/>
                  <a:pt x="45" y="257"/>
                  <a:pt x="45" y="257"/>
                </a:cubicBezTo>
                <a:close/>
                <a:moveTo>
                  <a:pt x="131" y="257"/>
                </a:moveTo>
                <a:cubicBezTo>
                  <a:pt x="129" y="244"/>
                  <a:pt x="128" y="230"/>
                  <a:pt x="128" y="216"/>
                </a:cubicBezTo>
                <a:cubicBezTo>
                  <a:pt x="128" y="202"/>
                  <a:pt x="129" y="189"/>
                  <a:pt x="131" y="176"/>
                </a:cubicBezTo>
                <a:cubicBezTo>
                  <a:pt x="196" y="176"/>
                  <a:pt x="196" y="176"/>
                  <a:pt x="196" y="176"/>
                </a:cubicBezTo>
                <a:cubicBezTo>
                  <a:pt x="196" y="257"/>
                  <a:pt x="196" y="257"/>
                  <a:pt x="196" y="257"/>
                </a:cubicBezTo>
                <a:cubicBezTo>
                  <a:pt x="131" y="257"/>
                  <a:pt x="131" y="257"/>
                  <a:pt x="131" y="257"/>
                </a:cubicBezTo>
                <a:close/>
                <a:moveTo>
                  <a:pt x="236" y="257"/>
                </a:moveTo>
                <a:cubicBezTo>
                  <a:pt x="236" y="176"/>
                  <a:pt x="236" y="176"/>
                  <a:pt x="236" y="176"/>
                </a:cubicBezTo>
                <a:cubicBezTo>
                  <a:pt x="301" y="176"/>
                  <a:pt x="301" y="176"/>
                  <a:pt x="301" y="176"/>
                </a:cubicBezTo>
                <a:cubicBezTo>
                  <a:pt x="303" y="189"/>
                  <a:pt x="303" y="202"/>
                  <a:pt x="303" y="216"/>
                </a:cubicBezTo>
                <a:cubicBezTo>
                  <a:pt x="303" y="230"/>
                  <a:pt x="303" y="244"/>
                  <a:pt x="301" y="257"/>
                </a:cubicBezTo>
                <a:cubicBezTo>
                  <a:pt x="236" y="257"/>
                  <a:pt x="236" y="257"/>
                  <a:pt x="236" y="257"/>
                </a:cubicBezTo>
                <a:close/>
                <a:moveTo>
                  <a:pt x="342" y="257"/>
                </a:moveTo>
                <a:cubicBezTo>
                  <a:pt x="343" y="243"/>
                  <a:pt x="344" y="230"/>
                  <a:pt x="344" y="216"/>
                </a:cubicBezTo>
                <a:cubicBezTo>
                  <a:pt x="344" y="202"/>
                  <a:pt x="343" y="189"/>
                  <a:pt x="342" y="176"/>
                </a:cubicBezTo>
                <a:cubicBezTo>
                  <a:pt x="386" y="176"/>
                  <a:pt x="386" y="176"/>
                  <a:pt x="386" y="176"/>
                </a:cubicBezTo>
                <a:cubicBezTo>
                  <a:pt x="390" y="189"/>
                  <a:pt x="391" y="202"/>
                  <a:pt x="391" y="216"/>
                </a:cubicBezTo>
                <a:cubicBezTo>
                  <a:pt x="391" y="230"/>
                  <a:pt x="390" y="244"/>
                  <a:pt x="386" y="257"/>
                </a:cubicBezTo>
                <a:cubicBezTo>
                  <a:pt x="342" y="257"/>
                  <a:pt x="342" y="257"/>
                  <a:pt x="342" y="257"/>
                </a:cubicBezTo>
                <a:close/>
                <a:moveTo>
                  <a:pt x="60" y="135"/>
                </a:moveTo>
                <a:cubicBezTo>
                  <a:pt x="75" y="108"/>
                  <a:pt x="96" y="85"/>
                  <a:pt x="122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11" y="87"/>
                  <a:pt x="103" y="110"/>
                  <a:pt x="97" y="135"/>
                </a:cubicBezTo>
                <a:cubicBezTo>
                  <a:pt x="60" y="135"/>
                  <a:pt x="60" y="135"/>
                  <a:pt x="60" y="135"/>
                </a:cubicBezTo>
                <a:close/>
                <a:moveTo>
                  <a:pt x="138" y="135"/>
                </a:moveTo>
                <a:cubicBezTo>
                  <a:pt x="143" y="117"/>
                  <a:pt x="150" y="101"/>
                  <a:pt x="157" y="88"/>
                </a:cubicBezTo>
                <a:cubicBezTo>
                  <a:pt x="168" y="68"/>
                  <a:pt x="181" y="53"/>
                  <a:pt x="196" y="46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138" y="135"/>
                  <a:pt x="138" y="135"/>
                  <a:pt x="138" y="135"/>
                </a:cubicBezTo>
                <a:close/>
                <a:moveTo>
                  <a:pt x="236" y="135"/>
                </a:moveTo>
                <a:cubicBezTo>
                  <a:pt x="236" y="46"/>
                  <a:pt x="236" y="46"/>
                  <a:pt x="236" y="46"/>
                </a:cubicBezTo>
                <a:cubicBezTo>
                  <a:pt x="250" y="53"/>
                  <a:pt x="263" y="68"/>
                  <a:pt x="274" y="88"/>
                </a:cubicBezTo>
                <a:cubicBezTo>
                  <a:pt x="282" y="101"/>
                  <a:pt x="288" y="117"/>
                  <a:pt x="293" y="135"/>
                </a:cubicBezTo>
                <a:cubicBezTo>
                  <a:pt x="236" y="135"/>
                  <a:pt x="236" y="135"/>
                  <a:pt x="236" y="135"/>
                </a:cubicBezTo>
                <a:close/>
                <a:moveTo>
                  <a:pt x="335" y="135"/>
                </a:moveTo>
                <a:cubicBezTo>
                  <a:pt x="329" y="110"/>
                  <a:pt x="320" y="87"/>
                  <a:pt x="310" y="68"/>
                </a:cubicBezTo>
                <a:cubicBezTo>
                  <a:pt x="310" y="68"/>
                  <a:pt x="310" y="68"/>
                  <a:pt x="310" y="68"/>
                </a:cubicBezTo>
                <a:cubicBezTo>
                  <a:pt x="336" y="85"/>
                  <a:pt x="357" y="108"/>
                  <a:pt x="371" y="135"/>
                </a:cubicBezTo>
                <a:lnTo>
                  <a:pt x="335" y="1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0" name="Freeform 27"/>
          <p:cNvSpPr>
            <a:spLocks noEditPoints="1"/>
          </p:cNvSpPr>
          <p:nvPr userDrawn="1"/>
        </p:nvSpPr>
        <p:spPr bwMode="auto">
          <a:xfrm>
            <a:off x="630117" y="3756754"/>
            <a:ext cx="264733" cy="263870"/>
          </a:xfrm>
          <a:custGeom>
            <a:avLst/>
            <a:gdLst>
              <a:gd name="T0" fmla="*/ 121 w 430"/>
              <a:gd name="T1" fmla="*/ 0 h 429"/>
              <a:gd name="T2" fmla="*/ 295 w 430"/>
              <a:gd name="T3" fmla="*/ 0 h 429"/>
              <a:gd name="T4" fmla="*/ 322 w 430"/>
              <a:gd name="T5" fmla="*/ 27 h 429"/>
              <a:gd name="T6" fmla="*/ 322 w 430"/>
              <a:gd name="T7" fmla="*/ 41 h 429"/>
              <a:gd name="T8" fmla="*/ 322 w 430"/>
              <a:gd name="T9" fmla="*/ 215 h 429"/>
              <a:gd name="T10" fmla="*/ 295 w 430"/>
              <a:gd name="T11" fmla="*/ 242 h 429"/>
              <a:gd name="T12" fmla="*/ 121 w 430"/>
              <a:gd name="T13" fmla="*/ 242 h 429"/>
              <a:gd name="T14" fmla="*/ 94 w 430"/>
              <a:gd name="T15" fmla="*/ 215 h 429"/>
              <a:gd name="T16" fmla="*/ 94 w 430"/>
              <a:gd name="T17" fmla="*/ 27 h 429"/>
              <a:gd name="T18" fmla="*/ 121 w 430"/>
              <a:gd name="T19" fmla="*/ 0 h 429"/>
              <a:gd name="T20" fmla="*/ 121 w 430"/>
              <a:gd name="T21" fmla="*/ 362 h 429"/>
              <a:gd name="T22" fmla="*/ 295 w 430"/>
              <a:gd name="T23" fmla="*/ 362 h 429"/>
              <a:gd name="T24" fmla="*/ 322 w 430"/>
              <a:gd name="T25" fmla="*/ 389 h 429"/>
              <a:gd name="T26" fmla="*/ 322 w 430"/>
              <a:gd name="T27" fmla="*/ 403 h 429"/>
              <a:gd name="T28" fmla="*/ 295 w 430"/>
              <a:gd name="T29" fmla="*/ 429 h 429"/>
              <a:gd name="T30" fmla="*/ 121 w 430"/>
              <a:gd name="T31" fmla="*/ 429 h 429"/>
              <a:gd name="T32" fmla="*/ 94 w 430"/>
              <a:gd name="T33" fmla="*/ 403 h 429"/>
              <a:gd name="T34" fmla="*/ 94 w 430"/>
              <a:gd name="T35" fmla="*/ 389 h 429"/>
              <a:gd name="T36" fmla="*/ 121 w 430"/>
              <a:gd name="T37" fmla="*/ 362 h 429"/>
              <a:gd name="T38" fmla="*/ 349 w 430"/>
              <a:gd name="T39" fmla="*/ 148 h 429"/>
              <a:gd name="T40" fmla="*/ 349 w 430"/>
              <a:gd name="T41" fmla="*/ 215 h 429"/>
              <a:gd name="T42" fmla="*/ 295 w 430"/>
              <a:gd name="T43" fmla="*/ 268 h 429"/>
              <a:gd name="T44" fmla="*/ 121 w 430"/>
              <a:gd name="T45" fmla="*/ 268 h 429"/>
              <a:gd name="T46" fmla="*/ 67 w 430"/>
              <a:gd name="T47" fmla="*/ 215 h 429"/>
              <a:gd name="T48" fmla="*/ 67 w 430"/>
              <a:gd name="T49" fmla="*/ 148 h 429"/>
              <a:gd name="T50" fmla="*/ 41 w 430"/>
              <a:gd name="T51" fmla="*/ 148 h 429"/>
              <a:gd name="T52" fmla="*/ 0 w 430"/>
              <a:gd name="T53" fmla="*/ 188 h 429"/>
              <a:gd name="T54" fmla="*/ 0 w 430"/>
              <a:gd name="T55" fmla="*/ 362 h 429"/>
              <a:gd name="T56" fmla="*/ 41 w 430"/>
              <a:gd name="T57" fmla="*/ 403 h 429"/>
              <a:gd name="T58" fmla="*/ 67 w 430"/>
              <a:gd name="T59" fmla="*/ 403 h 429"/>
              <a:gd name="T60" fmla="*/ 67 w 430"/>
              <a:gd name="T61" fmla="*/ 389 h 429"/>
              <a:gd name="T62" fmla="*/ 121 w 430"/>
              <a:gd name="T63" fmla="*/ 336 h 429"/>
              <a:gd name="T64" fmla="*/ 295 w 430"/>
              <a:gd name="T65" fmla="*/ 336 h 429"/>
              <a:gd name="T66" fmla="*/ 349 w 430"/>
              <a:gd name="T67" fmla="*/ 389 h 429"/>
              <a:gd name="T68" fmla="*/ 349 w 430"/>
              <a:gd name="T69" fmla="*/ 403 h 429"/>
              <a:gd name="T70" fmla="*/ 389 w 430"/>
              <a:gd name="T71" fmla="*/ 403 h 429"/>
              <a:gd name="T72" fmla="*/ 430 w 430"/>
              <a:gd name="T73" fmla="*/ 362 h 429"/>
              <a:gd name="T74" fmla="*/ 430 w 430"/>
              <a:gd name="T75" fmla="*/ 188 h 429"/>
              <a:gd name="T76" fmla="*/ 389 w 430"/>
              <a:gd name="T77" fmla="*/ 148 h 429"/>
              <a:gd name="T78" fmla="*/ 349 w 430"/>
              <a:gd name="T79" fmla="*/ 148 h 429"/>
              <a:gd name="T80" fmla="*/ 148 w 430"/>
              <a:gd name="T81" fmla="*/ 41 h 429"/>
              <a:gd name="T82" fmla="*/ 135 w 430"/>
              <a:gd name="T83" fmla="*/ 54 h 429"/>
              <a:gd name="T84" fmla="*/ 148 w 430"/>
              <a:gd name="T85" fmla="*/ 67 h 429"/>
              <a:gd name="T86" fmla="*/ 269 w 430"/>
              <a:gd name="T87" fmla="*/ 67 h 429"/>
              <a:gd name="T88" fmla="*/ 282 w 430"/>
              <a:gd name="T89" fmla="*/ 54 h 429"/>
              <a:gd name="T90" fmla="*/ 269 w 430"/>
              <a:gd name="T91" fmla="*/ 41 h 429"/>
              <a:gd name="T92" fmla="*/ 148 w 430"/>
              <a:gd name="T93" fmla="*/ 41 h 429"/>
              <a:gd name="T94" fmla="*/ 148 w 430"/>
              <a:gd name="T95" fmla="*/ 108 h 429"/>
              <a:gd name="T96" fmla="*/ 135 w 430"/>
              <a:gd name="T97" fmla="*/ 121 h 429"/>
              <a:gd name="T98" fmla="*/ 148 w 430"/>
              <a:gd name="T99" fmla="*/ 134 h 429"/>
              <a:gd name="T100" fmla="*/ 269 w 430"/>
              <a:gd name="T101" fmla="*/ 134 h 429"/>
              <a:gd name="T102" fmla="*/ 282 w 430"/>
              <a:gd name="T103" fmla="*/ 121 h 429"/>
              <a:gd name="T104" fmla="*/ 269 w 430"/>
              <a:gd name="T105" fmla="*/ 108 h 429"/>
              <a:gd name="T106" fmla="*/ 148 w 430"/>
              <a:gd name="T107" fmla="*/ 108 h 429"/>
              <a:gd name="T108" fmla="*/ 148 w 430"/>
              <a:gd name="T109" fmla="*/ 175 h 429"/>
              <a:gd name="T110" fmla="*/ 135 w 430"/>
              <a:gd name="T111" fmla="*/ 188 h 429"/>
              <a:gd name="T112" fmla="*/ 148 w 430"/>
              <a:gd name="T113" fmla="*/ 201 h 429"/>
              <a:gd name="T114" fmla="*/ 269 w 430"/>
              <a:gd name="T115" fmla="*/ 201 h 429"/>
              <a:gd name="T116" fmla="*/ 282 w 430"/>
              <a:gd name="T117" fmla="*/ 188 h 429"/>
              <a:gd name="T118" fmla="*/ 269 w 430"/>
              <a:gd name="T119" fmla="*/ 175 h 429"/>
              <a:gd name="T120" fmla="*/ 148 w 430"/>
              <a:gd name="T121" fmla="*/ 1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" h="429">
                <a:moveTo>
                  <a:pt x="121" y="0"/>
                </a:moveTo>
                <a:cubicBezTo>
                  <a:pt x="295" y="0"/>
                  <a:pt x="295" y="0"/>
                  <a:pt x="295" y="0"/>
                </a:cubicBezTo>
                <a:cubicBezTo>
                  <a:pt x="310" y="0"/>
                  <a:pt x="322" y="12"/>
                  <a:pt x="322" y="27"/>
                </a:cubicBezTo>
                <a:cubicBezTo>
                  <a:pt x="322" y="41"/>
                  <a:pt x="322" y="41"/>
                  <a:pt x="322" y="41"/>
                </a:cubicBezTo>
                <a:cubicBezTo>
                  <a:pt x="322" y="215"/>
                  <a:pt x="322" y="215"/>
                  <a:pt x="322" y="215"/>
                </a:cubicBezTo>
                <a:cubicBezTo>
                  <a:pt x="322" y="230"/>
                  <a:pt x="310" y="242"/>
                  <a:pt x="295" y="242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06" y="242"/>
                  <a:pt x="94" y="230"/>
                  <a:pt x="94" y="215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12"/>
                  <a:pt x="106" y="0"/>
                  <a:pt x="121" y="0"/>
                </a:cubicBezTo>
                <a:close/>
                <a:moveTo>
                  <a:pt x="121" y="362"/>
                </a:moveTo>
                <a:cubicBezTo>
                  <a:pt x="295" y="362"/>
                  <a:pt x="295" y="362"/>
                  <a:pt x="295" y="362"/>
                </a:cubicBezTo>
                <a:cubicBezTo>
                  <a:pt x="310" y="362"/>
                  <a:pt x="322" y="374"/>
                  <a:pt x="322" y="389"/>
                </a:cubicBezTo>
                <a:cubicBezTo>
                  <a:pt x="322" y="403"/>
                  <a:pt x="322" y="403"/>
                  <a:pt x="322" y="403"/>
                </a:cubicBezTo>
                <a:cubicBezTo>
                  <a:pt x="322" y="417"/>
                  <a:pt x="310" y="429"/>
                  <a:pt x="295" y="429"/>
                </a:cubicBezTo>
                <a:cubicBezTo>
                  <a:pt x="121" y="429"/>
                  <a:pt x="121" y="429"/>
                  <a:pt x="121" y="429"/>
                </a:cubicBezTo>
                <a:cubicBezTo>
                  <a:pt x="106" y="429"/>
                  <a:pt x="94" y="417"/>
                  <a:pt x="94" y="403"/>
                </a:cubicBezTo>
                <a:cubicBezTo>
                  <a:pt x="94" y="389"/>
                  <a:pt x="94" y="389"/>
                  <a:pt x="94" y="389"/>
                </a:cubicBezTo>
                <a:cubicBezTo>
                  <a:pt x="94" y="374"/>
                  <a:pt x="106" y="362"/>
                  <a:pt x="121" y="362"/>
                </a:cubicBezTo>
                <a:close/>
                <a:moveTo>
                  <a:pt x="349" y="148"/>
                </a:moveTo>
                <a:cubicBezTo>
                  <a:pt x="349" y="215"/>
                  <a:pt x="349" y="215"/>
                  <a:pt x="349" y="215"/>
                </a:cubicBezTo>
                <a:cubicBezTo>
                  <a:pt x="349" y="244"/>
                  <a:pt x="325" y="268"/>
                  <a:pt x="295" y="268"/>
                </a:cubicBezTo>
                <a:cubicBezTo>
                  <a:pt x="121" y="268"/>
                  <a:pt x="121" y="268"/>
                  <a:pt x="121" y="268"/>
                </a:cubicBezTo>
                <a:cubicBezTo>
                  <a:pt x="92" y="268"/>
                  <a:pt x="67" y="244"/>
                  <a:pt x="67" y="21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19" y="148"/>
                  <a:pt x="0" y="166"/>
                  <a:pt x="0" y="188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85"/>
                  <a:pt x="19" y="403"/>
                  <a:pt x="41" y="403"/>
                </a:cubicBezTo>
                <a:cubicBezTo>
                  <a:pt x="67" y="403"/>
                  <a:pt x="67" y="403"/>
                  <a:pt x="67" y="403"/>
                </a:cubicBezTo>
                <a:cubicBezTo>
                  <a:pt x="67" y="389"/>
                  <a:pt x="67" y="389"/>
                  <a:pt x="67" y="389"/>
                </a:cubicBezTo>
                <a:cubicBezTo>
                  <a:pt x="67" y="360"/>
                  <a:pt x="92" y="336"/>
                  <a:pt x="121" y="336"/>
                </a:cubicBezTo>
                <a:cubicBezTo>
                  <a:pt x="295" y="336"/>
                  <a:pt x="295" y="336"/>
                  <a:pt x="295" y="336"/>
                </a:cubicBezTo>
                <a:cubicBezTo>
                  <a:pt x="325" y="336"/>
                  <a:pt x="349" y="360"/>
                  <a:pt x="349" y="389"/>
                </a:cubicBezTo>
                <a:cubicBezTo>
                  <a:pt x="349" y="403"/>
                  <a:pt x="349" y="403"/>
                  <a:pt x="349" y="403"/>
                </a:cubicBezTo>
                <a:cubicBezTo>
                  <a:pt x="389" y="403"/>
                  <a:pt x="389" y="403"/>
                  <a:pt x="389" y="403"/>
                </a:cubicBezTo>
                <a:cubicBezTo>
                  <a:pt x="411" y="403"/>
                  <a:pt x="430" y="385"/>
                  <a:pt x="430" y="362"/>
                </a:cubicBezTo>
                <a:cubicBezTo>
                  <a:pt x="430" y="188"/>
                  <a:pt x="430" y="188"/>
                  <a:pt x="430" y="188"/>
                </a:cubicBezTo>
                <a:cubicBezTo>
                  <a:pt x="430" y="166"/>
                  <a:pt x="411" y="148"/>
                  <a:pt x="389" y="148"/>
                </a:cubicBezTo>
                <a:cubicBezTo>
                  <a:pt x="349" y="148"/>
                  <a:pt x="349" y="148"/>
                  <a:pt x="349" y="148"/>
                </a:cubicBezTo>
                <a:close/>
                <a:moveTo>
                  <a:pt x="148" y="41"/>
                </a:moveTo>
                <a:cubicBezTo>
                  <a:pt x="141" y="41"/>
                  <a:pt x="135" y="47"/>
                  <a:pt x="135" y="54"/>
                </a:cubicBezTo>
                <a:cubicBezTo>
                  <a:pt x="135" y="61"/>
                  <a:pt x="141" y="67"/>
                  <a:pt x="148" y="67"/>
                </a:cubicBezTo>
                <a:cubicBezTo>
                  <a:pt x="269" y="67"/>
                  <a:pt x="269" y="67"/>
                  <a:pt x="269" y="67"/>
                </a:cubicBezTo>
                <a:cubicBezTo>
                  <a:pt x="276" y="67"/>
                  <a:pt x="282" y="61"/>
                  <a:pt x="282" y="54"/>
                </a:cubicBezTo>
                <a:cubicBezTo>
                  <a:pt x="282" y="47"/>
                  <a:pt x="276" y="41"/>
                  <a:pt x="269" y="41"/>
                </a:cubicBezTo>
                <a:cubicBezTo>
                  <a:pt x="148" y="41"/>
                  <a:pt x="148" y="41"/>
                  <a:pt x="148" y="41"/>
                </a:cubicBezTo>
                <a:close/>
                <a:moveTo>
                  <a:pt x="148" y="108"/>
                </a:moveTo>
                <a:cubicBezTo>
                  <a:pt x="141" y="108"/>
                  <a:pt x="135" y="114"/>
                  <a:pt x="135" y="121"/>
                </a:cubicBezTo>
                <a:cubicBezTo>
                  <a:pt x="135" y="128"/>
                  <a:pt x="141" y="134"/>
                  <a:pt x="148" y="134"/>
                </a:cubicBezTo>
                <a:cubicBezTo>
                  <a:pt x="269" y="134"/>
                  <a:pt x="269" y="134"/>
                  <a:pt x="269" y="134"/>
                </a:cubicBezTo>
                <a:cubicBezTo>
                  <a:pt x="276" y="134"/>
                  <a:pt x="282" y="128"/>
                  <a:pt x="282" y="121"/>
                </a:cubicBezTo>
                <a:cubicBezTo>
                  <a:pt x="282" y="114"/>
                  <a:pt x="276" y="108"/>
                  <a:pt x="269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175"/>
                </a:moveTo>
                <a:cubicBezTo>
                  <a:pt x="141" y="175"/>
                  <a:pt x="135" y="181"/>
                  <a:pt x="135" y="188"/>
                </a:cubicBezTo>
                <a:cubicBezTo>
                  <a:pt x="135" y="195"/>
                  <a:pt x="141" y="201"/>
                  <a:pt x="148" y="201"/>
                </a:cubicBezTo>
                <a:cubicBezTo>
                  <a:pt x="269" y="201"/>
                  <a:pt x="269" y="201"/>
                  <a:pt x="269" y="201"/>
                </a:cubicBezTo>
                <a:cubicBezTo>
                  <a:pt x="276" y="201"/>
                  <a:pt x="282" y="195"/>
                  <a:pt x="282" y="188"/>
                </a:cubicBezTo>
                <a:cubicBezTo>
                  <a:pt x="282" y="181"/>
                  <a:pt x="276" y="175"/>
                  <a:pt x="269" y="175"/>
                </a:cubicBezTo>
                <a:lnTo>
                  <a:pt x="148" y="1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3" name="Freeform 47"/>
          <p:cNvSpPr>
            <a:spLocks noEditPoints="1"/>
          </p:cNvSpPr>
          <p:nvPr userDrawn="1"/>
        </p:nvSpPr>
        <p:spPr bwMode="auto">
          <a:xfrm>
            <a:off x="635760" y="3239061"/>
            <a:ext cx="257959" cy="257958"/>
          </a:xfrm>
          <a:custGeom>
            <a:avLst/>
            <a:gdLst>
              <a:gd name="T0" fmla="*/ 70 w 430"/>
              <a:gd name="T1" fmla="*/ 417 h 430"/>
              <a:gd name="T2" fmla="*/ 41 w 430"/>
              <a:gd name="T3" fmla="*/ 430 h 430"/>
              <a:gd name="T4" fmla="*/ 0 w 430"/>
              <a:gd name="T5" fmla="*/ 389 h 430"/>
              <a:gd name="T6" fmla="*/ 15 w 430"/>
              <a:gd name="T7" fmla="*/ 358 h 430"/>
              <a:gd name="T8" fmla="*/ 122 w 430"/>
              <a:gd name="T9" fmla="*/ 260 h 430"/>
              <a:gd name="T10" fmla="*/ 94 w 430"/>
              <a:gd name="T11" fmla="*/ 168 h 430"/>
              <a:gd name="T12" fmla="*/ 262 w 430"/>
              <a:gd name="T13" fmla="*/ 0 h 430"/>
              <a:gd name="T14" fmla="*/ 430 w 430"/>
              <a:gd name="T15" fmla="*/ 168 h 430"/>
              <a:gd name="T16" fmla="*/ 262 w 430"/>
              <a:gd name="T17" fmla="*/ 336 h 430"/>
              <a:gd name="T18" fmla="*/ 181 w 430"/>
              <a:gd name="T19" fmla="*/ 315 h 430"/>
              <a:gd name="T20" fmla="*/ 70 w 430"/>
              <a:gd name="T21" fmla="*/ 417 h 430"/>
              <a:gd name="T22" fmla="*/ 262 w 430"/>
              <a:gd name="T23" fmla="*/ 54 h 430"/>
              <a:gd name="T24" fmla="*/ 148 w 430"/>
              <a:gd name="T25" fmla="*/ 168 h 430"/>
              <a:gd name="T26" fmla="*/ 262 w 430"/>
              <a:gd name="T27" fmla="*/ 282 h 430"/>
              <a:gd name="T28" fmla="*/ 376 w 430"/>
              <a:gd name="T29" fmla="*/ 168 h 430"/>
              <a:gd name="T30" fmla="*/ 262 w 430"/>
              <a:gd name="T31" fmla="*/ 5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0" h="430">
                <a:moveTo>
                  <a:pt x="70" y="417"/>
                </a:moveTo>
                <a:cubicBezTo>
                  <a:pt x="62" y="425"/>
                  <a:pt x="52" y="430"/>
                  <a:pt x="41" y="430"/>
                </a:cubicBezTo>
                <a:cubicBezTo>
                  <a:pt x="18" y="430"/>
                  <a:pt x="0" y="412"/>
                  <a:pt x="0" y="389"/>
                </a:cubicBezTo>
                <a:cubicBezTo>
                  <a:pt x="0" y="377"/>
                  <a:pt x="6" y="366"/>
                  <a:pt x="15" y="358"/>
                </a:cubicBezTo>
                <a:cubicBezTo>
                  <a:pt x="122" y="260"/>
                  <a:pt x="122" y="260"/>
                  <a:pt x="122" y="260"/>
                </a:cubicBezTo>
                <a:cubicBezTo>
                  <a:pt x="104" y="233"/>
                  <a:pt x="94" y="202"/>
                  <a:pt x="94" y="168"/>
                </a:cubicBezTo>
                <a:cubicBezTo>
                  <a:pt x="94" y="75"/>
                  <a:pt x="169" y="0"/>
                  <a:pt x="262" y="0"/>
                </a:cubicBezTo>
                <a:cubicBezTo>
                  <a:pt x="355" y="0"/>
                  <a:pt x="430" y="75"/>
                  <a:pt x="430" y="168"/>
                </a:cubicBezTo>
                <a:cubicBezTo>
                  <a:pt x="430" y="261"/>
                  <a:pt x="355" y="336"/>
                  <a:pt x="262" y="336"/>
                </a:cubicBezTo>
                <a:cubicBezTo>
                  <a:pt x="233" y="336"/>
                  <a:pt x="205" y="328"/>
                  <a:pt x="181" y="315"/>
                </a:cubicBezTo>
                <a:cubicBezTo>
                  <a:pt x="70" y="417"/>
                  <a:pt x="70" y="417"/>
                  <a:pt x="70" y="417"/>
                </a:cubicBezTo>
                <a:close/>
                <a:moveTo>
                  <a:pt x="262" y="54"/>
                </a:moveTo>
                <a:cubicBezTo>
                  <a:pt x="199" y="54"/>
                  <a:pt x="148" y="105"/>
                  <a:pt x="148" y="168"/>
                </a:cubicBezTo>
                <a:cubicBezTo>
                  <a:pt x="148" y="231"/>
                  <a:pt x="199" y="282"/>
                  <a:pt x="262" y="282"/>
                </a:cubicBezTo>
                <a:cubicBezTo>
                  <a:pt x="325" y="282"/>
                  <a:pt x="376" y="231"/>
                  <a:pt x="376" y="168"/>
                </a:cubicBezTo>
                <a:cubicBezTo>
                  <a:pt x="376" y="105"/>
                  <a:pt x="325" y="54"/>
                  <a:pt x="262" y="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2" name="Freeform 43"/>
          <p:cNvSpPr>
            <a:spLocks noEditPoints="1"/>
          </p:cNvSpPr>
          <p:nvPr userDrawn="1"/>
        </p:nvSpPr>
        <p:spPr bwMode="auto">
          <a:xfrm>
            <a:off x="694041" y="6748595"/>
            <a:ext cx="187984" cy="285986"/>
          </a:xfrm>
          <a:custGeom>
            <a:avLst/>
            <a:gdLst>
              <a:gd name="T0" fmla="*/ 44 w 306"/>
              <a:gd name="T1" fmla="*/ 466 h 466"/>
              <a:gd name="T2" fmla="*/ 262 w 306"/>
              <a:gd name="T3" fmla="*/ 466 h 466"/>
              <a:gd name="T4" fmla="*/ 306 w 306"/>
              <a:gd name="T5" fmla="*/ 422 h 466"/>
              <a:gd name="T6" fmla="*/ 306 w 306"/>
              <a:gd name="T7" fmla="*/ 44 h 466"/>
              <a:gd name="T8" fmla="*/ 262 w 306"/>
              <a:gd name="T9" fmla="*/ 0 h 466"/>
              <a:gd name="T10" fmla="*/ 44 w 306"/>
              <a:gd name="T11" fmla="*/ 0 h 466"/>
              <a:gd name="T12" fmla="*/ 0 w 306"/>
              <a:gd name="T13" fmla="*/ 44 h 466"/>
              <a:gd name="T14" fmla="*/ 0 w 306"/>
              <a:gd name="T15" fmla="*/ 422 h 466"/>
              <a:gd name="T16" fmla="*/ 44 w 306"/>
              <a:gd name="T17" fmla="*/ 466 h 466"/>
              <a:gd name="T18" fmla="*/ 66 w 306"/>
              <a:gd name="T19" fmla="*/ 204 h 466"/>
              <a:gd name="T20" fmla="*/ 88 w 306"/>
              <a:gd name="T21" fmla="*/ 226 h 466"/>
              <a:gd name="T22" fmla="*/ 66 w 306"/>
              <a:gd name="T23" fmla="*/ 247 h 466"/>
              <a:gd name="T24" fmla="*/ 44 w 306"/>
              <a:gd name="T25" fmla="*/ 226 h 466"/>
              <a:gd name="T26" fmla="*/ 66 w 306"/>
              <a:gd name="T27" fmla="*/ 204 h 466"/>
              <a:gd name="T28" fmla="*/ 153 w 306"/>
              <a:gd name="T29" fmla="*/ 204 h 466"/>
              <a:gd name="T30" fmla="*/ 175 w 306"/>
              <a:gd name="T31" fmla="*/ 226 h 466"/>
              <a:gd name="T32" fmla="*/ 153 w 306"/>
              <a:gd name="T33" fmla="*/ 247 h 466"/>
              <a:gd name="T34" fmla="*/ 131 w 306"/>
              <a:gd name="T35" fmla="*/ 226 h 466"/>
              <a:gd name="T36" fmla="*/ 153 w 306"/>
              <a:gd name="T37" fmla="*/ 204 h 466"/>
              <a:gd name="T38" fmla="*/ 59 w 306"/>
              <a:gd name="T39" fmla="*/ 44 h 466"/>
              <a:gd name="T40" fmla="*/ 248 w 306"/>
              <a:gd name="T41" fmla="*/ 44 h 466"/>
              <a:gd name="T42" fmla="*/ 262 w 306"/>
              <a:gd name="T43" fmla="*/ 58 h 466"/>
              <a:gd name="T44" fmla="*/ 262 w 306"/>
              <a:gd name="T45" fmla="*/ 145 h 466"/>
              <a:gd name="T46" fmla="*/ 248 w 306"/>
              <a:gd name="T47" fmla="*/ 160 h 466"/>
              <a:gd name="T48" fmla="*/ 59 w 306"/>
              <a:gd name="T49" fmla="*/ 160 h 466"/>
              <a:gd name="T50" fmla="*/ 44 w 306"/>
              <a:gd name="T51" fmla="*/ 145 h 466"/>
              <a:gd name="T52" fmla="*/ 44 w 306"/>
              <a:gd name="T53" fmla="*/ 58 h 466"/>
              <a:gd name="T54" fmla="*/ 59 w 306"/>
              <a:gd name="T55" fmla="*/ 44 h 466"/>
              <a:gd name="T56" fmla="*/ 240 w 306"/>
              <a:gd name="T57" fmla="*/ 378 h 466"/>
              <a:gd name="T58" fmla="*/ 262 w 306"/>
              <a:gd name="T59" fmla="*/ 400 h 466"/>
              <a:gd name="T60" fmla="*/ 240 w 306"/>
              <a:gd name="T61" fmla="*/ 422 h 466"/>
              <a:gd name="T62" fmla="*/ 219 w 306"/>
              <a:gd name="T63" fmla="*/ 400 h 466"/>
              <a:gd name="T64" fmla="*/ 240 w 306"/>
              <a:gd name="T65" fmla="*/ 378 h 466"/>
              <a:gd name="T66" fmla="*/ 66 w 306"/>
              <a:gd name="T67" fmla="*/ 378 h 466"/>
              <a:gd name="T68" fmla="*/ 88 w 306"/>
              <a:gd name="T69" fmla="*/ 400 h 466"/>
              <a:gd name="T70" fmla="*/ 66 w 306"/>
              <a:gd name="T71" fmla="*/ 422 h 466"/>
              <a:gd name="T72" fmla="*/ 44 w 306"/>
              <a:gd name="T73" fmla="*/ 400 h 466"/>
              <a:gd name="T74" fmla="*/ 66 w 306"/>
              <a:gd name="T75" fmla="*/ 378 h 466"/>
              <a:gd name="T76" fmla="*/ 153 w 306"/>
              <a:gd name="T77" fmla="*/ 378 h 466"/>
              <a:gd name="T78" fmla="*/ 175 w 306"/>
              <a:gd name="T79" fmla="*/ 400 h 466"/>
              <a:gd name="T80" fmla="*/ 153 w 306"/>
              <a:gd name="T81" fmla="*/ 422 h 466"/>
              <a:gd name="T82" fmla="*/ 131 w 306"/>
              <a:gd name="T83" fmla="*/ 400 h 466"/>
              <a:gd name="T84" fmla="*/ 153 w 306"/>
              <a:gd name="T85" fmla="*/ 378 h 466"/>
              <a:gd name="T86" fmla="*/ 240 w 306"/>
              <a:gd name="T87" fmla="*/ 291 h 466"/>
              <a:gd name="T88" fmla="*/ 262 w 306"/>
              <a:gd name="T89" fmla="*/ 313 h 466"/>
              <a:gd name="T90" fmla="*/ 240 w 306"/>
              <a:gd name="T91" fmla="*/ 335 h 466"/>
              <a:gd name="T92" fmla="*/ 219 w 306"/>
              <a:gd name="T93" fmla="*/ 313 h 466"/>
              <a:gd name="T94" fmla="*/ 240 w 306"/>
              <a:gd name="T95" fmla="*/ 291 h 466"/>
              <a:gd name="T96" fmla="*/ 66 w 306"/>
              <a:gd name="T97" fmla="*/ 291 h 466"/>
              <a:gd name="T98" fmla="*/ 88 w 306"/>
              <a:gd name="T99" fmla="*/ 313 h 466"/>
              <a:gd name="T100" fmla="*/ 66 w 306"/>
              <a:gd name="T101" fmla="*/ 335 h 466"/>
              <a:gd name="T102" fmla="*/ 44 w 306"/>
              <a:gd name="T103" fmla="*/ 313 h 466"/>
              <a:gd name="T104" fmla="*/ 66 w 306"/>
              <a:gd name="T105" fmla="*/ 291 h 466"/>
              <a:gd name="T106" fmla="*/ 153 w 306"/>
              <a:gd name="T107" fmla="*/ 291 h 466"/>
              <a:gd name="T108" fmla="*/ 175 w 306"/>
              <a:gd name="T109" fmla="*/ 313 h 466"/>
              <a:gd name="T110" fmla="*/ 153 w 306"/>
              <a:gd name="T111" fmla="*/ 335 h 466"/>
              <a:gd name="T112" fmla="*/ 131 w 306"/>
              <a:gd name="T113" fmla="*/ 313 h 466"/>
              <a:gd name="T114" fmla="*/ 153 w 306"/>
              <a:gd name="T115" fmla="*/ 291 h 466"/>
              <a:gd name="T116" fmla="*/ 240 w 306"/>
              <a:gd name="T117" fmla="*/ 204 h 466"/>
              <a:gd name="T118" fmla="*/ 262 w 306"/>
              <a:gd name="T119" fmla="*/ 226 h 466"/>
              <a:gd name="T120" fmla="*/ 240 w 306"/>
              <a:gd name="T121" fmla="*/ 247 h 466"/>
              <a:gd name="T122" fmla="*/ 219 w 306"/>
              <a:gd name="T123" fmla="*/ 226 h 466"/>
              <a:gd name="T124" fmla="*/ 240 w 306"/>
              <a:gd name="T125" fmla="*/ 204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6" h="466">
                <a:moveTo>
                  <a:pt x="44" y="466"/>
                </a:moveTo>
                <a:cubicBezTo>
                  <a:pt x="262" y="466"/>
                  <a:pt x="262" y="466"/>
                  <a:pt x="262" y="466"/>
                </a:cubicBezTo>
                <a:cubicBezTo>
                  <a:pt x="286" y="466"/>
                  <a:pt x="306" y="446"/>
                  <a:pt x="306" y="422"/>
                </a:cubicBezTo>
                <a:cubicBezTo>
                  <a:pt x="306" y="44"/>
                  <a:pt x="306" y="44"/>
                  <a:pt x="306" y="44"/>
                </a:cubicBezTo>
                <a:cubicBezTo>
                  <a:pt x="306" y="20"/>
                  <a:pt x="286" y="0"/>
                  <a:pt x="26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46"/>
                  <a:pt x="20" y="466"/>
                  <a:pt x="44" y="466"/>
                </a:cubicBezTo>
                <a:close/>
                <a:moveTo>
                  <a:pt x="66" y="204"/>
                </a:moveTo>
                <a:cubicBezTo>
                  <a:pt x="78" y="204"/>
                  <a:pt x="88" y="213"/>
                  <a:pt x="88" y="226"/>
                </a:cubicBezTo>
                <a:cubicBezTo>
                  <a:pt x="88" y="238"/>
                  <a:pt x="78" y="247"/>
                  <a:pt x="66" y="247"/>
                </a:cubicBezTo>
                <a:cubicBezTo>
                  <a:pt x="54" y="247"/>
                  <a:pt x="44" y="238"/>
                  <a:pt x="44" y="226"/>
                </a:cubicBezTo>
                <a:cubicBezTo>
                  <a:pt x="44" y="213"/>
                  <a:pt x="54" y="204"/>
                  <a:pt x="66" y="204"/>
                </a:cubicBezTo>
                <a:close/>
                <a:moveTo>
                  <a:pt x="153" y="204"/>
                </a:moveTo>
                <a:cubicBezTo>
                  <a:pt x="165" y="204"/>
                  <a:pt x="175" y="213"/>
                  <a:pt x="175" y="226"/>
                </a:cubicBezTo>
                <a:cubicBezTo>
                  <a:pt x="175" y="238"/>
                  <a:pt x="165" y="247"/>
                  <a:pt x="153" y="247"/>
                </a:cubicBezTo>
                <a:cubicBezTo>
                  <a:pt x="141" y="247"/>
                  <a:pt x="131" y="238"/>
                  <a:pt x="131" y="226"/>
                </a:cubicBezTo>
                <a:cubicBezTo>
                  <a:pt x="131" y="213"/>
                  <a:pt x="141" y="204"/>
                  <a:pt x="153" y="204"/>
                </a:cubicBezTo>
                <a:close/>
                <a:moveTo>
                  <a:pt x="59" y="44"/>
                </a:moveTo>
                <a:cubicBezTo>
                  <a:pt x="248" y="44"/>
                  <a:pt x="248" y="44"/>
                  <a:pt x="248" y="44"/>
                </a:cubicBezTo>
                <a:cubicBezTo>
                  <a:pt x="256" y="44"/>
                  <a:pt x="262" y="50"/>
                  <a:pt x="262" y="58"/>
                </a:cubicBezTo>
                <a:cubicBezTo>
                  <a:pt x="262" y="145"/>
                  <a:pt x="262" y="145"/>
                  <a:pt x="262" y="145"/>
                </a:cubicBezTo>
                <a:cubicBezTo>
                  <a:pt x="262" y="153"/>
                  <a:pt x="256" y="160"/>
                  <a:pt x="248" y="160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51" y="160"/>
                  <a:pt x="44" y="153"/>
                  <a:pt x="44" y="145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0"/>
                  <a:pt x="51" y="44"/>
                  <a:pt x="59" y="44"/>
                </a:cubicBezTo>
                <a:close/>
                <a:moveTo>
                  <a:pt x="240" y="378"/>
                </a:moveTo>
                <a:cubicBezTo>
                  <a:pt x="253" y="378"/>
                  <a:pt x="262" y="388"/>
                  <a:pt x="262" y="400"/>
                </a:cubicBezTo>
                <a:cubicBezTo>
                  <a:pt x="262" y="412"/>
                  <a:pt x="253" y="422"/>
                  <a:pt x="240" y="422"/>
                </a:cubicBezTo>
                <a:cubicBezTo>
                  <a:pt x="228" y="422"/>
                  <a:pt x="219" y="412"/>
                  <a:pt x="219" y="400"/>
                </a:cubicBezTo>
                <a:cubicBezTo>
                  <a:pt x="219" y="388"/>
                  <a:pt x="228" y="378"/>
                  <a:pt x="240" y="378"/>
                </a:cubicBezTo>
                <a:close/>
                <a:moveTo>
                  <a:pt x="66" y="378"/>
                </a:moveTo>
                <a:cubicBezTo>
                  <a:pt x="78" y="378"/>
                  <a:pt x="88" y="388"/>
                  <a:pt x="88" y="400"/>
                </a:cubicBezTo>
                <a:cubicBezTo>
                  <a:pt x="88" y="412"/>
                  <a:pt x="78" y="422"/>
                  <a:pt x="66" y="422"/>
                </a:cubicBezTo>
                <a:cubicBezTo>
                  <a:pt x="54" y="422"/>
                  <a:pt x="44" y="412"/>
                  <a:pt x="44" y="400"/>
                </a:cubicBezTo>
                <a:cubicBezTo>
                  <a:pt x="44" y="388"/>
                  <a:pt x="54" y="378"/>
                  <a:pt x="66" y="378"/>
                </a:cubicBezTo>
                <a:close/>
                <a:moveTo>
                  <a:pt x="153" y="378"/>
                </a:moveTo>
                <a:cubicBezTo>
                  <a:pt x="165" y="378"/>
                  <a:pt x="175" y="388"/>
                  <a:pt x="175" y="400"/>
                </a:cubicBezTo>
                <a:cubicBezTo>
                  <a:pt x="175" y="412"/>
                  <a:pt x="165" y="422"/>
                  <a:pt x="153" y="422"/>
                </a:cubicBezTo>
                <a:cubicBezTo>
                  <a:pt x="141" y="422"/>
                  <a:pt x="131" y="412"/>
                  <a:pt x="131" y="400"/>
                </a:cubicBezTo>
                <a:cubicBezTo>
                  <a:pt x="131" y="388"/>
                  <a:pt x="141" y="378"/>
                  <a:pt x="153" y="378"/>
                </a:cubicBezTo>
                <a:close/>
                <a:moveTo>
                  <a:pt x="240" y="291"/>
                </a:moveTo>
                <a:cubicBezTo>
                  <a:pt x="253" y="291"/>
                  <a:pt x="262" y="301"/>
                  <a:pt x="262" y="313"/>
                </a:cubicBezTo>
                <a:cubicBezTo>
                  <a:pt x="262" y="325"/>
                  <a:pt x="253" y="335"/>
                  <a:pt x="240" y="335"/>
                </a:cubicBezTo>
                <a:cubicBezTo>
                  <a:pt x="228" y="335"/>
                  <a:pt x="219" y="325"/>
                  <a:pt x="219" y="313"/>
                </a:cubicBezTo>
                <a:cubicBezTo>
                  <a:pt x="219" y="301"/>
                  <a:pt x="228" y="291"/>
                  <a:pt x="240" y="291"/>
                </a:cubicBezTo>
                <a:close/>
                <a:moveTo>
                  <a:pt x="66" y="291"/>
                </a:moveTo>
                <a:cubicBezTo>
                  <a:pt x="78" y="291"/>
                  <a:pt x="88" y="301"/>
                  <a:pt x="88" y="313"/>
                </a:cubicBezTo>
                <a:cubicBezTo>
                  <a:pt x="88" y="325"/>
                  <a:pt x="78" y="335"/>
                  <a:pt x="66" y="335"/>
                </a:cubicBezTo>
                <a:cubicBezTo>
                  <a:pt x="54" y="335"/>
                  <a:pt x="44" y="325"/>
                  <a:pt x="44" y="313"/>
                </a:cubicBezTo>
                <a:cubicBezTo>
                  <a:pt x="44" y="301"/>
                  <a:pt x="54" y="291"/>
                  <a:pt x="66" y="291"/>
                </a:cubicBezTo>
                <a:close/>
                <a:moveTo>
                  <a:pt x="153" y="291"/>
                </a:moveTo>
                <a:cubicBezTo>
                  <a:pt x="165" y="291"/>
                  <a:pt x="175" y="301"/>
                  <a:pt x="175" y="313"/>
                </a:cubicBezTo>
                <a:cubicBezTo>
                  <a:pt x="175" y="325"/>
                  <a:pt x="165" y="335"/>
                  <a:pt x="153" y="335"/>
                </a:cubicBezTo>
                <a:cubicBezTo>
                  <a:pt x="141" y="335"/>
                  <a:pt x="131" y="325"/>
                  <a:pt x="131" y="313"/>
                </a:cubicBezTo>
                <a:cubicBezTo>
                  <a:pt x="131" y="301"/>
                  <a:pt x="141" y="291"/>
                  <a:pt x="153" y="291"/>
                </a:cubicBezTo>
                <a:close/>
                <a:moveTo>
                  <a:pt x="240" y="204"/>
                </a:moveTo>
                <a:cubicBezTo>
                  <a:pt x="253" y="204"/>
                  <a:pt x="262" y="213"/>
                  <a:pt x="262" y="226"/>
                </a:cubicBezTo>
                <a:cubicBezTo>
                  <a:pt x="262" y="238"/>
                  <a:pt x="253" y="247"/>
                  <a:pt x="240" y="247"/>
                </a:cubicBezTo>
                <a:cubicBezTo>
                  <a:pt x="228" y="247"/>
                  <a:pt x="219" y="238"/>
                  <a:pt x="219" y="226"/>
                </a:cubicBezTo>
                <a:cubicBezTo>
                  <a:pt x="219" y="213"/>
                  <a:pt x="228" y="204"/>
                  <a:pt x="240" y="20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6" name="Freeform 23"/>
          <p:cNvSpPr>
            <a:spLocks noEditPoints="1"/>
          </p:cNvSpPr>
          <p:nvPr userDrawn="1"/>
        </p:nvSpPr>
        <p:spPr bwMode="auto">
          <a:xfrm>
            <a:off x="620907" y="4993115"/>
            <a:ext cx="275792" cy="275425"/>
          </a:xfrm>
          <a:custGeom>
            <a:avLst/>
            <a:gdLst>
              <a:gd name="T0" fmla="*/ 232 w 464"/>
              <a:gd name="T1" fmla="*/ 210 h 463"/>
              <a:gd name="T2" fmla="*/ 254 w 464"/>
              <a:gd name="T3" fmla="*/ 232 h 463"/>
              <a:gd name="T4" fmla="*/ 232 w 464"/>
              <a:gd name="T5" fmla="*/ 253 h 463"/>
              <a:gd name="T6" fmla="*/ 210 w 464"/>
              <a:gd name="T7" fmla="*/ 232 h 463"/>
              <a:gd name="T8" fmla="*/ 232 w 464"/>
              <a:gd name="T9" fmla="*/ 210 h 463"/>
              <a:gd name="T10" fmla="*/ 232 w 464"/>
              <a:gd name="T11" fmla="*/ 72 h 463"/>
              <a:gd name="T12" fmla="*/ 73 w 464"/>
              <a:gd name="T13" fmla="*/ 232 h 463"/>
              <a:gd name="T14" fmla="*/ 232 w 464"/>
              <a:gd name="T15" fmla="*/ 391 h 463"/>
              <a:gd name="T16" fmla="*/ 391 w 464"/>
              <a:gd name="T17" fmla="*/ 232 h 463"/>
              <a:gd name="T18" fmla="*/ 232 w 464"/>
              <a:gd name="T19" fmla="*/ 72 h 463"/>
              <a:gd name="T20" fmla="*/ 317 w 464"/>
              <a:gd name="T21" fmla="*/ 165 h 463"/>
              <a:gd name="T22" fmla="*/ 276 w 464"/>
              <a:gd name="T23" fmla="*/ 268 h 463"/>
              <a:gd name="T24" fmla="*/ 268 w 464"/>
              <a:gd name="T25" fmla="*/ 276 h 463"/>
              <a:gd name="T26" fmla="*/ 166 w 464"/>
              <a:gd name="T27" fmla="*/ 317 h 463"/>
              <a:gd name="T28" fmla="*/ 147 w 464"/>
              <a:gd name="T29" fmla="*/ 309 h 463"/>
              <a:gd name="T30" fmla="*/ 147 w 464"/>
              <a:gd name="T31" fmla="*/ 298 h 463"/>
              <a:gd name="T32" fmla="*/ 188 w 464"/>
              <a:gd name="T33" fmla="*/ 196 h 463"/>
              <a:gd name="T34" fmla="*/ 196 w 464"/>
              <a:gd name="T35" fmla="*/ 188 h 463"/>
              <a:gd name="T36" fmla="*/ 298 w 464"/>
              <a:gd name="T37" fmla="*/ 147 h 463"/>
              <a:gd name="T38" fmla="*/ 317 w 464"/>
              <a:gd name="T39" fmla="*/ 155 h 463"/>
              <a:gd name="T40" fmla="*/ 317 w 464"/>
              <a:gd name="T41" fmla="*/ 165 h 463"/>
              <a:gd name="T42" fmla="*/ 232 w 464"/>
              <a:gd name="T43" fmla="*/ 0 h 463"/>
              <a:gd name="T44" fmla="*/ 0 w 464"/>
              <a:gd name="T45" fmla="*/ 232 h 463"/>
              <a:gd name="T46" fmla="*/ 232 w 464"/>
              <a:gd name="T47" fmla="*/ 463 h 463"/>
              <a:gd name="T48" fmla="*/ 464 w 464"/>
              <a:gd name="T49" fmla="*/ 232 h 463"/>
              <a:gd name="T50" fmla="*/ 232 w 464"/>
              <a:gd name="T51" fmla="*/ 0 h 463"/>
              <a:gd name="T52" fmla="*/ 232 w 464"/>
              <a:gd name="T53" fmla="*/ 420 h 463"/>
              <a:gd name="T54" fmla="*/ 44 w 464"/>
              <a:gd name="T55" fmla="*/ 232 h 463"/>
              <a:gd name="T56" fmla="*/ 232 w 464"/>
              <a:gd name="T57" fmla="*/ 43 h 463"/>
              <a:gd name="T58" fmla="*/ 420 w 464"/>
              <a:gd name="T59" fmla="*/ 232 h 463"/>
              <a:gd name="T60" fmla="*/ 232 w 464"/>
              <a:gd name="T61" fmla="*/ 42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4" h="463">
                <a:moveTo>
                  <a:pt x="232" y="210"/>
                </a:moveTo>
                <a:cubicBezTo>
                  <a:pt x="244" y="210"/>
                  <a:pt x="254" y="220"/>
                  <a:pt x="254" y="232"/>
                </a:cubicBezTo>
                <a:cubicBezTo>
                  <a:pt x="254" y="244"/>
                  <a:pt x="244" y="253"/>
                  <a:pt x="232" y="253"/>
                </a:cubicBezTo>
                <a:cubicBezTo>
                  <a:pt x="220" y="253"/>
                  <a:pt x="210" y="244"/>
                  <a:pt x="210" y="232"/>
                </a:cubicBezTo>
                <a:cubicBezTo>
                  <a:pt x="210" y="220"/>
                  <a:pt x="220" y="210"/>
                  <a:pt x="232" y="210"/>
                </a:cubicBezTo>
                <a:close/>
                <a:moveTo>
                  <a:pt x="232" y="72"/>
                </a:moveTo>
                <a:cubicBezTo>
                  <a:pt x="144" y="72"/>
                  <a:pt x="73" y="144"/>
                  <a:pt x="73" y="232"/>
                </a:cubicBezTo>
                <a:cubicBezTo>
                  <a:pt x="73" y="320"/>
                  <a:pt x="144" y="391"/>
                  <a:pt x="232" y="391"/>
                </a:cubicBezTo>
                <a:cubicBezTo>
                  <a:pt x="320" y="391"/>
                  <a:pt x="391" y="320"/>
                  <a:pt x="391" y="232"/>
                </a:cubicBezTo>
                <a:cubicBezTo>
                  <a:pt x="391" y="144"/>
                  <a:pt x="320" y="72"/>
                  <a:pt x="232" y="72"/>
                </a:cubicBezTo>
                <a:close/>
                <a:moveTo>
                  <a:pt x="317" y="165"/>
                </a:moveTo>
                <a:cubicBezTo>
                  <a:pt x="276" y="268"/>
                  <a:pt x="276" y="268"/>
                  <a:pt x="276" y="268"/>
                </a:cubicBezTo>
                <a:cubicBezTo>
                  <a:pt x="275" y="271"/>
                  <a:pt x="272" y="274"/>
                  <a:pt x="268" y="276"/>
                </a:cubicBezTo>
                <a:cubicBezTo>
                  <a:pt x="166" y="317"/>
                  <a:pt x="166" y="317"/>
                  <a:pt x="166" y="317"/>
                </a:cubicBezTo>
                <a:cubicBezTo>
                  <a:pt x="158" y="320"/>
                  <a:pt x="150" y="316"/>
                  <a:pt x="147" y="309"/>
                </a:cubicBezTo>
                <a:cubicBezTo>
                  <a:pt x="145" y="305"/>
                  <a:pt x="146" y="301"/>
                  <a:pt x="147" y="298"/>
                </a:cubicBezTo>
                <a:cubicBezTo>
                  <a:pt x="188" y="196"/>
                  <a:pt x="188" y="196"/>
                  <a:pt x="188" y="196"/>
                </a:cubicBezTo>
                <a:cubicBezTo>
                  <a:pt x="189" y="192"/>
                  <a:pt x="192" y="189"/>
                  <a:pt x="196" y="188"/>
                </a:cubicBezTo>
                <a:cubicBezTo>
                  <a:pt x="298" y="147"/>
                  <a:pt x="298" y="147"/>
                  <a:pt x="298" y="147"/>
                </a:cubicBezTo>
                <a:cubicBezTo>
                  <a:pt x="306" y="144"/>
                  <a:pt x="314" y="147"/>
                  <a:pt x="317" y="155"/>
                </a:cubicBezTo>
                <a:cubicBezTo>
                  <a:pt x="319" y="158"/>
                  <a:pt x="318" y="162"/>
                  <a:pt x="317" y="165"/>
                </a:cubicBezTo>
                <a:close/>
                <a:moveTo>
                  <a:pt x="232" y="0"/>
                </a:moveTo>
                <a:cubicBezTo>
                  <a:pt x="104" y="0"/>
                  <a:pt x="0" y="104"/>
                  <a:pt x="0" y="232"/>
                </a:cubicBezTo>
                <a:cubicBezTo>
                  <a:pt x="0" y="360"/>
                  <a:pt x="104" y="463"/>
                  <a:pt x="232" y="463"/>
                </a:cubicBezTo>
                <a:cubicBezTo>
                  <a:pt x="360" y="463"/>
                  <a:pt x="464" y="360"/>
                  <a:pt x="464" y="232"/>
                </a:cubicBezTo>
                <a:cubicBezTo>
                  <a:pt x="464" y="104"/>
                  <a:pt x="360" y="0"/>
                  <a:pt x="232" y="0"/>
                </a:cubicBezTo>
                <a:close/>
                <a:moveTo>
                  <a:pt x="232" y="420"/>
                </a:moveTo>
                <a:cubicBezTo>
                  <a:pt x="128" y="420"/>
                  <a:pt x="44" y="336"/>
                  <a:pt x="44" y="232"/>
                </a:cubicBezTo>
                <a:cubicBezTo>
                  <a:pt x="44" y="128"/>
                  <a:pt x="128" y="43"/>
                  <a:pt x="232" y="43"/>
                </a:cubicBezTo>
                <a:cubicBezTo>
                  <a:pt x="336" y="43"/>
                  <a:pt x="420" y="128"/>
                  <a:pt x="420" y="232"/>
                </a:cubicBezTo>
                <a:cubicBezTo>
                  <a:pt x="420" y="336"/>
                  <a:pt x="336" y="420"/>
                  <a:pt x="232" y="4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7" name="Freeform 15"/>
          <p:cNvSpPr>
            <a:spLocks noEditPoints="1"/>
          </p:cNvSpPr>
          <p:nvPr userDrawn="1"/>
        </p:nvSpPr>
        <p:spPr bwMode="auto">
          <a:xfrm>
            <a:off x="642567" y="6148046"/>
            <a:ext cx="249785" cy="250560"/>
          </a:xfrm>
          <a:custGeom>
            <a:avLst/>
            <a:gdLst>
              <a:gd name="T0" fmla="*/ 19 w 407"/>
              <a:gd name="T1" fmla="*/ 370 h 408"/>
              <a:gd name="T2" fmla="*/ 388 w 407"/>
              <a:gd name="T3" fmla="*/ 370 h 408"/>
              <a:gd name="T4" fmla="*/ 407 w 407"/>
              <a:gd name="T5" fmla="*/ 389 h 408"/>
              <a:gd name="T6" fmla="*/ 388 w 407"/>
              <a:gd name="T7" fmla="*/ 408 h 408"/>
              <a:gd name="T8" fmla="*/ 19 w 407"/>
              <a:gd name="T9" fmla="*/ 408 h 408"/>
              <a:gd name="T10" fmla="*/ 0 w 407"/>
              <a:gd name="T11" fmla="*/ 389 h 408"/>
              <a:gd name="T12" fmla="*/ 19 w 407"/>
              <a:gd name="T13" fmla="*/ 370 h 408"/>
              <a:gd name="T14" fmla="*/ 356 w 407"/>
              <a:gd name="T15" fmla="*/ 0 h 408"/>
              <a:gd name="T16" fmla="*/ 305 w 407"/>
              <a:gd name="T17" fmla="*/ 0 h 408"/>
              <a:gd name="T18" fmla="*/ 280 w 407"/>
              <a:gd name="T19" fmla="*/ 25 h 408"/>
              <a:gd name="T20" fmla="*/ 280 w 407"/>
              <a:gd name="T21" fmla="*/ 319 h 408"/>
              <a:gd name="T22" fmla="*/ 305 w 407"/>
              <a:gd name="T23" fmla="*/ 344 h 408"/>
              <a:gd name="T24" fmla="*/ 356 w 407"/>
              <a:gd name="T25" fmla="*/ 344 h 408"/>
              <a:gd name="T26" fmla="*/ 382 w 407"/>
              <a:gd name="T27" fmla="*/ 319 h 408"/>
              <a:gd name="T28" fmla="*/ 382 w 407"/>
              <a:gd name="T29" fmla="*/ 25 h 408"/>
              <a:gd name="T30" fmla="*/ 356 w 407"/>
              <a:gd name="T31" fmla="*/ 0 h 408"/>
              <a:gd name="T32" fmla="*/ 102 w 407"/>
              <a:gd name="T33" fmla="*/ 204 h 408"/>
              <a:gd name="T34" fmla="*/ 51 w 407"/>
              <a:gd name="T35" fmla="*/ 204 h 408"/>
              <a:gd name="T36" fmla="*/ 25 w 407"/>
              <a:gd name="T37" fmla="*/ 229 h 408"/>
              <a:gd name="T38" fmla="*/ 25 w 407"/>
              <a:gd name="T39" fmla="*/ 319 h 408"/>
              <a:gd name="T40" fmla="*/ 51 w 407"/>
              <a:gd name="T41" fmla="*/ 344 h 408"/>
              <a:gd name="T42" fmla="*/ 102 w 407"/>
              <a:gd name="T43" fmla="*/ 344 h 408"/>
              <a:gd name="T44" fmla="*/ 127 w 407"/>
              <a:gd name="T45" fmla="*/ 319 h 408"/>
              <a:gd name="T46" fmla="*/ 127 w 407"/>
              <a:gd name="T47" fmla="*/ 229 h 408"/>
              <a:gd name="T48" fmla="*/ 102 w 407"/>
              <a:gd name="T49" fmla="*/ 204 h 408"/>
              <a:gd name="T50" fmla="*/ 229 w 407"/>
              <a:gd name="T51" fmla="*/ 102 h 408"/>
              <a:gd name="T52" fmla="*/ 178 w 407"/>
              <a:gd name="T53" fmla="*/ 102 h 408"/>
              <a:gd name="T54" fmla="*/ 152 w 407"/>
              <a:gd name="T55" fmla="*/ 127 h 408"/>
              <a:gd name="T56" fmla="*/ 152 w 407"/>
              <a:gd name="T57" fmla="*/ 319 h 408"/>
              <a:gd name="T58" fmla="*/ 172 w 407"/>
              <a:gd name="T59" fmla="*/ 344 h 408"/>
              <a:gd name="T60" fmla="*/ 229 w 407"/>
              <a:gd name="T61" fmla="*/ 344 h 408"/>
              <a:gd name="T62" fmla="*/ 254 w 407"/>
              <a:gd name="T63" fmla="*/ 319 h 408"/>
              <a:gd name="T64" fmla="*/ 254 w 407"/>
              <a:gd name="T65" fmla="*/ 127 h 408"/>
              <a:gd name="T66" fmla="*/ 229 w 407"/>
              <a:gd name="T67" fmla="*/ 10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08">
                <a:moveTo>
                  <a:pt x="19" y="370"/>
                </a:moveTo>
                <a:cubicBezTo>
                  <a:pt x="388" y="370"/>
                  <a:pt x="388" y="370"/>
                  <a:pt x="388" y="370"/>
                </a:cubicBezTo>
                <a:cubicBezTo>
                  <a:pt x="399" y="370"/>
                  <a:pt x="407" y="378"/>
                  <a:pt x="407" y="389"/>
                </a:cubicBezTo>
                <a:cubicBezTo>
                  <a:pt x="407" y="399"/>
                  <a:pt x="399" y="408"/>
                  <a:pt x="388" y="408"/>
                </a:cubicBezTo>
                <a:cubicBezTo>
                  <a:pt x="19" y="408"/>
                  <a:pt x="19" y="408"/>
                  <a:pt x="19" y="408"/>
                </a:cubicBezTo>
                <a:cubicBezTo>
                  <a:pt x="8" y="408"/>
                  <a:pt x="0" y="399"/>
                  <a:pt x="0" y="389"/>
                </a:cubicBezTo>
                <a:cubicBezTo>
                  <a:pt x="0" y="378"/>
                  <a:pt x="8" y="370"/>
                  <a:pt x="19" y="370"/>
                </a:cubicBezTo>
                <a:close/>
                <a:moveTo>
                  <a:pt x="356" y="0"/>
                </a:moveTo>
                <a:cubicBezTo>
                  <a:pt x="305" y="0"/>
                  <a:pt x="305" y="0"/>
                  <a:pt x="305" y="0"/>
                </a:cubicBezTo>
                <a:cubicBezTo>
                  <a:pt x="291" y="0"/>
                  <a:pt x="280" y="11"/>
                  <a:pt x="280" y="25"/>
                </a:cubicBezTo>
                <a:cubicBezTo>
                  <a:pt x="280" y="319"/>
                  <a:pt x="280" y="319"/>
                  <a:pt x="280" y="319"/>
                </a:cubicBezTo>
                <a:cubicBezTo>
                  <a:pt x="280" y="333"/>
                  <a:pt x="291" y="344"/>
                  <a:pt x="305" y="344"/>
                </a:cubicBezTo>
                <a:cubicBezTo>
                  <a:pt x="356" y="344"/>
                  <a:pt x="356" y="344"/>
                  <a:pt x="356" y="344"/>
                </a:cubicBezTo>
                <a:cubicBezTo>
                  <a:pt x="370" y="344"/>
                  <a:pt x="382" y="333"/>
                  <a:pt x="382" y="319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82" y="11"/>
                  <a:pt x="370" y="0"/>
                  <a:pt x="356" y="0"/>
                </a:cubicBezTo>
                <a:close/>
                <a:moveTo>
                  <a:pt x="102" y="204"/>
                </a:moveTo>
                <a:cubicBezTo>
                  <a:pt x="51" y="204"/>
                  <a:pt x="51" y="204"/>
                  <a:pt x="51" y="204"/>
                </a:cubicBezTo>
                <a:cubicBezTo>
                  <a:pt x="37" y="204"/>
                  <a:pt x="25" y="215"/>
                  <a:pt x="25" y="229"/>
                </a:cubicBezTo>
                <a:cubicBezTo>
                  <a:pt x="25" y="319"/>
                  <a:pt x="25" y="319"/>
                  <a:pt x="25" y="319"/>
                </a:cubicBezTo>
                <a:cubicBezTo>
                  <a:pt x="25" y="333"/>
                  <a:pt x="37" y="344"/>
                  <a:pt x="51" y="344"/>
                </a:cubicBezTo>
                <a:cubicBezTo>
                  <a:pt x="102" y="344"/>
                  <a:pt x="102" y="344"/>
                  <a:pt x="102" y="344"/>
                </a:cubicBezTo>
                <a:cubicBezTo>
                  <a:pt x="116" y="344"/>
                  <a:pt x="127" y="333"/>
                  <a:pt x="127" y="319"/>
                </a:cubicBezTo>
                <a:cubicBezTo>
                  <a:pt x="127" y="229"/>
                  <a:pt x="127" y="229"/>
                  <a:pt x="127" y="229"/>
                </a:cubicBezTo>
                <a:cubicBezTo>
                  <a:pt x="127" y="215"/>
                  <a:pt x="116" y="204"/>
                  <a:pt x="102" y="204"/>
                </a:cubicBezTo>
                <a:close/>
                <a:moveTo>
                  <a:pt x="229" y="102"/>
                </a:moveTo>
                <a:cubicBezTo>
                  <a:pt x="178" y="102"/>
                  <a:pt x="178" y="102"/>
                  <a:pt x="178" y="102"/>
                </a:cubicBezTo>
                <a:cubicBezTo>
                  <a:pt x="164" y="102"/>
                  <a:pt x="152" y="113"/>
                  <a:pt x="152" y="127"/>
                </a:cubicBezTo>
                <a:cubicBezTo>
                  <a:pt x="152" y="319"/>
                  <a:pt x="152" y="319"/>
                  <a:pt x="152" y="319"/>
                </a:cubicBezTo>
                <a:cubicBezTo>
                  <a:pt x="152" y="333"/>
                  <a:pt x="158" y="344"/>
                  <a:pt x="172" y="344"/>
                </a:cubicBezTo>
                <a:cubicBezTo>
                  <a:pt x="229" y="344"/>
                  <a:pt x="229" y="344"/>
                  <a:pt x="229" y="344"/>
                </a:cubicBezTo>
                <a:cubicBezTo>
                  <a:pt x="243" y="344"/>
                  <a:pt x="254" y="333"/>
                  <a:pt x="254" y="319"/>
                </a:cubicBezTo>
                <a:cubicBezTo>
                  <a:pt x="254" y="127"/>
                  <a:pt x="254" y="127"/>
                  <a:pt x="254" y="127"/>
                </a:cubicBezTo>
                <a:cubicBezTo>
                  <a:pt x="254" y="113"/>
                  <a:pt x="243" y="102"/>
                  <a:pt x="229" y="1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1" name="Freeform 19"/>
          <p:cNvSpPr>
            <a:spLocks noEditPoints="1"/>
          </p:cNvSpPr>
          <p:nvPr userDrawn="1"/>
        </p:nvSpPr>
        <p:spPr bwMode="auto">
          <a:xfrm>
            <a:off x="626102" y="5560761"/>
            <a:ext cx="269555" cy="222149"/>
          </a:xfrm>
          <a:custGeom>
            <a:avLst/>
            <a:gdLst>
              <a:gd name="T0" fmla="*/ 172 w 280"/>
              <a:gd name="T1" fmla="*/ 197 h 231"/>
              <a:gd name="T2" fmla="*/ 172 w 280"/>
              <a:gd name="T3" fmla="*/ 107 h 231"/>
              <a:gd name="T4" fmla="*/ 198 w 280"/>
              <a:gd name="T5" fmla="*/ 107 h 231"/>
              <a:gd name="T6" fmla="*/ 198 w 280"/>
              <a:gd name="T7" fmla="*/ 197 h 231"/>
              <a:gd name="T8" fmla="*/ 263 w 280"/>
              <a:gd name="T9" fmla="*/ 197 h 231"/>
              <a:gd name="T10" fmla="*/ 263 w 280"/>
              <a:gd name="T11" fmla="*/ 9 h 231"/>
              <a:gd name="T12" fmla="*/ 254 w 280"/>
              <a:gd name="T13" fmla="*/ 0 h 231"/>
              <a:gd name="T14" fmla="*/ 207 w 280"/>
              <a:gd name="T15" fmla="*/ 0 h 231"/>
              <a:gd name="T16" fmla="*/ 198 w 280"/>
              <a:gd name="T17" fmla="*/ 9 h 231"/>
              <a:gd name="T18" fmla="*/ 198 w 280"/>
              <a:gd name="T19" fmla="*/ 89 h 231"/>
              <a:gd name="T20" fmla="*/ 163 w 280"/>
              <a:gd name="T21" fmla="*/ 89 h 231"/>
              <a:gd name="T22" fmla="*/ 154 w 280"/>
              <a:gd name="T23" fmla="*/ 98 h 231"/>
              <a:gd name="T24" fmla="*/ 154 w 280"/>
              <a:gd name="T25" fmla="*/ 197 h 231"/>
              <a:gd name="T26" fmla="*/ 172 w 280"/>
              <a:gd name="T27" fmla="*/ 197 h 231"/>
              <a:gd name="T28" fmla="*/ 271 w 280"/>
              <a:gd name="T29" fmla="*/ 213 h 231"/>
              <a:gd name="T30" fmla="*/ 9 w 280"/>
              <a:gd name="T31" fmla="*/ 213 h 231"/>
              <a:gd name="T32" fmla="*/ 0 w 280"/>
              <a:gd name="T33" fmla="*/ 222 h 231"/>
              <a:gd name="T34" fmla="*/ 9 w 280"/>
              <a:gd name="T35" fmla="*/ 231 h 231"/>
              <a:gd name="T36" fmla="*/ 271 w 280"/>
              <a:gd name="T37" fmla="*/ 231 h 231"/>
              <a:gd name="T38" fmla="*/ 280 w 280"/>
              <a:gd name="T39" fmla="*/ 222 h 231"/>
              <a:gd name="T40" fmla="*/ 271 w 280"/>
              <a:gd name="T41" fmla="*/ 213 h 231"/>
              <a:gd name="T42" fmla="*/ 31 w 280"/>
              <a:gd name="T43" fmla="*/ 197 h 231"/>
              <a:gd name="T44" fmla="*/ 31 w 280"/>
              <a:gd name="T45" fmla="*/ 163 h 231"/>
              <a:gd name="T46" fmla="*/ 57 w 280"/>
              <a:gd name="T47" fmla="*/ 163 h 231"/>
              <a:gd name="T48" fmla="*/ 57 w 280"/>
              <a:gd name="T49" fmla="*/ 197 h 231"/>
              <a:gd name="T50" fmla="*/ 123 w 280"/>
              <a:gd name="T51" fmla="*/ 197 h 231"/>
              <a:gd name="T52" fmla="*/ 123 w 280"/>
              <a:gd name="T53" fmla="*/ 77 h 231"/>
              <a:gd name="T54" fmla="*/ 114 w 280"/>
              <a:gd name="T55" fmla="*/ 68 h 231"/>
              <a:gd name="T56" fmla="*/ 66 w 280"/>
              <a:gd name="T57" fmla="*/ 68 h 231"/>
              <a:gd name="T58" fmla="*/ 57 w 280"/>
              <a:gd name="T59" fmla="*/ 77 h 231"/>
              <a:gd name="T60" fmla="*/ 57 w 280"/>
              <a:gd name="T61" fmla="*/ 145 h 231"/>
              <a:gd name="T62" fmla="*/ 22 w 280"/>
              <a:gd name="T63" fmla="*/ 145 h 231"/>
              <a:gd name="T64" fmla="*/ 14 w 280"/>
              <a:gd name="T65" fmla="*/ 154 h 231"/>
              <a:gd name="T66" fmla="*/ 14 w 280"/>
              <a:gd name="T67" fmla="*/ 197 h 231"/>
              <a:gd name="T68" fmla="*/ 31 w 280"/>
              <a:gd name="T69" fmla="*/ 19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0" h="231">
                <a:moveTo>
                  <a:pt x="172" y="197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98" y="107"/>
                  <a:pt x="198" y="107"/>
                  <a:pt x="198" y="107"/>
                </a:cubicBezTo>
                <a:cubicBezTo>
                  <a:pt x="198" y="197"/>
                  <a:pt x="198" y="197"/>
                  <a:pt x="198" y="197"/>
                </a:cubicBezTo>
                <a:cubicBezTo>
                  <a:pt x="263" y="197"/>
                  <a:pt x="263" y="197"/>
                  <a:pt x="263" y="197"/>
                </a:cubicBezTo>
                <a:cubicBezTo>
                  <a:pt x="263" y="9"/>
                  <a:pt x="263" y="9"/>
                  <a:pt x="263" y="9"/>
                </a:cubicBezTo>
                <a:cubicBezTo>
                  <a:pt x="263" y="4"/>
                  <a:pt x="259" y="0"/>
                  <a:pt x="254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02" y="0"/>
                  <a:pt x="198" y="4"/>
                  <a:pt x="198" y="9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58" y="89"/>
                  <a:pt x="154" y="93"/>
                  <a:pt x="154" y="98"/>
                </a:cubicBezTo>
                <a:cubicBezTo>
                  <a:pt x="154" y="197"/>
                  <a:pt x="154" y="197"/>
                  <a:pt x="154" y="197"/>
                </a:cubicBezTo>
                <a:lnTo>
                  <a:pt x="172" y="197"/>
                </a:lnTo>
                <a:close/>
                <a:moveTo>
                  <a:pt x="271" y="213"/>
                </a:moveTo>
                <a:cubicBezTo>
                  <a:pt x="9" y="213"/>
                  <a:pt x="9" y="213"/>
                  <a:pt x="9" y="213"/>
                </a:cubicBezTo>
                <a:cubicBezTo>
                  <a:pt x="4" y="213"/>
                  <a:pt x="0" y="217"/>
                  <a:pt x="0" y="222"/>
                </a:cubicBezTo>
                <a:cubicBezTo>
                  <a:pt x="0" y="227"/>
                  <a:pt x="4" y="231"/>
                  <a:pt x="9" y="231"/>
                </a:cubicBezTo>
                <a:cubicBezTo>
                  <a:pt x="271" y="231"/>
                  <a:pt x="271" y="231"/>
                  <a:pt x="271" y="231"/>
                </a:cubicBezTo>
                <a:cubicBezTo>
                  <a:pt x="276" y="231"/>
                  <a:pt x="280" y="227"/>
                  <a:pt x="280" y="222"/>
                </a:cubicBezTo>
                <a:cubicBezTo>
                  <a:pt x="280" y="217"/>
                  <a:pt x="276" y="213"/>
                  <a:pt x="271" y="213"/>
                </a:cubicBezTo>
                <a:close/>
                <a:moveTo>
                  <a:pt x="31" y="197"/>
                </a:moveTo>
                <a:cubicBezTo>
                  <a:pt x="31" y="163"/>
                  <a:pt x="31" y="163"/>
                  <a:pt x="31" y="163"/>
                </a:cubicBezTo>
                <a:cubicBezTo>
                  <a:pt x="57" y="163"/>
                  <a:pt x="57" y="163"/>
                  <a:pt x="57" y="163"/>
                </a:cubicBezTo>
                <a:cubicBezTo>
                  <a:pt x="57" y="197"/>
                  <a:pt x="57" y="197"/>
                  <a:pt x="57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2"/>
                  <a:pt x="119" y="68"/>
                  <a:pt x="114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1" y="68"/>
                  <a:pt x="57" y="72"/>
                  <a:pt x="57" y="77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22" y="145"/>
                  <a:pt x="22" y="145"/>
                  <a:pt x="22" y="145"/>
                </a:cubicBezTo>
                <a:cubicBezTo>
                  <a:pt x="18" y="145"/>
                  <a:pt x="14" y="149"/>
                  <a:pt x="14" y="154"/>
                </a:cubicBezTo>
                <a:cubicBezTo>
                  <a:pt x="14" y="197"/>
                  <a:pt x="14" y="197"/>
                  <a:pt x="14" y="197"/>
                </a:cubicBezTo>
                <a:lnTo>
                  <a:pt x="31" y="1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7" name="Freeform 23"/>
          <p:cNvSpPr>
            <a:spLocks noEditPoints="1"/>
          </p:cNvSpPr>
          <p:nvPr userDrawn="1"/>
        </p:nvSpPr>
        <p:spPr bwMode="auto">
          <a:xfrm>
            <a:off x="1210754" y="3238486"/>
            <a:ext cx="296296" cy="259109"/>
          </a:xfrm>
          <a:custGeom>
            <a:avLst/>
            <a:gdLst>
              <a:gd name="T0" fmla="*/ 126 w 448"/>
              <a:gd name="T1" fmla="*/ 378 h 392"/>
              <a:gd name="T2" fmla="*/ 126 w 448"/>
              <a:gd name="T3" fmla="*/ 308 h 392"/>
              <a:gd name="T4" fmla="*/ 112 w 448"/>
              <a:gd name="T5" fmla="*/ 308 h 392"/>
              <a:gd name="T6" fmla="*/ 0 w 448"/>
              <a:gd name="T7" fmla="*/ 196 h 392"/>
              <a:gd name="T8" fmla="*/ 0 w 448"/>
              <a:gd name="T9" fmla="*/ 112 h 392"/>
              <a:gd name="T10" fmla="*/ 112 w 448"/>
              <a:gd name="T11" fmla="*/ 0 h 392"/>
              <a:gd name="T12" fmla="*/ 336 w 448"/>
              <a:gd name="T13" fmla="*/ 0 h 392"/>
              <a:gd name="T14" fmla="*/ 448 w 448"/>
              <a:gd name="T15" fmla="*/ 112 h 392"/>
              <a:gd name="T16" fmla="*/ 448 w 448"/>
              <a:gd name="T17" fmla="*/ 196 h 392"/>
              <a:gd name="T18" fmla="*/ 336 w 448"/>
              <a:gd name="T19" fmla="*/ 308 h 392"/>
              <a:gd name="T20" fmla="*/ 230 w 448"/>
              <a:gd name="T21" fmla="*/ 308 h 392"/>
              <a:gd name="T22" fmla="*/ 150 w 448"/>
              <a:gd name="T23" fmla="*/ 388 h 392"/>
              <a:gd name="T24" fmla="*/ 140 w 448"/>
              <a:gd name="T25" fmla="*/ 392 h 392"/>
              <a:gd name="T26" fmla="*/ 126 w 448"/>
              <a:gd name="T27" fmla="*/ 378 h 392"/>
              <a:gd name="T28" fmla="*/ 224 w 448"/>
              <a:gd name="T29" fmla="*/ 133 h 392"/>
              <a:gd name="T30" fmla="*/ 203 w 448"/>
              <a:gd name="T31" fmla="*/ 154 h 392"/>
              <a:gd name="T32" fmla="*/ 224 w 448"/>
              <a:gd name="T33" fmla="*/ 175 h 392"/>
              <a:gd name="T34" fmla="*/ 245 w 448"/>
              <a:gd name="T35" fmla="*/ 154 h 392"/>
              <a:gd name="T36" fmla="*/ 224 w 448"/>
              <a:gd name="T37" fmla="*/ 133 h 392"/>
              <a:gd name="T38" fmla="*/ 140 w 448"/>
              <a:gd name="T39" fmla="*/ 133 h 392"/>
              <a:gd name="T40" fmla="*/ 119 w 448"/>
              <a:gd name="T41" fmla="*/ 154 h 392"/>
              <a:gd name="T42" fmla="*/ 140 w 448"/>
              <a:gd name="T43" fmla="*/ 175 h 392"/>
              <a:gd name="T44" fmla="*/ 161 w 448"/>
              <a:gd name="T45" fmla="*/ 154 h 392"/>
              <a:gd name="T46" fmla="*/ 140 w 448"/>
              <a:gd name="T47" fmla="*/ 133 h 392"/>
              <a:gd name="T48" fmla="*/ 308 w 448"/>
              <a:gd name="T49" fmla="*/ 133 h 392"/>
              <a:gd name="T50" fmla="*/ 287 w 448"/>
              <a:gd name="T51" fmla="*/ 154 h 392"/>
              <a:gd name="T52" fmla="*/ 308 w 448"/>
              <a:gd name="T53" fmla="*/ 175 h 392"/>
              <a:gd name="T54" fmla="*/ 329 w 448"/>
              <a:gd name="T55" fmla="*/ 154 h 392"/>
              <a:gd name="T56" fmla="*/ 308 w 448"/>
              <a:gd name="T57" fmla="*/ 133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48" h="392">
                <a:moveTo>
                  <a:pt x="126" y="378"/>
                </a:moveTo>
                <a:cubicBezTo>
                  <a:pt x="126" y="308"/>
                  <a:pt x="126" y="308"/>
                  <a:pt x="126" y="308"/>
                </a:cubicBezTo>
                <a:cubicBezTo>
                  <a:pt x="112" y="308"/>
                  <a:pt x="112" y="308"/>
                  <a:pt x="112" y="308"/>
                </a:cubicBezTo>
                <a:cubicBezTo>
                  <a:pt x="51" y="308"/>
                  <a:pt x="0" y="258"/>
                  <a:pt x="0" y="19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97" y="0"/>
                  <a:pt x="448" y="51"/>
                  <a:pt x="448" y="112"/>
                </a:cubicBezTo>
                <a:cubicBezTo>
                  <a:pt x="448" y="196"/>
                  <a:pt x="448" y="196"/>
                  <a:pt x="448" y="196"/>
                </a:cubicBezTo>
                <a:cubicBezTo>
                  <a:pt x="448" y="258"/>
                  <a:pt x="397" y="308"/>
                  <a:pt x="336" y="308"/>
                </a:cubicBezTo>
                <a:cubicBezTo>
                  <a:pt x="230" y="308"/>
                  <a:pt x="230" y="308"/>
                  <a:pt x="230" y="308"/>
                </a:cubicBezTo>
                <a:cubicBezTo>
                  <a:pt x="150" y="388"/>
                  <a:pt x="150" y="388"/>
                  <a:pt x="150" y="388"/>
                </a:cubicBezTo>
                <a:cubicBezTo>
                  <a:pt x="148" y="390"/>
                  <a:pt x="144" y="392"/>
                  <a:pt x="140" y="392"/>
                </a:cubicBezTo>
                <a:cubicBezTo>
                  <a:pt x="132" y="392"/>
                  <a:pt x="126" y="386"/>
                  <a:pt x="126" y="378"/>
                </a:cubicBezTo>
                <a:close/>
                <a:moveTo>
                  <a:pt x="224" y="133"/>
                </a:moveTo>
                <a:cubicBezTo>
                  <a:pt x="212" y="133"/>
                  <a:pt x="203" y="143"/>
                  <a:pt x="203" y="154"/>
                </a:cubicBezTo>
                <a:cubicBezTo>
                  <a:pt x="203" y="166"/>
                  <a:pt x="212" y="175"/>
                  <a:pt x="224" y="175"/>
                </a:cubicBezTo>
                <a:cubicBezTo>
                  <a:pt x="236" y="175"/>
                  <a:pt x="245" y="166"/>
                  <a:pt x="245" y="154"/>
                </a:cubicBezTo>
                <a:cubicBezTo>
                  <a:pt x="245" y="143"/>
                  <a:pt x="236" y="133"/>
                  <a:pt x="224" y="133"/>
                </a:cubicBezTo>
                <a:close/>
                <a:moveTo>
                  <a:pt x="140" y="133"/>
                </a:moveTo>
                <a:cubicBezTo>
                  <a:pt x="129" y="133"/>
                  <a:pt x="119" y="143"/>
                  <a:pt x="119" y="154"/>
                </a:cubicBezTo>
                <a:cubicBezTo>
                  <a:pt x="119" y="166"/>
                  <a:pt x="129" y="175"/>
                  <a:pt x="140" y="175"/>
                </a:cubicBezTo>
                <a:cubicBezTo>
                  <a:pt x="152" y="175"/>
                  <a:pt x="161" y="166"/>
                  <a:pt x="161" y="154"/>
                </a:cubicBezTo>
                <a:cubicBezTo>
                  <a:pt x="161" y="143"/>
                  <a:pt x="152" y="133"/>
                  <a:pt x="140" y="133"/>
                </a:cubicBezTo>
                <a:close/>
                <a:moveTo>
                  <a:pt x="308" y="133"/>
                </a:moveTo>
                <a:cubicBezTo>
                  <a:pt x="296" y="133"/>
                  <a:pt x="287" y="143"/>
                  <a:pt x="287" y="154"/>
                </a:cubicBezTo>
                <a:cubicBezTo>
                  <a:pt x="287" y="166"/>
                  <a:pt x="296" y="175"/>
                  <a:pt x="308" y="175"/>
                </a:cubicBezTo>
                <a:cubicBezTo>
                  <a:pt x="319" y="175"/>
                  <a:pt x="329" y="166"/>
                  <a:pt x="329" y="154"/>
                </a:cubicBezTo>
                <a:cubicBezTo>
                  <a:pt x="329" y="143"/>
                  <a:pt x="319" y="133"/>
                  <a:pt x="308" y="1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6" name="Freeform 15"/>
          <p:cNvSpPr>
            <a:spLocks/>
          </p:cNvSpPr>
          <p:nvPr userDrawn="1"/>
        </p:nvSpPr>
        <p:spPr bwMode="auto">
          <a:xfrm>
            <a:off x="1204312" y="2069547"/>
            <a:ext cx="304032" cy="304033"/>
          </a:xfrm>
          <a:custGeom>
            <a:avLst/>
            <a:gdLst>
              <a:gd name="T0" fmla="*/ 333 w 426"/>
              <a:gd name="T1" fmla="*/ 333 h 426"/>
              <a:gd name="T2" fmla="*/ 346 w 426"/>
              <a:gd name="T3" fmla="*/ 333 h 426"/>
              <a:gd name="T4" fmla="*/ 346 w 426"/>
              <a:gd name="T5" fmla="*/ 266 h 426"/>
              <a:gd name="T6" fmla="*/ 340 w 426"/>
              <a:gd name="T7" fmla="*/ 252 h 426"/>
              <a:gd name="T8" fmla="*/ 326 w 426"/>
              <a:gd name="T9" fmla="*/ 246 h 426"/>
              <a:gd name="T10" fmla="*/ 233 w 426"/>
              <a:gd name="T11" fmla="*/ 246 h 426"/>
              <a:gd name="T12" fmla="*/ 233 w 426"/>
              <a:gd name="T13" fmla="*/ 333 h 426"/>
              <a:gd name="T14" fmla="*/ 246 w 426"/>
              <a:gd name="T15" fmla="*/ 333 h 426"/>
              <a:gd name="T16" fmla="*/ 273 w 426"/>
              <a:gd name="T17" fmla="*/ 360 h 426"/>
              <a:gd name="T18" fmla="*/ 273 w 426"/>
              <a:gd name="T19" fmla="*/ 400 h 426"/>
              <a:gd name="T20" fmla="*/ 246 w 426"/>
              <a:gd name="T21" fmla="*/ 426 h 426"/>
              <a:gd name="T22" fmla="*/ 180 w 426"/>
              <a:gd name="T23" fmla="*/ 426 h 426"/>
              <a:gd name="T24" fmla="*/ 153 w 426"/>
              <a:gd name="T25" fmla="*/ 400 h 426"/>
              <a:gd name="T26" fmla="*/ 153 w 426"/>
              <a:gd name="T27" fmla="*/ 360 h 426"/>
              <a:gd name="T28" fmla="*/ 180 w 426"/>
              <a:gd name="T29" fmla="*/ 333 h 426"/>
              <a:gd name="T30" fmla="*/ 193 w 426"/>
              <a:gd name="T31" fmla="*/ 333 h 426"/>
              <a:gd name="T32" fmla="*/ 193 w 426"/>
              <a:gd name="T33" fmla="*/ 246 h 426"/>
              <a:gd name="T34" fmla="*/ 100 w 426"/>
              <a:gd name="T35" fmla="*/ 246 h 426"/>
              <a:gd name="T36" fmla="*/ 86 w 426"/>
              <a:gd name="T37" fmla="*/ 252 h 426"/>
              <a:gd name="T38" fmla="*/ 80 w 426"/>
              <a:gd name="T39" fmla="*/ 266 h 426"/>
              <a:gd name="T40" fmla="*/ 80 w 426"/>
              <a:gd name="T41" fmla="*/ 333 h 426"/>
              <a:gd name="T42" fmla="*/ 93 w 426"/>
              <a:gd name="T43" fmla="*/ 333 h 426"/>
              <a:gd name="T44" fmla="*/ 120 w 426"/>
              <a:gd name="T45" fmla="*/ 360 h 426"/>
              <a:gd name="T46" fmla="*/ 120 w 426"/>
              <a:gd name="T47" fmla="*/ 400 h 426"/>
              <a:gd name="T48" fmla="*/ 93 w 426"/>
              <a:gd name="T49" fmla="*/ 426 h 426"/>
              <a:gd name="T50" fmla="*/ 27 w 426"/>
              <a:gd name="T51" fmla="*/ 426 h 426"/>
              <a:gd name="T52" fmla="*/ 0 w 426"/>
              <a:gd name="T53" fmla="*/ 400 h 426"/>
              <a:gd name="T54" fmla="*/ 0 w 426"/>
              <a:gd name="T55" fmla="*/ 360 h 426"/>
              <a:gd name="T56" fmla="*/ 27 w 426"/>
              <a:gd name="T57" fmla="*/ 333 h 426"/>
              <a:gd name="T58" fmla="*/ 40 w 426"/>
              <a:gd name="T59" fmla="*/ 333 h 426"/>
              <a:gd name="T60" fmla="*/ 40 w 426"/>
              <a:gd name="T61" fmla="*/ 266 h 426"/>
              <a:gd name="T62" fmla="*/ 58 w 426"/>
              <a:gd name="T63" fmla="*/ 224 h 426"/>
              <a:gd name="T64" fmla="*/ 100 w 426"/>
              <a:gd name="T65" fmla="*/ 207 h 426"/>
              <a:gd name="T66" fmla="*/ 193 w 426"/>
              <a:gd name="T67" fmla="*/ 207 h 426"/>
              <a:gd name="T68" fmla="*/ 193 w 426"/>
              <a:gd name="T69" fmla="*/ 120 h 426"/>
              <a:gd name="T70" fmla="*/ 146 w 426"/>
              <a:gd name="T71" fmla="*/ 120 h 426"/>
              <a:gd name="T72" fmla="*/ 120 w 426"/>
              <a:gd name="T73" fmla="*/ 93 h 426"/>
              <a:gd name="T74" fmla="*/ 120 w 426"/>
              <a:gd name="T75" fmla="*/ 27 h 426"/>
              <a:gd name="T76" fmla="*/ 146 w 426"/>
              <a:gd name="T77" fmla="*/ 0 h 426"/>
              <a:gd name="T78" fmla="*/ 280 w 426"/>
              <a:gd name="T79" fmla="*/ 0 h 426"/>
              <a:gd name="T80" fmla="*/ 306 w 426"/>
              <a:gd name="T81" fmla="*/ 27 h 426"/>
              <a:gd name="T82" fmla="*/ 306 w 426"/>
              <a:gd name="T83" fmla="*/ 93 h 426"/>
              <a:gd name="T84" fmla="*/ 280 w 426"/>
              <a:gd name="T85" fmla="*/ 120 h 426"/>
              <a:gd name="T86" fmla="*/ 233 w 426"/>
              <a:gd name="T87" fmla="*/ 120 h 426"/>
              <a:gd name="T88" fmla="*/ 233 w 426"/>
              <a:gd name="T89" fmla="*/ 207 h 426"/>
              <a:gd name="T90" fmla="*/ 326 w 426"/>
              <a:gd name="T91" fmla="*/ 207 h 426"/>
              <a:gd name="T92" fmla="*/ 369 w 426"/>
              <a:gd name="T93" fmla="*/ 224 h 426"/>
              <a:gd name="T94" fmla="*/ 386 w 426"/>
              <a:gd name="T95" fmla="*/ 266 h 426"/>
              <a:gd name="T96" fmla="*/ 386 w 426"/>
              <a:gd name="T97" fmla="*/ 333 h 426"/>
              <a:gd name="T98" fmla="*/ 400 w 426"/>
              <a:gd name="T99" fmla="*/ 333 h 426"/>
              <a:gd name="T100" fmla="*/ 426 w 426"/>
              <a:gd name="T101" fmla="*/ 360 h 426"/>
              <a:gd name="T102" fmla="*/ 426 w 426"/>
              <a:gd name="T103" fmla="*/ 400 h 426"/>
              <a:gd name="T104" fmla="*/ 400 w 426"/>
              <a:gd name="T105" fmla="*/ 426 h 426"/>
              <a:gd name="T106" fmla="*/ 333 w 426"/>
              <a:gd name="T107" fmla="*/ 426 h 426"/>
              <a:gd name="T108" fmla="*/ 306 w 426"/>
              <a:gd name="T109" fmla="*/ 400 h 426"/>
              <a:gd name="T110" fmla="*/ 306 w 426"/>
              <a:gd name="T111" fmla="*/ 360 h 426"/>
              <a:gd name="T112" fmla="*/ 333 w 426"/>
              <a:gd name="T113" fmla="*/ 333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6" h="426">
                <a:moveTo>
                  <a:pt x="333" y="333"/>
                </a:moveTo>
                <a:cubicBezTo>
                  <a:pt x="346" y="333"/>
                  <a:pt x="346" y="333"/>
                  <a:pt x="346" y="33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346" y="261"/>
                  <a:pt x="344" y="256"/>
                  <a:pt x="340" y="252"/>
                </a:cubicBezTo>
                <a:cubicBezTo>
                  <a:pt x="337" y="249"/>
                  <a:pt x="332" y="246"/>
                  <a:pt x="326" y="246"/>
                </a:cubicBezTo>
                <a:cubicBezTo>
                  <a:pt x="233" y="246"/>
                  <a:pt x="233" y="246"/>
                  <a:pt x="233" y="246"/>
                </a:cubicBezTo>
                <a:cubicBezTo>
                  <a:pt x="233" y="333"/>
                  <a:pt x="233" y="333"/>
                  <a:pt x="233" y="333"/>
                </a:cubicBezTo>
                <a:cubicBezTo>
                  <a:pt x="246" y="333"/>
                  <a:pt x="246" y="333"/>
                  <a:pt x="246" y="333"/>
                </a:cubicBezTo>
                <a:cubicBezTo>
                  <a:pt x="261" y="333"/>
                  <a:pt x="273" y="345"/>
                  <a:pt x="273" y="360"/>
                </a:cubicBezTo>
                <a:cubicBezTo>
                  <a:pt x="273" y="400"/>
                  <a:pt x="273" y="400"/>
                  <a:pt x="273" y="400"/>
                </a:cubicBezTo>
                <a:cubicBezTo>
                  <a:pt x="273" y="414"/>
                  <a:pt x="261" y="426"/>
                  <a:pt x="246" y="426"/>
                </a:cubicBezTo>
                <a:cubicBezTo>
                  <a:pt x="180" y="426"/>
                  <a:pt x="180" y="426"/>
                  <a:pt x="180" y="426"/>
                </a:cubicBezTo>
                <a:cubicBezTo>
                  <a:pt x="165" y="426"/>
                  <a:pt x="153" y="414"/>
                  <a:pt x="153" y="400"/>
                </a:cubicBezTo>
                <a:cubicBezTo>
                  <a:pt x="153" y="360"/>
                  <a:pt x="153" y="360"/>
                  <a:pt x="153" y="360"/>
                </a:cubicBezTo>
                <a:cubicBezTo>
                  <a:pt x="153" y="345"/>
                  <a:pt x="165" y="333"/>
                  <a:pt x="180" y="333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93" y="246"/>
                  <a:pt x="193" y="246"/>
                  <a:pt x="193" y="246"/>
                </a:cubicBezTo>
                <a:cubicBezTo>
                  <a:pt x="100" y="246"/>
                  <a:pt x="100" y="246"/>
                  <a:pt x="100" y="246"/>
                </a:cubicBezTo>
                <a:cubicBezTo>
                  <a:pt x="94" y="246"/>
                  <a:pt x="89" y="249"/>
                  <a:pt x="86" y="252"/>
                </a:cubicBezTo>
                <a:cubicBezTo>
                  <a:pt x="82" y="256"/>
                  <a:pt x="80" y="261"/>
                  <a:pt x="80" y="266"/>
                </a:cubicBezTo>
                <a:cubicBezTo>
                  <a:pt x="80" y="333"/>
                  <a:pt x="80" y="333"/>
                  <a:pt x="80" y="333"/>
                </a:cubicBezTo>
                <a:cubicBezTo>
                  <a:pt x="93" y="333"/>
                  <a:pt x="93" y="333"/>
                  <a:pt x="93" y="333"/>
                </a:cubicBezTo>
                <a:cubicBezTo>
                  <a:pt x="108" y="333"/>
                  <a:pt x="120" y="345"/>
                  <a:pt x="120" y="360"/>
                </a:cubicBezTo>
                <a:cubicBezTo>
                  <a:pt x="120" y="400"/>
                  <a:pt x="120" y="400"/>
                  <a:pt x="120" y="400"/>
                </a:cubicBezTo>
                <a:cubicBezTo>
                  <a:pt x="120" y="414"/>
                  <a:pt x="108" y="426"/>
                  <a:pt x="93" y="426"/>
                </a:cubicBezTo>
                <a:cubicBezTo>
                  <a:pt x="27" y="426"/>
                  <a:pt x="27" y="426"/>
                  <a:pt x="27" y="426"/>
                </a:cubicBezTo>
                <a:cubicBezTo>
                  <a:pt x="12" y="426"/>
                  <a:pt x="0" y="414"/>
                  <a:pt x="0" y="40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45"/>
                  <a:pt x="12" y="333"/>
                  <a:pt x="27" y="333"/>
                </a:cubicBezTo>
                <a:cubicBezTo>
                  <a:pt x="40" y="333"/>
                  <a:pt x="40" y="333"/>
                  <a:pt x="40" y="333"/>
                </a:cubicBezTo>
                <a:cubicBezTo>
                  <a:pt x="40" y="266"/>
                  <a:pt x="40" y="266"/>
                  <a:pt x="40" y="266"/>
                </a:cubicBezTo>
                <a:cubicBezTo>
                  <a:pt x="40" y="250"/>
                  <a:pt x="47" y="235"/>
                  <a:pt x="58" y="224"/>
                </a:cubicBezTo>
                <a:cubicBezTo>
                  <a:pt x="68" y="213"/>
                  <a:pt x="83" y="207"/>
                  <a:pt x="100" y="207"/>
                </a:cubicBezTo>
                <a:cubicBezTo>
                  <a:pt x="193" y="207"/>
                  <a:pt x="193" y="207"/>
                  <a:pt x="193" y="207"/>
                </a:cubicBezTo>
                <a:cubicBezTo>
                  <a:pt x="193" y="120"/>
                  <a:pt x="193" y="120"/>
                  <a:pt x="193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32" y="120"/>
                  <a:pt x="120" y="108"/>
                  <a:pt x="120" y="93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12"/>
                  <a:pt x="132" y="0"/>
                  <a:pt x="146" y="0"/>
                </a:cubicBezTo>
                <a:cubicBezTo>
                  <a:pt x="280" y="0"/>
                  <a:pt x="280" y="0"/>
                  <a:pt x="280" y="0"/>
                </a:cubicBezTo>
                <a:cubicBezTo>
                  <a:pt x="294" y="0"/>
                  <a:pt x="306" y="12"/>
                  <a:pt x="306" y="27"/>
                </a:cubicBezTo>
                <a:cubicBezTo>
                  <a:pt x="306" y="93"/>
                  <a:pt x="306" y="93"/>
                  <a:pt x="306" y="93"/>
                </a:cubicBezTo>
                <a:cubicBezTo>
                  <a:pt x="306" y="108"/>
                  <a:pt x="294" y="120"/>
                  <a:pt x="280" y="120"/>
                </a:cubicBezTo>
                <a:cubicBezTo>
                  <a:pt x="233" y="120"/>
                  <a:pt x="233" y="120"/>
                  <a:pt x="233" y="120"/>
                </a:cubicBezTo>
                <a:cubicBezTo>
                  <a:pt x="233" y="207"/>
                  <a:pt x="233" y="207"/>
                  <a:pt x="233" y="207"/>
                </a:cubicBezTo>
                <a:cubicBezTo>
                  <a:pt x="326" y="207"/>
                  <a:pt x="326" y="207"/>
                  <a:pt x="326" y="207"/>
                </a:cubicBezTo>
                <a:cubicBezTo>
                  <a:pt x="343" y="207"/>
                  <a:pt x="358" y="213"/>
                  <a:pt x="369" y="224"/>
                </a:cubicBezTo>
                <a:cubicBezTo>
                  <a:pt x="380" y="235"/>
                  <a:pt x="386" y="250"/>
                  <a:pt x="386" y="266"/>
                </a:cubicBezTo>
                <a:cubicBezTo>
                  <a:pt x="386" y="333"/>
                  <a:pt x="386" y="333"/>
                  <a:pt x="386" y="333"/>
                </a:cubicBezTo>
                <a:cubicBezTo>
                  <a:pt x="400" y="333"/>
                  <a:pt x="400" y="333"/>
                  <a:pt x="400" y="333"/>
                </a:cubicBezTo>
                <a:cubicBezTo>
                  <a:pt x="414" y="333"/>
                  <a:pt x="426" y="345"/>
                  <a:pt x="426" y="360"/>
                </a:cubicBezTo>
                <a:cubicBezTo>
                  <a:pt x="426" y="400"/>
                  <a:pt x="426" y="400"/>
                  <a:pt x="426" y="400"/>
                </a:cubicBezTo>
                <a:cubicBezTo>
                  <a:pt x="426" y="414"/>
                  <a:pt x="414" y="426"/>
                  <a:pt x="400" y="426"/>
                </a:cubicBezTo>
                <a:cubicBezTo>
                  <a:pt x="333" y="426"/>
                  <a:pt x="333" y="426"/>
                  <a:pt x="333" y="426"/>
                </a:cubicBezTo>
                <a:cubicBezTo>
                  <a:pt x="318" y="426"/>
                  <a:pt x="306" y="414"/>
                  <a:pt x="306" y="400"/>
                </a:cubicBezTo>
                <a:cubicBezTo>
                  <a:pt x="306" y="360"/>
                  <a:pt x="306" y="360"/>
                  <a:pt x="306" y="360"/>
                </a:cubicBezTo>
                <a:cubicBezTo>
                  <a:pt x="306" y="345"/>
                  <a:pt x="318" y="333"/>
                  <a:pt x="333" y="3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6" name="Freeform 35"/>
          <p:cNvSpPr>
            <a:spLocks noEditPoints="1"/>
          </p:cNvSpPr>
          <p:nvPr userDrawn="1"/>
        </p:nvSpPr>
        <p:spPr bwMode="auto">
          <a:xfrm>
            <a:off x="1231506" y="3786888"/>
            <a:ext cx="271381" cy="203602"/>
          </a:xfrm>
          <a:custGeom>
            <a:avLst/>
            <a:gdLst>
              <a:gd name="T0" fmla="*/ 27 w 432"/>
              <a:gd name="T1" fmla="*/ 54 h 324"/>
              <a:gd name="T2" fmla="*/ 54 w 432"/>
              <a:gd name="T3" fmla="*/ 54 h 324"/>
              <a:gd name="T4" fmla="*/ 54 w 432"/>
              <a:gd name="T5" fmla="*/ 41 h 324"/>
              <a:gd name="T6" fmla="*/ 68 w 432"/>
              <a:gd name="T7" fmla="*/ 27 h 324"/>
              <a:gd name="T8" fmla="*/ 108 w 432"/>
              <a:gd name="T9" fmla="*/ 27 h 324"/>
              <a:gd name="T10" fmla="*/ 122 w 432"/>
              <a:gd name="T11" fmla="*/ 41 h 324"/>
              <a:gd name="T12" fmla="*/ 122 w 432"/>
              <a:gd name="T13" fmla="*/ 54 h 324"/>
              <a:gd name="T14" fmla="*/ 181 w 432"/>
              <a:gd name="T15" fmla="*/ 54 h 324"/>
              <a:gd name="T16" fmla="*/ 207 w 432"/>
              <a:gd name="T17" fmla="*/ 13 h 324"/>
              <a:gd name="T18" fmla="*/ 230 w 432"/>
              <a:gd name="T19" fmla="*/ 0 h 324"/>
              <a:gd name="T20" fmla="*/ 324 w 432"/>
              <a:gd name="T21" fmla="*/ 0 h 324"/>
              <a:gd name="T22" fmla="*/ 348 w 432"/>
              <a:gd name="T23" fmla="*/ 14 h 324"/>
              <a:gd name="T24" fmla="*/ 373 w 432"/>
              <a:gd name="T25" fmla="*/ 54 h 324"/>
              <a:gd name="T26" fmla="*/ 405 w 432"/>
              <a:gd name="T27" fmla="*/ 54 h 324"/>
              <a:gd name="T28" fmla="*/ 432 w 432"/>
              <a:gd name="T29" fmla="*/ 81 h 324"/>
              <a:gd name="T30" fmla="*/ 432 w 432"/>
              <a:gd name="T31" fmla="*/ 297 h 324"/>
              <a:gd name="T32" fmla="*/ 405 w 432"/>
              <a:gd name="T33" fmla="*/ 324 h 324"/>
              <a:gd name="T34" fmla="*/ 27 w 432"/>
              <a:gd name="T35" fmla="*/ 324 h 324"/>
              <a:gd name="T36" fmla="*/ 0 w 432"/>
              <a:gd name="T37" fmla="*/ 297 h 324"/>
              <a:gd name="T38" fmla="*/ 0 w 432"/>
              <a:gd name="T39" fmla="*/ 81 h 324"/>
              <a:gd name="T40" fmla="*/ 27 w 432"/>
              <a:gd name="T41" fmla="*/ 54 h 324"/>
              <a:gd name="T42" fmla="*/ 277 w 432"/>
              <a:gd name="T43" fmla="*/ 122 h 324"/>
              <a:gd name="T44" fmla="*/ 216 w 432"/>
              <a:gd name="T45" fmla="*/ 183 h 324"/>
              <a:gd name="T46" fmla="*/ 277 w 432"/>
              <a:gd name="T47" fmla="*/ 243 h 324"/>
              <a:gd name="T48" fmla="*/ 338 w 432"/>
              <a:gd name="T49" fmla="*/ 183 h 324"/>
              <a:gd name="T50" fmla="*/ 277 w 432"/>
              <a:gd name="T51" fmla="*/ 122 h 324"/>
              <a:gd name="T52" fmla="*/ 54 w 432"/>
              <a:gd name="T53" fmla="*/ 95 h 324"/>
              <a:gd name="T54" fmla="*/ 41 w 432"/>
              <a:gd name="T55" fmla="*/ 108 h 324"/>
              <a:gd name="T56" fmla="*/ 41 w 432"/>
              <a:gd name="T57" fmla="*/ 108 h 324"/>
              <a:gd name="T58" fmla="*/ 54 w 432"/>
              <a:gd name="T59" fmla="*/ 122 h 324"/>
              <a:gd name="T60" fmla="*/ 122 w 432"/>
              <a:gd name="T61" fmla="*/ 122 h 324"/>
              <a:gd name="T62" fmla="*/ 135 w 432"/>
              <a:gd name="T63" fmla="*/ 108 h 324"/>
              <a:gd name="T64" fmla="*/ 135 w 432"/>
              <a:gd name="T65" fmla="*/ 108 h 324"/>
              <a:gd name="T66" fmla="*/ 122 w 432"/>
              <a:gd name="T67" fmla="*/ 95 h 324"/>
              <a:gd name="T68" fmla="*/ 54 w 432"/>
              <a:gd name="T69" fmla="*/ 95 h 324"/>
              <a:gd name="T70" fmla="*/ 277 w 432"/>
              <a:gd name="T71" fmla="*/ 81 h 324"/>
              <a:gd name="T72" fmla="*/ 176 w 432"/>
              <a:gd name="T73" fmla="*/ 183 h 324"/>
              <a:gd name="T74" fmla="*/ 277 w 432"/>
              <a:gd name="T75" fmla="*/ 284 h 324"/>
              <a:gd name="T76" fmla="*/ 378 w 432"/>
              <a:gd name="T77" fmla="*/ 183 h 324"/>
              <a:gd name="T78" fmla="*/ 277 w 432"/>
              <a:gd name="T79" fmla="*/ 8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2" h="324">
                <a:moveTo>
                  <a:pt x="27" y="54"/>
                </a:moveTo>
                <a:cubicBezTo>
                  <a:pt x="54" y="54"/>
                  <a:pt x="54" y="54"/>
                  <a:pt x="54" y="5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33"/>
                  <a:pt x="60" y="27"/>
                  <a:pt x="68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16" y="27"/>
                  <a:pt x="122" y="33"/>
                  <a:pt x="122" y="41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12" y="5"/>
                  <a:pt x="221" y="0"/>
                  <a:pt x="23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34" y="0"/>
                  <a:pt x="343" y="6"/>
                  <a:pt x="348" y="14"/>
                </a:cubicBezTo>
                <a:cubicBezTo>
                  <a:pt x="373" y="54"/>
                  <a:pt x="373" y="54"/>
                  <a:pt x="373" y="54"/>
                </a:cubicBezTo>
                <a:cubicBezTo>
                  <a:pt x="405" y="54"/>
                  <a:pt x="405" y="54"/>
                  <a:pt x="405" y="54"/>
                </a:cubicBezTo>
                <a:cubicBezTo>
                  <a:pt x="420" y="54"/>
                  <a:pt x="432" y="67"/>
                  <a:pt x="432" y="81"/>
                </a:cubicBez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7"/>
                  <a:pt x="12" y="54"/>
                  <a:pt x="27" y="54"/>
                </a:cubicBezTo>
                <a:close/>
                <a:moveTo>
                  <a:pt x="277" y="122"/>
                </a:moveTo>
                <a:cubicBezTo>
                  <a:pt x="243" y="122"/>
                  <a:pt x="216" y="149"/>
                  <a:pt x="216" y="183"/>
                </a:cubicBezTo>
                <a:cubicBezTo>
                  <a:pt x="216" y="216"/>
                  <a:pt x="243" y="243"/>
                  <a:pt x="277" y="243"/>
                </a:cubicBezTo>
                <a:cubicBezTo>
                  <a:pt x="310" y="243"/>
                  <a:pt x="338" y="216"/>
                  <a:pt x="338" y="183"/>
                </a:cubicBezTo>
                <a:cubicBezTo>
                  <a:pt x="338" y="149"/>
                  <a:pt x="310" y="122"/>
                  <a:pt x="277" y="122"/>
                </a:cubicBezTo>
                <a:close/>
                <a:moveTo>
                  <a:pt x="54" y="95"/>
                </a:moveTo>
                <a:cubicBezTo>
                  <a:pt x="47" y="95"/>
                  <a:pt x="41" y="101"/>
                  <a:pt x="41" y="108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1" y="116"/>
                  <a:pt x="47" y="122"/>
                  <a:pt x="54" y="122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29" y="122"/>
                  <a:pt x="135" y="116"/>
                  <a:pt x="135" y="108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5" y="101"/>
                  <a:pt x="129" y="95"/>
                  <a:pt x="122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277" y="81"/>
                </a:moveTo>
                <a:cubicBezTo>
                  <a:pt x="221" y="81"/>
                  <a:pt x="176" y="127"/>
                  <a:pt x="176" y="183"/>
                </a:cubicBezTo>
                <a:cubicBezTo>
                  <a:pt x="176" y="239"/>
                  <a:pt x="221" y="284"/>
                  <a:pt x="277" y="284"/>
                </a:cubicBezTo>
                <a:cubicBezTo>
                  <a:pt x="333" y="284"/>
                  <a:pt x="378" y="239"/>
                  <a:pt x="378" y="183"/>
                </a:cubicBezTo>
                <a:cubicBezTo>
                  <a:pt x="378" y="127"/>
                  <a:pt x="333" y="81"/>
                  <a:pt x="277" y="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2" name="Freeform 37"/>
          <p:cNvSpPr>
            <a:spLocks noEditPoints="1"/>
          </p:cNvSpPr>
          <p:nvPr userDrawn="1"/>
        </p:nvSpPr>
        <p:spPr bwMode="auto">
          <a:xfrm>
            <a:off x="1245316" y="2647508"/>
            <a:ext cx="254800" cy="253937"/>
          </a:xfrm>
          <a:custGeom>
            <a:avLst/>
            <a:gdLst>
              <a:gd name="T0" fmla="*/ 40 w 422"/>
              <a:gd name="T1" fmla="*/ 171 h 421"/>
              <a:gd name="T2" fmla="*/ 277 w 422"/>
              <a:gd name="T3" fmla="*/ 171 h 421"/>
              <a:gd name="T4" fmla="*/ 316 w 422"/>
              <a:gd name="T5" fmla="*/ 210 h 421"/>
              <a:gd name="T6" fmla="*/ 316 w 422"/>
              <a:gd name="T7" fmla="*/ 247 h 421"/>
              <a:gd name="T8" fmla="*/ 380 w 422"/>
              <a:gd name="T9" fmla="*/ 202 h 421"/>
              <a:gd name="T10" fmla="*/ 417 w 422"/>
              <a:gd name="T11" fmla="*/ 209 h 421"/>
              <a:gd name="T12" fmla="*/ 422 w 422"/>
              <a:gd name="T13" fmla="*/ 224 h 421"/>
              <a:gd name="T14" fmla="*/ 422 w 422"/>
              <a:gd name="T15" fmla="*/ 382 h 421"/>
              <a:gd name="T16" fmla="*/ 395 w 422"/>
              <a:gd name="T17" fmla="*/ 408 h 421"/>
              <a:gd name="T18" fmla="*/ 379 w 422"/>
              <a:gd name="T19" fmla="*/ 402 h 421"/>
              <a:gd name="T20" fmla="*/ 316 w 422"/>
              <a:gd name="T21" fmla="*/ 358 h 421"/>
              <a:gd name="T22" fmla="*/ 316 w 422"/>
              <a:gd name="T23" fmla="*/ 382 h 421"/>
              <a:gd name="T24" fmla="*/ 277 w 422"/>
              <a:gd name="T25" fmla="*/ 421 h 421"/>
              <a:gd name="T26" fmla="*/ 40 w 422"/>
              <a:gd name="T27" fmla="*/ 421 h 421"/>
              <a:gd name="T28" fmla="*/ 0 w 422"/>
              <a:gd name="T29" fmla="*/ 382 h 421"/>
              <a:gd name="T30" fmla="*/ 0 w 422"/>
              <a:gd name="T31" fmla="*/ 210 h 421"/>
              <a:gd name="T32" fmla="*/ 40 w 422"/>
              <a:gd name="T33" fmla="*/ 171 h 421"/>
              <a:gd name="T34" fmla="*/ 244 w 422"/>
              <a:gd name="T35" fmla="*/ 0 h 421"/>
              <a:gd name="T36" fmla="*/ 171 w 422"/>
              <a:gd name="T37" fmla="*/ 72 h 421"/>
              <a:gd name="T38" fmla="*/ 244 w 422"/>
              <a:gd name="T39" fmla="*/ 145 h 421"/>
              <a:gd name="T40" fmla="*/ 316 w 422"/>
              <a:gd name="T41" fmla="*/ 72 h 421"/>
              <a:gd name="T42" fmla="*/ 244 w 422"/>
              <a:gd name="T43" fmla="*/ 0 h 421"/>
              <a:gd name="T44" fmla="*/ 244 w 422"/>
              <a:gd name="T45" fmla="*/ 39 h 421"/>
              <a:gd name="T46" fmla="*/ 277 w 422"/>
              <a:gd name="T47" fmla="*/ 72 h 421"/>
              <a:gd name="T48" fmla="*/ 244 w 422"/>
              <a:gd name="T49" fmla="*/ 105 h 421"/>
              <a:gd name="T50" fmla="*/ 211 w 422"/>
              <a:gd name="T51" fmla="*/ 72 h 421"/>
              <a:gd name="T52" fmla="*/ 244 w 422"/>
              <a:gd name="T53" fmla="*/ 39 h 421"/>
              <a:gd name="T54" fmla="*/ 73 w 422"/>
              <a:gd name="T55" fmla="*/ 0 h 421"/>
              <a:gd name="T56" fmla="*/ 0 w 422"/>
              <a:gd name="T57" fmla="*/ 72 h 421"/>
              <a:gd name="T58" fmla="*/ 73 w 422"/>
              <a:gd name="T59" fmla="*/ 145 h 421"/>
              <a:gd name="T60" fmla="*/ 145 w 422"/>
              <a:gd name="T61" fmla="*/ 72 h 421"/>
              <a:gd name="T62" fmla="*/ 73 w 422"/>
              <a:gd name="T63" fmla="*/ 0 h 421"/>
              <a:gd name="T64" fmla="*/ 73 w 422"/>
              <a:gd name="T65" fmla="*/ 39 h 421"/>
              <a:gd name="T66" fmla="*/ 105 w 422"/>
              <a:gd name="T67" fmla="*/ 72 h 421"/>
              <a:gd name="T68" fmla="*/ 73 w 422"/>
              <a:gd name="T69" fmla="*/ 105 h 421"/>
              <a:gd name="T70" fmla="*/ 40 w 422"/>
              <a:gd name="T71" fmla="*/ 72 h 421"/>
              <a:gd name="T72" fmla="*/ 73 w 422"/>
              <a:gd name="T73" fmla="*/ 39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421">
                <a:moveTo>
                  <a:pt x="40" y="171"/>
                </a:moveTo>
                <a:cubicBezTo>
                  <a:pt x="277" y="171"/>
                  <a:pt x="277" y="171"/>
                  <a:pt x="277" y="171"/>
                </a:cubicBezTo>
                <a:cubicBezTo>
                  <a:pt x="299" y="171"/>
                  <a:pt x="316" y="189"/>
                  <a:pt x="316" y="210"/>
                </a:cubicBezTo>
                <a:cubicBezTo>
                  <a:pt x="316" y="247"/>
                  <a:pt x="316" y="247"/>
                  <a:pt x="316" y="247"/>
                </a:cubicBezTo>
                <a:cubicBezTo>
                  <a:pt x="380" y="202"/>
                  <a:pt x="380" y="202"/>
                  <a:pt x="380" y="202"/>
                </a:cubicBezTo>
                <a:cubicBezTo>
                  <a:pt x="392" y="194"/>
                  <a:pt x="409" y="197"/>
                  <a:pt x="417" y="209"/>
                </a:cubicBezTo>
                <a:cubicBezTo>
                  <a:pt x="420" y="213"/>
                  <a:pt x="422" y="218"/>
                  <a:pt x="422" y="224"/>
                </a:cubicBezTo>
                <a:cubicBezTo>
                  <a:pt x="422" y="382"/>
                  <a:pt x="422" y="382"/>
                  <a:pt x="422" y="382"/>
                </a:cubicBezTo>
                <a:cubicBezTo>
                  <a:pt x="422" y="396"/>
                  <a:pt x="410" y="408"/>
                  <a:pt x="395" y="408"/>
                </a:cubicBezTo>
                <a:cubicBezTo>
                  <a:pt x="389" y="408"/>
                  <a:pt x="383" y="406"/>
                  <a:pt x="379" y="402"/>
                </a:cubicBezTo>
                <a:cubicBezTo>
                  <a:pt x="316" y="358"/>
                  <a:pt x="316" y="358"/>
                  <a:pt x="316" y="358"/>
                </a:cubicBezTo>
                <a:cubicBezTo>
                  <a:pt x="316" y="382"/>
                  <a:pt x="316" y="382"/>
                  <a:pt x="316" y="382"/>
                </a:cubicBezTo>
                <a:cubicBezTo>
                  <a:pt x="316" y="404"/>
                  <a:pt x="299" y="421"/>
                  <a:pt x="277" y="421"/>
                </a:cubicBezTo>
                <a:cubicBezTo>
                  <a:pt x="40" y="421"/>
                  <a:pt x="40" y="421"/>
                  <a:pt x="40" y="421"/>
                </a:cubicBezTo>
                <a:cubicBezTo>
                  <a:pt x="18" y="421"/>
                  <a:pt x="0" y="404"/>
                  <a:pt x="0" y="38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89"/>
                  <a:pt x="18" y="171"/>
                  <a:pt x="40" y="171"/>
                </a:cubicBezTo>
                <a:close/>
                <a:moveTo>
                  <a:pt x="244" y="0"/>
                </a:moveTo>
                <a:cubicBezTo>
                  <a:pt x="204" y="0"/>
                  <a:pt x="171" y="32"/>
                  <a:pt x="171" y="72"/>
                </a:cubicBezTo>
                <a:cubicBezTo>
                  <a:pt x="171" y="112"/>
                  <a:pt x="204" y="145"/>
                  <a:pt x="244" y="145"/>
                </a:cubicBezTo>
                <a:cubicBezTo>
                  <a:pt x="284" y="145"/>
                  <a:pt x="316" y="112"/>
                  <a:pt x="316" y="72"/>
                </a:cubicBezTo>
                <a:cubicBezTo>
                  <a:pt x="316" y="32"/>
                  <a:pt x="284" y="0"/>
                  <a:pt x="244" y="0"/>
                </a:cubicBezTo>
                <a:close/>
                <a:moveTo>
                  <a:pt x="244" y="39"/>
                </a:moveTo>
                <a:cubicBezTo>
                  <a:pt x="262" y="39"/>
                  <a:pt x="277" y="54"/>
                  <a:pt x="277" y="72"/>
                </a:cubicBezTo>
                <a:cubicBezTo>
                  <a:pt x="277" y="90"/>
                  <a:pt x="262" y="105"/>
                  <a:pt x="244" y="105"/>
                </a:cubicBezTo>
                <a:cubicBezTo>
                  <a:pt x="226" y="105"/>
                  <a:pt x="211" y="90"/>
                  <a:pt x="211" y="72"/>
                </a:cubicBezTo>
                <a:cubicBezTo>
                  <a:pt x="211" y="54"/>
                  <a:pt x="226" y="39"/>
                  <a:pt x="244" y="39"/>
                </a:cubicBezTo>
                <a:close/>
                <a:moveTo>
                  <a:pt x="73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39"/>
                </a:moveTo>
                <a:cubicBezTo>
                  <a:pt x="91" y="39"/>
                  <a:pt x="105" y="54"/>
                  <a:pt x="105" y="72"/>
                </a:cubicBezTo>
                <a:cubicBezTo>
                  <a:pt x="105" y="90"/>
                  <a:pt x="91" y="105"/>
                  <a:pt x="73" y="105"/>
                </a:cubicBezTo>
                <a:cubicBezTo>
                  <a:pt x="54" y="105"/>
                  <a:pt x="40" y="90"/>
                  <a:pt x="40" y="72"/>
                </a:cubicBezTo>
                <a:cubicBezTo>
                  <a:pt x="40" y="54"/>
                  <a:pt x="54" y="39"/>
                  <a:pt x="73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7" name="Freeform 51"/>
          <p:cNvSpPr>
            <a:spLocks noEditPoints="1"/>
          </p:cNvSpPr>
          <p:nvPr userDrawn="1"/>
        </p:nvSpPr>
        <p:spPr bwMode="auto">
          <a:xfrm>
            <a:off x="1262436" y="6144426"/>
            <a:ext cx="225478" cy="257800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9" name="Freeform 15"/>
          <p:cNvSpPr>
            <a:spLocks noEditPoints="1"/>
          </p:cNvSpPr>
          <p:nvPr userDrawn="1"/>
        </p:nvSpPr>
        <p:spPr bwMode="auto">
          <a:xfrm>
            <a:off x="1245635" y="5071316"/>
            <a:ext cx="259080" cy="210021"/>
          </a:xfrm>
          <a:custGeom>
            <a:avLst/>
            <a:gdLst>
              <a:gd name="T0" fmla="*/ 151 w 269"/>
              <a:gd name="T1" fmla="*/ 0 h 218"/>
              <a:gd name="T2" fmla="*/ 33 w 269"/>
              <a:gd name="T3" fmla="*/ 73 h 218"/>
              <a:gd name="T4" fmla="*/ 33 w 269"/>
              <a:gd name="T5" fmla="*/ 77 h 218"/>
              <a:gd name="T6" fmla="*/ 10 w 269"/>
              <a:gd name="T7" fmla="*/ 81 h 218"/>
              <a:gd name="T8" fmla="*/ 9 w 269"/>
              <a:gd name="T9" fmla="*/ 81 h 218"/>
              <a:gd name="T10" fmla="*/ 0 w 269"/>
              <a:gd name="T11" fmla="*/ 92 h 218"/>
              <a:gd name="T12" fmla="*/ 0 w 269"/>
              <a:gd name="T13" fmla="*/ 155 h 218"/>
              <a:gd name="T14" fmla="*/ 68 w 269"/>
              <a:gd name="T15" fmla="*/ 217 h 218"/>
              <a:gd name="T16" fmla="*/ 71 w 269"/>
              <a:gd name="T17" fmla="*/ 218 h 218"/>
              <a:gd name="T18" fmla="*/ 79 w 269"/>
              <a:gd name="T19" fmla="*/ 214 h 218"/>
              <a:gd name="T20" fmla="*/ 82 w 269"/>
              <a:gd name="T21" fmla="*/ 206 h 218"/>
              <a:gd name="T22" fmla="*/ 82 w 269"/>
              <a:gd name="T23" fmla="*/ 152 h 218"/>
              <a:gd name="T24" fmla="*/ 130 w 269"/>
              <a:gd name="T25" fmla="*/ 107 h 218"/>
              <a:gd name="T26" fmla="*/ 123 w 269"/>
              <a:gd name="T27" fmla="*/ 128 h 218"/>
              <a:gd name="T28" fmla="*/ 123 w 269"/>
              <a:gd name="T29" fmla="*/ 131 h 218"/>
              <a:gd name="T30" fmla="*/ 123 w 269"/>
              <a:gd name="T31" fmla="*/ 133 h 218"/>
              <a:gd name="T32" fmla="*/ 123 w 269"/>
              <a:gd name="T33" fmla="*/ 193 h 218"/>
              <a:gd name="T34" fmla="*/ 133 w 269"/>
              <a:gd name="T35" fmla="*/ 204 h 218"/>
              <a:gd name="T36" fmla="*/ 151 w 269"/>
              <a:gd name="T37" fmla="*/ 205 h 218"/>
              <a:gd name="T38" fmla="*/ 269 w 269"/>
              <a:gd name="T39" fmla="*/ 133 h 218"/>
              <a:gd name="T40" fmla="*/ 269 w 269"/>
              <a:gd name="T41" fmla="*/ 73 h 218"/>
              <a:gd name="T42" fmla="*/ 151 w 269"/>
              <a:gd name="T43" fmla="*/ 0 h 218"/>
              <a:gd name="T44" fmla="*/ 68 w 269"/>
              <a:gd name="T45" fmla="*/ 134 h 218"/>
              <a:gd name="T46" fmla="*/ 21 w 269"/>
              <a:gd name="T47" fmla="*/ 98 h 218"/>
              <a:gd name="T48" fmla="*/ 127 w 269"/>
              <a:gd name="T49" fmla="*/ 82 h 218"/>
              <a:gd name="T50" fmla="*/ 68 w 269"/>
              <a:gd name="T51" fmla="*/ 134 h 218"/>
              <a:gd name="T52" fmla="*/ 151 w 269"/>
              <a:gd name="T53" fmla="*/ 123 h 218"/>
              <a:gd name="T54" fmla="*/ 148 w 269"/>
              <a:gd name="T55" fmla="*/ 123 h 218"/>
              <a:gd name="T56" fmla="*/ 162 w 269"/>
              <a:gd name="T57" fmla="*/ 76 h 218"/>
              <a:gd name="T58" fmla="*/ 154 w 269"/>
              <a:gd name="T59" fmla="*/ 62 h 218"/>
              <a:gd name="T60" fmla="*/ 149 w 269"/>
              <a:gd name="T61" fmla="*/ 62 h 218"/>
              <a:gd name="T62" fmla="*/ 147 w 269"/>
              <a:gd name="T63" fmla="*/ 62 h 218"/>
              <a:gd name="T64" fmla="*/ 55 w 269"/>
              <a:gd name="T65" fmla="*/ 74 h 218"/>
              <a:gd name="T66" fmla="*/ 55 w 269"/>
              <a:gd name="T67" fmla="*/ 73 h 218"/>
              <a:gd name="T68" fmla="*/ 151 w 269"/>
              <a:gd name="T69" fmla="*/ 22 h 218"/>
              <a:gd name="T70" fmla="*/ 247 w 269"/>
              <a:gd name="T71" fmla="*/ 73 h 218"/>
              <a:gd name="T72" fmla="*/ 151 w 269"/>
              <a:gd name="T73" fmla="*/ 12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9" h="218">
                <a:moveTo>
                  <a:pt x="151" y="0"/>
                </a:moveTo>
                <a:cubicBezTo>
                  <a:pt x="85" y="0"/>
                  <a:pt x="33" y="32"/>
                  <a:pt x="33" y="73"/>
                </a:cubicBezTo>
                <a:cubicBezTo>
                  <a:pt x="33" y="74"/>
                  <a:pt x="33" y="76"/>
                  <a:pt x="33" y="77"/>
                </a:cubicBezTo>
                <a:cubicBezTo>
                  <a:pt x="10" y="81"/>
                  <a:pt x="10" y="81"/>
                  <a:pt x="10" y="81"/>
                </a:cubicBezTo>
                <a:cubicBezTo>
                  <a:pt x="10" y="81"/>
                  <a:pt x="10" y="81"/>
                  <a:pt x="9" y="81"/>
                </a:cubicBezTo>
                <a:cubicBezTo>
                  <a:pt x="4" y="82"/>
                  <a:pt x="0" y="86"/>
                  <a:pt x="0" y="92"/>
                </a:cubicBezTo>
                <a:cubicBezTo>
                  <a:pt x="0" y="155"/>
                  <a:pt x="0" y="155"/>
                  <a:pt x="0" y="155"/>
                </a:cubicBezTo>
                <a:cubicBezTo>
                  <a:pt x="2" y="182"/>
                  <a:pt x="28" y="206"/>
                  <a:pt x="68" y="217"/>
                </a:cubicBezTo>
                <a:cubicBezTo>
                  <a:pt x="69" y="217"/>
                  <a:pt x="70" y="218"/>
                  <a:pt x="71" y="218"/>
                </a:cubicBezTo>
                <a:cubicBezTo>
                  <a:pt x="74" y="218"/>
                  <a:pt x="76" y="216"/>
                  <a:pt x="79" y="214"/>
                </a:cubicBezTo>
                <a:cubicBezTo>
                  <a:pt x="81" y="212"/>
                  <a:pt x="82" y="209"/>
                  <a:pt x="82" y="206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96" y="139"/>
                  <a:pt x="115" y="122"/>
                  <a:pt x="130" y="107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3" y="129"/>
                  <a:pt x="123" y="130"/>
                  <a:pt x="123" y="131"/>
                </a:cubicBezTo>
                <a:cubicBezTo>
                  <a:pt x="123" y="132"/>
                  <a:pt x="123" y="132"/>
                  <a:pt x="123" y="133"/>
                </a:cubicBezTo>
                <a:cubicBezTo>
                  <a:pt x="123" y="193"/>
                  <a:pt x="123" y="193"/>
                  <a:pt x="123" y="193"/>
                </a:cubicBezTo>
                <a:cubicBezTo>
                  <a:pt x="123" y="199"/>
                  <a:pt x="127" y="204"/>
                  <a:pt x="133" y="204"/>
                </a:cubicBezTo>
                <a:cubicBezTo>
                  <a:pt x="133" y="204"/>
                  <a:pt x="145" y="205"/>
                  <a:pt x="151" y="205"/>
                </a:cubicBezTo>
                <a:cubicBezTo>
                  <a:pt x="217" y="205"/>
                  <a:pt x="269" y="173"/>
                  <a:pt x="269" y="133"/>
                </a:cubicBezTo>
                <a:cubicBezTo>
                  <a:pt x="269" y="73"/>
                  <a:pt x="269" y="73"/>
                  <a:pt x="269" y="73"/>
                </a:cubicBezTo>
                <a:cubicBezTo>
                  <a:pt x="269" y="32"/>
                  <a:pt x="217" y="0"/>
                  <a:pt x="151" y="0"/>
                </a:cubicBezTo>
                <a:close/>
                <a:moveTo>
                  <a:pt x="68" y="134"/>
                </a:moveTo>
                <a:cubicBezTo>
                  <a:pt x="46" y="127"/>
                  <a:pt x="26" y="111"/>
                  <a:pt x="21" y="98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12" y="96"/>
                  <a:pt x="83" y="121"/>
                  <a:pt x="68" y="134"/>
                </a:cubicBezTo>
                <a:close/>
                <a:moveTo>
                  <a:pt x="151" y="123"/>
                </a:moveTo>
                <a:cubicBezTo>
                  <a:pt x="150" y="123"/>
                  <a:pt x="149" y="123"/>
                  <a:pt x="148" y="123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3" y="70"/>
                  <a:pt x="160" y="64"/>
                  <a:pt x="154" y="62"/>
                </a:cubicBezTo>
                <a:cubicBezTo>
                  <a:pt x="152" y="62"/>
                  <a:pt x="151" y="62"/>
                  <a:pt x="149" y="62"/>
                </a:cubicBezTo>
                <a:cubicBezTo>
                  <a:pt x="149" y="62"/>
                  <a:pt x="148" y="62"/>
                  <a:pt x="147" y="62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4"/>
                  <a:pt x="55" y="73"/>
                  <a:pt x="55" y="73"/>
                </a:cubicBezTo>
                <a:cubicBezTo>
                  <a:pt x="55" y="45"/>
                  <a:pt x="99" y="22"/>
                  <a:pt x="151" y="22"/>
                </a:cubicBezTo>
                <a:cubicBezTo>
                  <a:pt x="203" y="22"/>
                  <a:pt x="247" y="45"/>
                  <a:pt x="247" y="73"/>
                </a:cubicBezTo>
                <a:cubicBezTo>
                  <a:pt x="247" y="100"/>
                  <a:pt x="203" y="123"/>
                  <a:pt x="151" y="12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2" name="Freeform 20"/>
          <p:cNvSpPr>
            <a:spLocks noEditPoints="1"/>
          </p:cNvSpPr>
          <p:nvPr userDrawn="1"/>
        </p:nvSpPr>
        <p:spPr bwMode="auto">
          <a:xfrm>
            <a:off x="1240398" y="5548564"/>
            <a:ext cx="269555" cy="234826"/>
          </a:xfrm>
          <a:custGeom>
            <a:avLst/>
            <a:gdLst>
              <a:gd name="T0" fmla="*/ 271 w 280"/>
              <a:gd name="T1" fmla="*/ 226 h 244"/>
              <a:gd name="T2" fmla="*/ 9 w 280"/>
              <a:gd name="T3" fmla="*/ 226 h 244"/>
              <a:gd name="T4" fmla="*/ 0 w 280"/>
              <a:gd name="T5" fmla="*/ 235 h 244"/>
              <a:gd name="T6" fmla="*/ 9 w 280"/>
              <a:gd name="T7" fmla="*/ 244 h 244"/>
              <a:gd name="T8" fmla="*/ 271 w 280"/>
              <a:gd name="T9" fmla="*/ 244 h 244"/>
              <a:gd name="T10" fmla="*/ 280 w 280"/>
              <a:gd name="T11" fmla="*/ 235 h 244"/>
              <a:gd name="T12" fmla="*/ 271 w 280"/>
              <a:gd name="T13" fmla="*/ 226 h 244"/>
              <a:gd name="T14" fmla="*/ 40 w 280"/>
              <a:gd name="T15" fmla="*/ 168 h 244"/>
              <a:gd name="T16" fmla="*/ 75 w 280"/>
              <a:gd name="T17" fmla="*/ 133 h 244"/>
              <a:gd name="T18" fmla="*/ 72 w 280"/>
              <a:gd name="T19" fmla="*/ 120 h 244"/>
              <a:gd name="T20" fmla="*/ 95 w 280"/>
              <a:gd name="T21" fmla="*/ 97 h 244"/>
              <a:gd name="T22" fmla="*/ 110 w 280"/>
              <a:gd name="T23" fmla="*/ 100 h 244"/>
              <a:gd name="T24" fmla="*/ 117 w 280"/>
              <a:gd name="T25" fmla="*/ 100 h 244"/>
              <a:gd name="T26" fmla="*/ 145 w 280"/>
              <a:gd name="T27" fmla="*/ 142 h 244"/>
              <a:gd name="T28" fmla="*/ 139 w 280"/>
              <a:gd name="T29" fmla="*/ 162 h 244"/>
              <a:gd name="T30" fmla="*/ 174 w 280"/>
              <a:gd name="T31" fmla="*/ 196 h 244"/>
              <a:gd name="T32" fmla="*/ 209 w 280"/>
              <a:gd name="T33" fmla="*/ 162 h 244"/>
              <a:gd name="T34" fmla="*/ 201 w 280"/>
              <a:gd name="T35" fmla="*/ 140 h 244"/>
              <a:gd name="T36" fmla="*/ 238 w 280"/>
              <a:gd name="T37" fmla="*/ 69 h 244"/>
              <a:gd name="T38" fmla="*/ 241 w 280"/>
              <a:gd name="T39" fmla="*/ 69 h 244"/>
              <a:gd name="T40" fmla="*/ 276 w 280"/>
              <a:gd name="T41" fmla="*/ 34 h 244"/>
              <a:gd name="T42" fmla="*/ 241 w 280"/>
              <a:gd name="T43" fmla="*/ 0 h 244"/>
              <a:gd name="T44" fmla="*/ 207 w 280"/>
              <a:gd name="T45" fmla="*/ 34 h 244"/>
              <a:gd name="T46" fmla="*/ 215 w 280"/>
              <a:gd name="T47" fmla="*/ 56 h 244"/>
              <a:gd name="T48" fmla="*/ 177 w 280"/>
              <a:gd name="T49" fmla="*/ 127 h 244"/>
              <a:gd name="T50" fmla="*/ 174 w 280"/>
              <a:gd name="T51" fmla="*/ 127 h 244"/>
              <a:gd name="T52" fmla="*/ 167 w 280"/>
              <a:gd name="T53" fmla="*/ 128 h 244"/>
              <a:gd name="T54" fmla="*/ 139 w 280"/>
              <a:gd name="T55" fmla="*/ 85 h 244"/>
              <a:gd name="T56" fmla="*/ 145 w 280"/>
              <a:gd name="T57" fmla="*/ 66 h 244"/>
              <a:gd name="T58" fmla="*/ 110 w 280"/>
              <a:gd name="T59" fmla="*/ 31 h 244"/>
              <a:gd name="T60" fmla="*/ 76 w 280"/>
              <a:gd name="T61" fmla="*/ 66 h 244"/>
              <a:gd name="T62" fmla="*/ 78 w 280"/>
              <a:gd name="T63" fmla="*/ 77 h 244"/>
              <a:gd name="T64" fmla="*/ 54 w 280"/>
              <a:gd name="T65" fmla="*/ 101 h 244"/>
              <a:gd name="T66" fmla="*/ 40 w 280"/>
              <a:gd name="T67" fmla="*/ 98 h 244"/>
              <a:gd name="T68" fmla="*/ 6 w 280"/>
              <a:gd name="T69" fmla="*/ 133 h 244"/>
              <a:gd name="T70" fmla="*/ 40 w 280"/>
              <a:gd name="T71" fmla="*/ 168 h 244"/>
              <a:gd name="T72" fmla="*/ 241 w 280"/>
              <a:gd name="T73" fmla="*/ 17 h 244"/>
              <a:gd name="T74" fmla="*/ 259 w 280"/>
              <a:gd name="T75" fmla="*/ 34 h 244"/>
              <a:gd name="T76" fmla="*/ 241 w 280"/>
              <a:gd name="T77" fmla="*/ 52 h 244"/>
              <a:gd name="T78" fmla="*/ 224 w 280"/>
              <a:gd name="T79" fmla="*/ 34 h 244"/>
              <a:gd name="T80" fmla="*/ 241 w 280"/>
              <a:gd name="T81" fmla="*/ 17 h 244"/>
              <a:gd name="T82" fmla="*/ 174 w 280"/>
              <a:gd name="T83" fmla="*/ 144 h 244"/>
              <a:gd name="T84" fmla="*/ 192 w 280"/>
              <a:gd name="T85" fmla="*/ 162 h 244"/>
              <a:gd name="T86" fmla="*/ 174 w 280"/>
              <a:gd name="T87" fmla="*/ 179 h 244"/>
              <a:gd name="T88" fmla="*/ 156 w 280"/>
              <a:gd name="T89" fmla="*/ 162 h 244"/>
              <a:gd name="T90" fmla="*/ 174 w 280"/>
              <a:gd name="T91" fmla="*/ 144 h 244"/>
              <a:gd name="T92" fmla="*/ 110 w 280"/>
              <a:gd name="T93" fmla="*/ 48 h 244"/>
              <a:gd name="T94" fmla="*/ 128 w 280"/>
              <a:gd name="T95" fmla="*/ 66 h 244"/>
              <a:gd name="T96" fmla="*/ 110 w 280"/>
              <a:gd name="T97" fmla="*/ 84 h 244"/>
              <a:gd name="T98" fmla="*/ 93 w 280"/>
              <a:gd name="T99" fmla="*/ 66 h 244"/>
              <a:gd name="T100" fmla="*/ 110 w 280"/>
              <a:gd name="T101" fmla="*/ 48 h 244"/>
              <a:gd name="T102" fmla="*/ 40 w 280"/>
              <a:gd name="T103" fmla="*/ 115 h 244"/>
              <a:gd name="T104" fmla="*/ 58 w 280"/>
              <a:gd name="T105" fmla="*/ 133 h 244"/>
              <a:gd name="T106" fmla="*/ 40 w 280"/>
              <a:gd name="T107" fmla="*/ 151 h 244"/>
              <a:gd name="T108" fmla="*/ 23 w 280"/>
              <a:gd name="T109" fmla="*/ 133 h 244"/>
              <a:gd name="T110" fmla="*/ 40 w 280"/>
              <a:gd name="T111" fmla="*/ 1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44">
                <a:moveTo>
                  <a:pt x="271" y="226"/>
                </a:moveTo>
                <a:cubicBezTo>
                  <a:pt x="9" y="226"/>
                  <a:pt x="9" y="226"/>
                  <a:pt x="9" y="226"/>
                </a:cubicBezTo>
                <a:cubicBezTo>
                  <a:pt x="4" y="226"/>
                  <a:pt x="0" y="230"/>
                  <a:pt x="0" y="235"/>
                </a:cubicBezTo>
                <a:cubicBezTo>
                  <a:pt x="0" y="240"/>
                  <a:pt x="4" y="244"/>
                  <a:pt x="9" y="244"/>
                </a:cubicBezTo>
                <a:cubicBezTo>
                  <a:pt x="271" y="244"/>
                  <a:pt x="271" y="244"/>
                  <a:pt x="271" y="244"/>
                </a:cubicBezTo>
                <a:cubicBezTo>
                  <a:pt x="276" y="244"/>
                  <a:pt x="280" y="240"/>
                  <a:pt x="280" y="235"/>
                </a:cubicBezTo>
                <a:cubicBezTo>
                  <a:pt x="280" y="230"/>
                  <a:pt x="276" y="226"/>
                  <a:pt x="271" y="226"/>
                </a:cubicBezTo>
                <a:close/>
                <a:moveTo>
                  <a:pt x="40" y="168"/>
                </a:moveTo>
                <a:cubicBezTo>
                  <a:pt x="60" y="168"/>
                  <a:pt x="75" y="152"/>
                  <a:pt x="75" y="133"/>
                </a:cubicBezTo>
                <a:cubicBezTo>
                  <a:pt x="75" y="128"/>
                  <a:pt x="74" y="124"/>
                  <a:pt x="72" y="120"/>
                </a:cubicBezTo>
                <a:cubicBezTo>
                  <a:pt x="95" y="97"/>
                  <a:pt x="95" y="97"/>
                  <a:pt x="95" y="97"/>
                </a:cubicBezTo>
                <a:cubicBezTo>
                  <a:pt x="100" y="99"/>
                  <a:pt x="105" y="100"/>
                  <a:pt x="110" y="100"/>
                </a:cubicBezTo>
                <a:cubicBezTo>
                  <a:pt x="113" y="100"/>
                  <a:pt x="115" y="100"/>
                  <a:pt x="117" y="100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1" y="148"/>
                  <a:pt x="139" y="154"/>
                  <a:pt x="139" y="162"/>
                </a:cubicBezTo>
                <a:cubicBezTo>
                  <a:pt x="139" y="181"/>
                  <a:pt x="155" y="196"/>
                  <a:pt x="174" y="196"/>
                </a:cubicBezTo>
                <a:cubicBezTo>
                  <a:pt x="193" y="196"/>
                  <a:pt x="209" y="181"/>
                  <a:pt x="209" y="162"/>
                </a:cubicBezTo>
                <a:cubicBezTo>
                  <a:pt x="209" y="153"/>
                  <a:pt x="205" y="146"/>
                  <a:pt x="201" y="140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9" y="69"/>
                  <a:pt x="240" y="69"/>
                  <a:pt x="241" y="69"/>
                </a:cubicBezTo>
                <a:cubicBezTo>
                  <a:pt x="260" y="69"/>
                  <a:pt x="276" y="54"/>
                  <a:pt x="276" y="34"/>
                </a:cubicBezTo>
                <a:cubicBezTo>
                  <a:pt x="276" y="15"/>
                  <a:pt x="260" y="0"/>
                  <a:pt x="241" y="0"/>
                </a:cubicBezTo>
                <a:cubicBezTo>
                  <a:pt x="222" y="0"/>
                  <a:pt x="207" y="15"/>
                  <a:pt x="207" y="34"/>
                </a:cubicBezTo>
                <a:cubicBezTo>
                  <a:pt x="207" y="43"/>
                  <a:pt x="210" y="50"/>
                  <a:pt x="215" y="56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76" y="127"/>
                  <a:pt x="175" y="127"/>
                  <a:pt x="174" y="127"/>
                </a:cubicBezTo>
                <a:cubicBezTo>
                  <a:pt x="172" y="127"/>
                  <a:pt x="170" y="127"/>
                  <a:pt x="167" y="128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43" y="79"/>
                  <a:pt x="145" y="73"/>
                  <a:pt x="145" y="66"/>
                </a:cubicBezTo>
                <a:cubicBezTo>
                  <a:pt x="145" y="47"/>
                  <a:pt x="129" y="31"/>
                  <a:pt x="110" y="31"/>
                </a:cubicBezTo>
                <a:cubicBezTo>
                  <a:pt x="91" y="31"/>
                  <a:pt x="76" y="47"/>
                  <a:pt x="76" y="66"/>
                </a:cubicBezTo>
                <a:cubicBezTo>
                  <a:pt x="76" y="70"/>
                  <a:pt x="76" y="73"/>
                  <a:pt x="78" y="7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0" y="99"/>
                  <a:pt x="45" y="98"/>
                  <a:pt x="40" y="98"/>
                </a:cubicBezTo>
                <a:cubicBezTo>
                  <a:pt x="21" y="98"/>
                  <a:pt x="6" y="114"/>
                  <a:pt x="6" y="133"/>
                </a:cubicBezTo>
                <a:cubicBezTo>
                  <a:pt x="6" y="152"/>
                  <a:pt x="21" y="168"/>
                  <a:pt x="40" y="168"/>
                </a:cubicBezTo>
                <a:close/>
                <a:moveTo>
                  <a:pt x="241" y="17"/>
                </a:moveTo>
                <a:cubicBezTo>
                  <a:pt x="251" y="17"/>
                  <a:pt x="259" y="25"/>
                  <a:pt x="259" y="34"/>
                </a:cubicBezTo>
                <a:cubicBezTo>
                  <a:pt x="259" y="44"/>
                  <a:pt x="251" y="52"/>
                  <a:pt x="241" y="52"/>
                </a:cubicBezTo>
                <a:cubicBezTo>
                  <a:pt x="232" y="52"/>
                  <a:pt x="224" y="44"/>
                  <a:pt x="224" y="34"/>
                </a:cubicBezTo>
                <a:cubicBezTo>
                  <a:pt x="224" y="25"/>
                  <a:pt x="232" y="17"/>
                  <a:pt x="241" y="17"/>
                </a:cubicBezTo>
                <a:close/>
                <a:moveTo>
                  <a:pt x="174" y="144"/>
                </a:moveTo>
                <a:cubicBezTo>
                  <a:pt x="184" y="144"/>
                  <a:pt x="192" y="152"/>
                  <a:pt x="192" y="162"/>
                </a:cubicBezTo>
                <a:cubicBezTo>
                  <a:pt x="192" y="171"/>
                  <a:pt x="184" y="179"/>
                  <a:pt x="174" y="179"/>
                </a:cubicBezTo>
                <a:cubicBezTo>
                  <a:pt x="164" y="179"/>
                  <a:pt x="156" y="171"/>
                  <a:pt x="156" y="162"/>
                </a:cubicBezTo>
                <a:cubicBezTo>
                  <a:pt x="156" y="152"/>
                  <a:pt x="164" y="144"/>
                  <a:pt x="174" y="144"/>
                </a:cubicBezTo>
                <a:close/>
                <a:moveTo>
                  <a:pt x="110" y="48"/>
                </a:moveTo>
                <a:cubicBezTo>
                  <a:pt x="120" y="48"/>
                  <a:pt x="128" y="56"/>
                  <a:pt x="128" y="66"/>
                </a:cubicBezTo>
                <a:cubicBezTo>
                  <a:pt x="128" y="76"/>
                  <a:pt x="120" y="84"/>
                  <a:pt x="110" y="84"/>
                </a:cubicBezTo>
                <a:cubicBezTo>
                  <a:pt x="100" y="84"/>
                  <a:pt x="93" y="76"/>
                  <a:pt x="93" y="66"/>
                </a:cubicBezTo>
                <a:cubicBezTo>
                  <a:pt x="93" y="56"/>
                  <a:pt x="100" y="48"/>
                  <a:pt x="110" y="48"/>
                </a:cubicBezTo>
                <a:close/>
                <a:moveTo>
                  <a:pt x="40" y="115"/>
                </a:moveTo>
                <a:cubicBezTo>
                  <a:pt x="50" y="115"/>
                  <a:pt x="58" y="123"/>
                  <a:pt x="58" y="133"/>
                </a:cubicBezTo>
                <a:cubicBezTo>
                  <a:pt x="58" y="143"/>
                  <a:pt x="50" y="151"/>
                  <a:pt x="40" y="151"/>
                </a:cubicBezTo>
                <a:cubicBezTo>
                  <a:pt x="31" y="151"/>
                  <a:pt x="23" y="143"/>
                  <a:pt x="23" y="133"/>
                </a:cubicBezTo>
                <a:cubicBezTo>
                  <a:pt x="23" y="123"/>
                  <a:pt x="31" y="115"/>
                  <a:pt x="40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2" name="Freeform 47"/>
          <p:cNvSpPr>
            <a:spLocks noEditPoints="1"/>
          </p:cNvSpPr>
          <p:nvPr userDrawn="1"/>
        </p:nvSpPr>
        <p:spPr bwMode="auto">
          <a:xfrm>
            <a:off x="3802379" y="3222465"/>
            <a:ext cx="246538" cy="291150"/>
          </a:xfrm>
          <a:custGeom>
            <a:avLst/>
            <a:gdLst>
              <a:gd name="T0" fmla="*/ 184 w 368"/>
              <a:gd name="T1" fmla="*/ 136 h 435"/>
              <a:gd name="T2" fmla="*/ 137 w 368"/>
              <a:gd name="T3" fmla="*/ 183 h 435"/>
              <a:gd name="T4" fmla="*/ 156 w 368"/>
              <a:gd name="T5" fmla="*/ 222 h 435"/>
              <a:gd name="T6" fmla="*/ 109 w 368"/>
              <a:gd name="T7" fmla="*/ 395 h 435"/>
              <a:gd name="T8" fmla="*/ 96 w 368"/>
              <a:gd name="T9" fmla="*/ 395 h 435"/>
              <a:gd name="T10" fmla="*/ 75 w 368"/>
              <a:gd name="T11" fmla="*/ 415 h 435"/>
              <a:gd name="T12" fmla="*/ 96 w 368"/>
              <a:gd name="T13" fmla="*/ 435 h 435"/>
              <a:gd name="T14" fmla="*/ 273 w 368"/>
              <a:gd name="T15" fmla="*/ 435 h 435"/>
              <a:gd name="T16" fmla="*/ 293 w 368"/>
              <a:gd name="T17" fmla="*/ 415 h 435"/>
              <a:gd name="T18" fmla="*/ 273 w 368"/>
              <a:gd name="T19" fmla="*/ 395 h 435"/>
              <a:gd name="T20" fmla="*/ 259 w 368"/>
              <a:gd name="T21" fmla="*/ 395 h 435"/>
              <a:gd name="T22" fmla="*/ 213 w 368"/>
              <a:gd name="T23" fmla="*/ 222 h 435"/>
              <a:gd name="T24" fmla="*/ 232 w 368"/>
              <a:gd name="T25" fmla="*/ 183 h 435"/>
              <a:gd name="T26" fmla="*/ 184 w 368"/>
              <a:gd name="T27" fmla="*/ 136 h 435"/>
              <a:gd name="T28" fmla="*/ 121 w 368"/>
              <a:gd name="T29" fmla="*/ 223 h 435"/>
              <a:gd name="T30" fmla="*/ 114 w 368"/>
              <a:gd name="T31" fmla="*/ 251 h 435"/>
              <a:gd name="T32" fmla="*/ 86 w 368"/>
              <a:gd name="T33" fmla="*/ 244 h 435"/>
              <a:gd name="T34" fmla="*/ 73 w 368"/>
              <a:gd name="T35" fmla="*/ 215 h 435"/>
              <a:gd name="T36" fmla="*/ 69 w 368"/>
              <a:gd name="T37" fmla="*/ 183 h 435"/>
              <a:gd name="T38" fmla="*/ 102 w 368"/>
              <a:gd name="T39" fmla="*/ 102 h 435"/>
              <a:gd name="T40" fmla="*/ 184 w 368"/>
              <a:gd name="T41" fmla="*/ 68 h 435"/>
              <a:gd name="T42" fmla="*/ 266 w 368"/>
              <a:gd name="T43" fmla="*/ 102 h 435"/>
              <a:gd name="T44" fmla="*/ 300 w 368"/>
              <a:gd name="T45" fmla="*/ 183 h 435"/>
              <a:gd name="T46" fmla="*/ 296 w 368"/>
              <a:gd name="T47" fmla="*/ 215 h 435"/>
              <a:gd name="T48" fmla="*/ 283 w 368"/>
              <a:gd name="T49" fmla="*/ 244 h 435"/>
              <a:gd name="T50" fmla="*/ 255 w 368"/>
              <a:gd name="T51" fmla="*/ 251 h 435"/>
              <a:gd name="T52" fmla="*/ 248 w 368"/>
              <a:gd name="T53" fmla="*/ 223 h 435"/>
              <a:gd name="T54" fmla="*/ 256 w 368"/>
              <a:gd name="T55" fmla="*/ 204 h 435"/>
              <a:gd name="T56" fmla="*/ 259 w 368"/>
              <a:gd name="T57" fmla="*/ 183 h 435"/>
              <a:gd name="T58" fmla="*/ 237 w 368"/>
              <a:gd name="T59" fmla="*/ 130 h 435"/>
              <a:gd name="T60" fmla="*/ 184 w 368"/>
              <a:gd name="T61" fmla="*/ 109 h 435"/>
              <a:gd name="T62" fmla="*/ 131 w 368"/>
              <a:gd name="T63" fmla="*/ 130 h 435"/>
              <a:gd name="T64" fmla="*/ 109 w 368"/>
              <a:gd name="T65" fmla="*/ 183 h 435"/>
              <a:gd name="T66" fmla="*/ 112 w 368"/>
              <a:gd name="T67" fmla="*/ 204 h 435"/>
              <a:gd name="T68" fmla="*/ 121 w 368"/>
              <a:gd name="T69" fmla="*/ 223 h 435"/>
              <a:gd name="T70" fmla="*/ 299 w 368"/>
              <a:gd name="T71" fmla="*/ 327 h 435"/>
              <a:gd name="T72" fmla="*/ 270 w 368"/>
              <a:gd name="T73" fmla="*/ 324 h 435"/>
              <a:gd name="T74" fmla="*/ 274 w 368"/>
              <a:gd name="T75" fmla="*/ 295 h 435"/>
              <a:gd name="T76" fmla="*/ 313 w 368"/>
              <a:gd name="T77" fmla="*/ 245 h 435"/>
              <a:gd name="T78" fmla="*/ 327 w 368"/>
              <a:gd name="T79" fmla="*/ 183 h 435"/>
              <a:gd name="T80" fmla="*/ 285 w 368"/>
              <a:gd name="T81" fmla="*/ 82 h 435"/>
              <a:gd name="T82" fmla="*/ 184 w 368"/>
              <a:gd name="T83" fmla="*/ 41 h 435"/>
              <a:gd name="T84" fmla="*/ 83 w 368"/>
              <a:gd name="T85" fmla="*/ 82 h 435"/>
              <a:gd name="T86" fmla="*/ 41 w 368"/>
              <a:gd name="T87" fmla="*/ 183 h 435"/>
              <a:gd name="T88" fmla="*/ 55 w 368"/>
              <a:gd name="T89" fmla="*/ 245 h 435"/>
              <a:gd name="T90" fmla="*/ 95 w 368"/>
              <a:gd name="T91" fmla="*/ 295 h 435"/>
              <a:gd name="T92" fmla="*/ 98 w 368"/>
              <a:gd name="T93" fmla="*/ 324 h 435"/>
              <a:gd name="T94" fmla="*/ 70 w 368"/>
              <a:gd name="T95" fmla="*/ 327 h 435"/>
              <a:gd name="T96" fmla="*/ 19 w 368"/>
              <a:gd name="T97" fmla="*/ 263 h 435"/>
              <a:gd name="T98" fmla="*/ 0 w 368"/>
              <a:gd name="T99" fmla="*/ 183 h 435"/>
              <a:gd name="T100" fmla="*/ 54 w 368"/>
              <a:gd name="T101" fmla="*/ 53 h 435"/>
              <a:gd name="T102" fmla="*/ 184 w 368"/>
              <a:gd name="T103" fmla="*/ 0 h 435"/>
              <a:gd name="T104" fmla="*/ 314 w 368"/>
              <a:gd name="T105" fmla="*/ 53 h 435"/>
              <a:gd name="T106" fmla="*/ 368 w 368"/>
              <a:gd name="T107" fmla="*/ 183 h 435"/>
              <a:gd name="T108" fmla="*/ 350 w 368"/>
              <a:gd name="T109" fmla="*/ 263 h 435"/>
              <a:gd name="T110" fmla="*/ 299 w 368"/>
              <a:gd name="T111" fmla="*/ 32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8" h="435">
                <a:moveTo>
                  <a:pt x="184" y="136"/>
                </a:moveTo>
                <a:cubicBezTo>
                  <a:pt x="158" y="136"/>
                  <a:pt x="137" y="157"/>
                  <a:pt x="137" y="183"/>
                </a:cubicBezTo>
                <a:cubicBezTo>
                  <a:pt x="137" y="199"/>
                  <a:pt x="144" y="213"/>
                  <a:pt x="156" y="222"/>
                </a:cubicBezTo>
                <a:cubicBezTo>
                  <a:pt x="109" y="395"/>
                  <a:pt x="109" y="395"/>
                  <a:pt x="109" y="395"/>
                </a:cubicBezTo>
                <a:cubicBezTo>
                  <a:pt x="96" y="395"/>
                  <a:pt x="96" y="395"/>
                  <a:pt x="96" y="395"/>
                </a:cubicBezTo>
                <a:cubicBezTo>
                  <a:pt x="85" y="395"/>
                  <a:pt x="75" y="404"/>
                  <a:pt x="75" y="415"/>
                </a:cubicBezTo>
                <a:cubicBezTo>
                  <a:pt x="75" y="426"/>
                  <a:pt x="85" y="435"/>
                  <a:pt x="96" y="435"/>
                </a:cubicBezTo>
                <a:cubicBezTo>
                  <a:pt x="273" y="435"/>
                  <a:pt x="273" y="435"/>
                  <a:pt x="273" y="435"/>
                </a:cubicBezTo>
                <a:cubicBezTo>
                  <a:pt x="284" y="435"/>
                  <a:pt x="293" y="426"/>
                  <a:pt x="293" y="415"/>
                </a:cubicBezTo>
                <a:cubicBezTo>
                  <a:pt x="293" y="404"/>
                  <a:pt x="284" y="395"/>
                  <a:pt x="273" y="395"/>
                </a:cubicBezTo>
                <a:cubicBezTo>
                  <a:pt x="259" y="395"/>
                  <a:pt x="259" y="395"/>
                  <a:pt x="259" y="395"/>
                </a:cubicBezTo>
                <a:cubicBezTo>
                  <a:pt x="213" y="222"/>
                  <a:pt x="213" y="222"/>
                  <a:pt x="213" y="222"/>
                </a:cubicBezTo>
                <a:cubicBezTo>
                  <a:pt x="225" y="213"/>
                  <a:pt x="232" y="199"/>
                  <a:pt x="232" y="183"/>
                </a:cubicBezTo>
                <a:cubicBezTo>
                  <a:pt x="232" y="157"/>
                  <a:pt x="211" y="136"/>
                  <a:pt x="184" y="136"/>
                </a:cubicBezTo>
                <a:close/>
                <a:moveTo>
                  <a:pt x="121" y="223"/>
                </a:moveTo>
                <a:cubicBezTo>
                  <a:pt x="126" y="232"/>
                  <a:pt x="123" y="245"/>
                  <a:pt x="114" y="251"/>
                </a:cubicBezTo>
                <a:cubicBezTo>
                  <a:pt x="104" y="257"/>
                  <a:pt x="92" y="254"/>
                  <a:pt x="86" y="244"/>
                </a:cubicBezTo>
                <a:cubicBezTo>
                  <a:pt x="80" y="235"/>
                  <a:pt x="76" y="225"/>
                  <a:pt x="73" y="215"/>
                </a:cubicBezTo>
                <a:cubicBezTo>
                  <a:pt x="70" y="205"/>
                  <a:pt x="69" y="194"/>
                  <a:pt x="69" y="183"/>
                </a:cubicBezTo>
                <a:cubicBezTo>
                  <a:pt x="69" y="152"/>
                  <a:pt x="82" y="123"/>
                  <a:pt x="102" y="102"/>
                </a:cubicBezTo>
                <a:cubicBezTo>
                  <a:pt x="123" y="81"/>
                  <a:pt x="152" y="68"/>
                  <a:pt x="184" y="68"/>
                </a:cubicBezTo>
                <a:cubicBezTo>
                  <a:pt x="216" y="68"/>
                  <a:pt x="245" y="81"/>
                  <a:pt x="266" y="102"/>
                </a:cubicBezTo>
                <a:cubicBezTo>
                  <a:pt x="287" y="123"/>
                  <a:pt x="300" y="152"/>
                  <a:pt x="300" y="183"/>
                </a:cubicBezTo>
                <a:cubicBezTo>
                  <a:pt x="300" y="194"/>
                  <a:pt x="299" y="205"/>
                  <a:pt x="296" y="215"/>
                </a:cubicBezTo>
                <a:cubicBezTo>
                  <a:pt x="293" y="225"/>
                  <a:pt x="288" y="235"/>
                  <a:pt x="283" y="244"/>
                </a:cubicBezTo>
                <a:cubicBezTo>
                  <a:pt x="277" y="254"/>
                  <a:pt x="264" y="257"/>
                  <a:pt x="255" y="251"/>
                </a:cubicBezTo>
                <a:cubicBezTo>
                  <a:pt x="245" y="245"/>
                  <a:pt x="242" y="232"/>
                  <a:pt x="248" y="223"/>
                </a:cubicBezTo>
                <a:cubicBezTo>
                  <a:pt x="252" y="217"/>
                  <a:pt x="255" y="210"/>
                  <a:pt x="256" y="204"/>
                </a:cubicBezTo>
                <a:cubicBezTo>
                  <a:pt x="258" y="197"/>
                  <a:pt x="259" y="191"/>
                  <a:pt x="259" y="183"/>
                </a:cubicBezTo>
                <a:cubicBezTo>
                  <a:pt x="259" y="163"/>
                  <a:pt x="251" y="144"/>
                  <a:pt x="237" y="130"/>
                </a:cubicBezTo>
                <a:cubicBezTo>
                  <a:pt x="224" y="117"/>
                  <a:pt x="205" y="109"/>
                  <a:pt x="184" y="109"/>
                </a:cubicBezTo>
                <a:cubicBezTo>
                  <a:pt x="164" y="109"/>
                  <a:pt x="145" y="117"/>
                  <a:pt x="131" y="130"/>
                </a:cubicBezTo>
                <a:cubicBezTo>
                  <a:pt x="118" y="144"/>
                  <a:pt x="109" y="163"/>
                  <a:pt x="109" y="183"/>
                </a:cubicBezTo>
                <a:cubicBezTo>
                  <a:pt x="109" y="191"/>
                  <a:pt x="110" y="197"/>
                  <a:pt x="112" y="204"/>
                </a:cubicBezTo>
                <a:cubicBezTo>
                  <a:pt x="114" y="210"/>
                  <a:pt x="117" y="217"/>
                  <a:pt x="121" y="223"/>
                </a:cubicBezTo>
                <a:close/>
                <a:moveTo>
                  <a:pt x="299" y="327"/>
                </a:moveTo>
                <a:cubicBezTo>
                  <a:pt x="290" y="334"/>
                  <a:pt x="277" y="333"/>
                  <a:pt x="270" y="324"/>
                </a:cubicBezTo>
                <a:cubicBezTo>
                  <a:pt x="263" y="315"/>
                  <a:pt x="265" y="302"/>
                  <a:pt x="274" y="295"/>
                </a:cubicBezTo>
                <a:cubicBezTo>
                  <a:pt x="290" y="282"/>
                  <a:pt x="304" y="265"/>
                  <a:pt x="313" y="245"/>
                </a:cubicBezTo>
                <a:cubicBezTo>
                  <a:pt x="322" y="227"/>
                  <a:pt x="327" y="206"/>
                  <a:pt x="327" y="183"/>
                </a:cubicBezTo>
                <a:cubicBezTo>
                  <a:pt x="327" y="144"/>
                  <a:pt x="311" y="108"/>
                  <a:pt x="285" y="82"/>
                </a:cubicBezTo>
                <a:cubicBezTo>
                  <a:pt x="260" y="56"/>
                  <a:pt x="224" y="41"/>
                  <a:pt x="184" y="41"/>
                </a:cubicBezTo>
                <a:cubicBezTo>
                  <a:pt x="145" y="41"/>
                  <a:pt x="109" y="56"/>
                  <a:pt x="83" y="82"/>
                </a:cubicBezTo>
                <a:cubicBezTo>
                  <a:pt x="57" y="108"/>
                  <a:pt x="41" y="144"/>
                  <a:pt x="41" y="183"/>
                </a:cubicBezTo>
                <a:cubicBezTo>
                  <a:pt x="41" y="206"/>
                  <a:pt x="46" y="227"/>
                  <a:pt x="55" y="245"/>
                </a:cubicBezTo>
                <a:cubicBezTo>
                  <a:pt x="65" y="265"/>
                  <a:pt x="78" y="282"/>
                  <a:pt x="95" y="295"/>
                </a:cubicBezTo>
                <a:cubicBezTo>
                  <a:pt x="104" y="302"/>
                  <a:pt x="105" y="315"/>
                  <a:pt x="98" y="324"/>
                </a:cubicBezTo>
                <a:cubicBezTo>
                  <a:pt x="91" y="333"/>
                  <a:pt x="78" y="334"/>
                  <a:pt x="70" y="327"/>
                </a:cubicBezTo>
                <a:cubicBezTo>
                  <a:pt x="48" y="310"/>
                  <a:pt x="31" y="288"/>
                  <a:pt x="19" y="263"/>
                </a:cubicBezTo>
                <a:cubicBezTo>
                  <a:pt x="7" y="239"/>
                  <a:pt x="0" y="212"/>
                  <a:pt x="0" y="183"/>
                </a:cubicBezTo>
                <a:cubicBezTo>
                  <a:pt x="0" y="133"/>
                  <a:pt x="21" y="87"/>
                  <a:pt x="54" y="53"/>
                </a:cubicBezTo>
                <a:cubicBezTo>
                  <a:pt x="88" y="20"/>
                  <a:pt x="134" y="0"/>
                  <a:pt x="184" y="0"/>
                </a:cubicBezTo>
                <a:cubicBezTo>
                  <a:pt x="235" y="0"/>
                  <a:pt x="281" y="20"/>
                  <a:pt x="314" y="53"/>
                </a:cubicBezTo>
                <a:cubicBezTo>
                  <a:pt x="348" y="87"/>
                  <a:pt x="368" y="133"/>
                  <a:pt x="368" y="183"/>
                </a:cubicBezTo>
                <a:cubicBezTo>
                  <a:pt x="368" y="212"/>
                  <a:pt x="362" y="239"/>
                  <a:pt x="350" y="263"/>
                </a:cubicBezTo>
                <a:cubicBezTo>
                  <a:pt x="338" y="288"/>
                  <a:pt x="320" y="310"/>
                  <a:pt x="299" y="3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1" name="Freeform 53"/>
          <p:cNvSpPr>
            <a:spLocks noEditPoints="1"/>
          </p:cNvSpPr>
          <p:nvPr userDrawn="1"/>
        </p:nvSpPr>
        <p:spPr bwMode="auto">
          <a:xfrm>
            <a:off x="3828398" y="2078185"/>
            <a:ext cx="215300" cy="286757"/>
          </a:xfrm>
          <a:custGeom>
            <a:avLst/>
            <a:gdLst>
              <a:gd name="T0" fmla="*/ 42 w 332"/>
              <a:gd name="T1" fmla="*/ 0 h 442"/>
              <a:gd name="T2" fmla="*/ 290 w 332"/>
              <a:gd name="T3" fmla="*/ 0 h 442"/>
              <a:gd name="T4" fmla="*/ 332 w 332"/>
              <a:gd name="T5" fmla="*/ 41 h 442"/>
              <a:gd name="T6" fmla="*/ 332 w 332"/>
              <a:gd name="T7" fmla="*/ 401 h 442"/>
              <a:gd name="T8" fmla="*/ 290 w 332"/>
              <a:gd name="T9" fmla="*/ 442 h 442"/>
              <a:gd name="T10" fmla="*/ 221 w 332"/>
              <a:gd name="T11" fmla="*/ 442 h 442"/>
              <a:gd name="T12" fmla="*/ 111 w 332"/>
              <a:gd name="T13" fmla="*/ 442 h 442"/>
              <a:gd name="T14" fmla="*/ 42 w 332"/>
              <a:gd name="T15" fmla="*/ 442 h 442"/>
              <a:gd name="T16" fmla="*/ 0 w 332"/>
              <a:gd name="T17" fmla="*/ 401 h 442"/>
              <a:gd name="T18" fmla="*/ 0 w 332"/>
              <a:gd name="T19" fmla="*/ 41 h 442"/>
              <a:gd name="T20" fmla="*/ 42 w 332"/>
              <a:gd name="T21" fmla="*/ 0 h 442"/>
              <a:gd name="T22" fmla="*/ 55 w 332"/>
              <a:gd name="T23" fmla="*/ 41 h 442"/>
              <a:gd name="T24" fmla="*/ 42 w 332"/>
              <a:gd name="T25" fmla="*/ 55 h 442"/>
              <a:gd name="T26" fmla="*/ 42 w 332"/>
              <a:gd name="T27" fmla="*/ 318 h 442"/>
              <a:gd name="T28" fmla="*/ 55 w 332"/>
              <a:gd name="T29" fmla="*/ 332 h 442"/>
              <a:gd name="T30" fmla="*/ 277 w 332"/>
              <a:gd name="T31" fmla="*/ 332 h 442"/>
              <a:gd name="T32" fmla="*/ 290 w 332"/>
              <a:gd name="T33" fmla="*/ 318 h 442"/>
              <a:gd name="T34" fmla="*/ 290 w 332"/>
              <a:gd name="T35" fmla="*/ 55 h 442"/>
              <a:gd name="T36" fmla="*/ 277 w 332"/>
              <a:gd name="T37" fmla="*/ 41 h 442"/>
              <a:gd name="T38" fmla="*/ 55 w 332"/>
              <a:gd name="T39" fmla="*/ 41 h 442"/>
              <a:gd name="T40" fmla="*/ 166 w 332"/>
              <a:gd name="T41" fmla="*/ 366 h 442"/>
              <a:gd name="T42" fmla="*/ 145 w 332"/>
              <a:gd name="T43" fmla="*/ 387 h 442"/>
              <a:gd name="T44" fmla="*/ 166 w 332"/>
              <a:gd name="T45" fmla="*/ 408 h 442"/>
              <a:gd name="T46" fmla="*/ 187 w 332"/>
              <a:gd name="T47" fmla="*/ 387 h 442"/>
              <a:gd name="T48" fmla="*/ 166 w 332"/>
              <a:gd name="T49" fmla="*/ 366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" h="442">
                <a:moveTo>
                  <a:pt x="42" y="0"/>
                </a:moveTo>
                <a:cubicBezTo>
                  <a:pt x="290" y="0"/>
                  <a:pt x="290" y="0"/>
                  <a:pt x="290" y="0"/>
                </a:cubicBezTo>
                <a:cubicBezTo>
                  <a:pt x="313" y="0"/>
                  <a:pt x="332" y="19"/>
                  <a:pt x="332" y="41"/>
                </a:cubicBezTo>
                <a:cubicBezTo>
                  <a:pt x="332" y="401"/>
                  <a:pt x="332" y="401"/>
                  <a:pt x="332" y="401"/>
                </a:cubicBezTo>
                <a:cubicBezTo>
                  <a:pt x="332" y="424"/>
                  <a:pt x="313" y="442"/>
                  <a:pt x="290" y="442"/>
                </a:cubicBezTo>
                <a:cubicBezTo>
                  <a:pt x="221" y="442"/>
                  <a:pt x="221" y="442"/>
                  <a:pt x="221" y="442"/>
                </a:cubicBezTo>
                <a:cubicBezTo>
                  <a:pt x="111" y="442"/>
                  <a:pt x="111" y="442"/>
                  <a:pt x="111" y="442"/>
                </a:cubicBezTo>
                <a:cubicBezTo>
                  <a:pt x="42" y="442"/>
                  <a:pt x="42" y="442"/>
                  <a:pt x="42" y="442"/>
                </a:cubicBezTo>
                <a:cubicBezTo>
                  <a:pt x="19" y="442"/>
                  <a:pt x="0" y="424"/>
                  <a:pt x="0" y="40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5" y="41"/>
                </a:moveTo>
                <a:cubicBezTo>
                  <a:pt x="48" y="41"/>
                  <a:pt x="42" y="48"/>
                  <a:pt x="42" y="55"/>
                </a:cubicBezTo>
                <a:cubicBezTo>
                  <a:pt x="42" y="318"/>
                  <a:pt x="42" y="318"/>
                  <a:pt x="42" y="318"/>
                </a:cubicBezTo>
                <a:cubicBezTo>
                  <a:pt x="42" y="326"/>
                  <a:pt x="48" y="332"/>
                  <a:pt x="55" y="332"/>
                </a:cubicBezTo>
                <a:cubicBezTo>
                  <a:pt x="277" y="332"/>
                  <a:pt x="277" y="332"/>
                  <a:pt x="277" y="332"/>
                </a:cubicBezTo>
                <a:cubicBezTo>
                  <a:pt x="284" y="332"/>
                  <a:pt x="290" y="326"/>
                  <a:pt x="290" y="318"/>
                </a:cubicBezTo>
                <a:cubicBezTo>
                  <a:pt x="290" y="55"/>
                  <a:pt x="290" y="55"/>
                  <a:pt x="290" y="55"/>
                </a:cubicBezTo>
                <a:cubicBezTo>
                  <a:pt x="290" y="48"/>
                  <a:pt x="284" y="41"/>
                  <a:pt x="277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66" y="366"/>
                </a:moveTo>
                <a:cubicBezTo>
                  <a:pt x="154" y="366"/>
                  <a:pt x="145" y="376"/>
                  <a:pt x="145" y="387"/>
                </a:cubicBezTo>
                <a:cubicBezTo>
                  <a:pt x="145" y="398"/>
                  <a:pt x="154" y="408"/>
                  <a:pt x="166" y="408"/>
                </a:cubicBezTo>
                <a:cubicBezTo>
                  <a:pt x="177" y="408"/>
                  <a:pt x="187" y="398"/>
                  <a:pt x="187" y="387"/>
                </a:cubicBezTo>
                <a:cubicBezTo>
                  <a:pt x="187" y="376"/>
                  <a:pt x="177" y="366"/>
                  <a:pt x="166" y="3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4" name="Freeform 51"/>
          <p:cNvSpPr>
            <a:spLocks/>
          </p:cNvSpPr>
          <p:nvPr userDrawn="1"/>
        </p:nvSpPr>
        <p:spPr bwMode="auto">
          <a:xfrm>
            <a:off x="3781689" y="2660172"/>
            <a:ext cx="271379" cy="228608"/>
          </a:xfrm>
          <a:custGeom>
            <a:avLst/>
            <a:gdLst>
              <a:gd name="T0" fmla="*/ 237 w 450"/>
              <a:gd name="T1" fmla="*/ 70 h 379"/>
              <a:gd name="T2" fmla="*/ 422 w 450"/>
              <a:gd name="T3" fmla="*/ 70 h 379"/>
              <a:gd name="T4" fmla="*/ 450 w 450"/>
              <a:gd name="T5" fmla="*/ 98 h 379"/>
              <a:gd name="T6" fmla="*/ 450 w 450"/>
              <a:gd name="T7" fmla="*/ 351 h 379"/>
              <a:gd name="T8" fmla="*/ 422 w 450"/>
              <a:gd name="T9" fmla="*/ 379 h 379"/>
              <a:gd name="T10" fmla="*/ 28 w 450"/>
              <a:gd name="T11" fmla="*/ 379 h 379"/>
              <a:gd name="T12" fmla="*/ 0 w 450"/>
              <a:gd name="T13" fmla="*/ 351 h 379"/>
              <a:gd name="T14" fmla="*/ 0 w 450"/>
              <a:gd name="T15" fmla="*/ 126 h 379"/>
              <a:gd name="T16" fmla="*/ 0 w 450"/>
              <a:gd name="T17" fmla="*/ 98 h 379"/>
              <a:gd name="T18" fmla="*/ 0 w 450"/>
              <a:gd name="T19" fmla="*/ 28 h 379"/>
              <a:gd name="T20" fmla="*/ 28 w 450"/>
              <a:gd name="T21" fmla="*/ 0 h 379"/>
              <a:gd name="T22" fmla="*/ 155 w 450"/>
              <a:gd name="T23" fmla="*/ 0 h 379"/>
              <a:gd name="T24" fmla="*/ 175 w 450"/>
              <a:gd name="T25" fmla="*/ 8 h 379"/>
              <a:gd name="T26" fmla="*/ 237 w 450"/>
              <a:gd name="T27" fmla="*/ 7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0" h="379">
                <a:moveTo>
                  <a:pt x="237" y="70"/>
                </a:moveTo>
                <a:cubicBezTo>
                  <a:pt x="422" y="70"/>
                  <a:pt x="422" y="70"/>
                  <a:pt x="422" y="70"/>
                </a:cubicBezTo>
                <a:cubicBezTo>
                  <a:pt x="437" y="70"/>
                  <a:pt x="450" y="83"/>
                  <a:pt x="450" y="98"/>
                </a:cubicBezTo>
                <a:cubicBezTo>
                  <a:pt x="450" y="351"/>
                  <a:pt x="450" y="351"/>
                  <a:pt x="450" y="351"/>
                </a:cubicBezTo>
                <a:cubicBezTo>
                  <a:pt x="450" y="367"/>
                  <a:pt x="437" y="379"/>
                  <a:pt x="422" y="379"/>
                </a:cubicBezTo>
                <a:cubicBezTo>
                  <a:pt x="28" y="379"/>
                  <a:pt x="28" y="379"/>
                  <a:pt x="28" y="379"/>
                </a:cubicBezTo>
                <a:cubicBezTo>
                  <a:pt x="13" y="379"/>
                  <a:pt x="0" y="367"/>
                  <a:pt x="0" y="35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63" y="0"/>
                  <a:pt x="170" y="3"/>
                  <a:pt x="175" y="8"/>
                </a:cubicBezTo>
                <a:lnTo>
                  <a:pt x="237" y="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28" name="Group 127"/>
          <p:cNvGrpSpPr/>
          <p:nvPr userDrawn="1"/>
        </p:nvGrpSpPr>
        <p:grpSpPr>
          <a:xfrm>
            <a:off x="3812368" y="3735228"/>
            <a:ext cx="234544" cy="306923"/>
            <a:chOff x="3846460" y="7478353"/>
            <a:chExt cx="345682" cy="452357"/>
          </a:xfrm>
          <a:solidFill>
            <a:schemeClr val="tx1"/>
          </a:solidFill>
        </p:grpSpPr>
        <p:grpSp>
          <p:nvGrpSpPr>
            <p:cNvPr id="129" name="Group 128"/>
            <p:cNvGrpSpPr/>
            <p:nvPr/>
          </p:nvGrpSpPr>
          <p:grpSpPr>
            <a:xfrm>
              <a:off x="3846460" y="7478353"/>
              <a:ext cx="345682" cy="452357"/>
              <a:chOff x="3792538" y="2559050"/>
              <a:chExt cx="406400" cy="531813"/>
            </a:xfrm>
            <a:grpFill/>
          </p:grpSpPr>
          <p:sp>
            <p:nvSpPr>
              <p:cNvPr id="131" name="Freeform 27"/>
              <p:cNvSpPr>
                <a:spLocks/>
              </p:cNvSpPr>
              <p:nvPr/>
            </p:nvSpPr>
            <p:spPr bwMode="auto">
              <a:xfrm>
                <a:off x="3792538" y="2613025"/>
                <a:ext cx="406400" cy="477838"/>
              </a:xfrm>
              <a:custGeom>
                <a:avLst/>
                <a:gdLst>
                  <a:gd name="T0" fmla="*/ 167 w 179"/>
                  <a:gd name="T1" fmla="*/ 0 h 210"/>
                  <a:gd name="T2" fmla="*/ 135 w 179"/>
                  <a:gd name="T3" fmla="*/ 0 h 210"/>
                  <a:gd name="T4" fmla="*/ 135 w 179"/>
                  <a:gd name="T5" fmla="*/ 16 h 210"/>
                  <a:gd name="T6" fmla="*/ 163 w 179"/>
                  <a:gd name="T7" fmla="*/ 16 h 210"/>
                  <a:gd name="T8" fmla="*/ 163 w 179"/>
                  <a:gd name="T9" fmla="*/ 194 h 210"/>
                  <a:gd name="T10" fmla="*/ 16 w 179"/>
                  <a:gd name="T11" fmla="*/ 194 h 210"/>
                  <a:gd name="T12" fmla="*/ 16 w 179"/>
                  <a:gd name="T13" fmla="*/ 16 h 210"/>
                  <a:gd name="T14" fmla="*/ 44 w 179"/>
                  <a:gd name="T15" fmla="*/ 16 h 210"/>
                  <a:gd name="T16" fmla="*/ 44 w 179"/>
                  <a:gd name="T17" fmla="*/ 0 h 210"/>
                  <a:gd name="T18" fmla="*/ 12 w 179"/>
                  <a:gd name="T19" fmla="*/ 0 h 210"/>
                  <a:gd name="T20" fmla="*/ 0 w 179"/>
                  <a:gd name="T21" fmla="*/ 12 h 210"/>
                  <a:gd name="T22" fmla="*/ 0 w 179"/>
                  <a:gd name="T23" fmla="*/ 198 h 210"/>
                  <a:gd name="T24" fmla="*/ 12 w 179"/>
                  <a:gd name="T25" fmla="*/ 210 h 210"/>
                  <a:gd name="T26" fmla="*/ 167 w 179"/>
                  <a:gd name="T27" fmla="*/ 210 h 210"/>
                  <a:gd name="T28" fmla="*/ 179 w 179"/>
                  <a:gd name="T29" fmla="*/ 198 h 210"/>
                  <a:gd name="T30" fmla="*/ 179 w 179"/>
                  <a:gd name="T31" fmla="*/ 12 h 210"/>
                  <a:gd name="T32" fmla="*/ 167 w 179"/>
                  <a:gd name="T3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9" h="210">
                    <a:moveTo>
                      <a:pt x="167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6" y="194"/>
                      <a:pt x="16" y="194"/>
                      <a:pt x="16" y="19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204"/>
                      <a:pt x="6" y="210"/>
                      <a:pt x="12" y="210"/>
                    </a:cubicBezTo>
                    <a:cubicBezTo>
                      <a:pt x="167" y="210"/>
                      <a:pt x="167" y="210"/>
                      <a:pt x="167" y="210"/>
                    </a:cubicBezTo>
                    <a:cubicBezTo>
                      <a:pt x="174" y="210"/>
                      <a:pt x="179" y="204"/>
                      <a:pt x="179" y="198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79" y="5"/>
                      <a:pt x="174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Freeform 28"/>
              <p:cNvSpPr>
                <a:spLocks noEditPoints="1"/>
              </p:cNvSpPr>
              <p:nvPr/>
            </p:nvSpPr>
            <p:spPr bwMode="auto">
              <a:xfrm>
                <a:off x="3916363" y="2559050"/>
                <a:ext cx="160338" cy="107950"/>
              </a:xfrm>
              <a:custGeom>
                <a:avLst/>
                <a:gdLst>
                  <a:gd name="T0" fmla="*/ 55 w 70"/>
                  <a:gd name="T1" fmla="*/ 20 h 48"/>
                  <a:gd name="T2" fmla="*/ 35 w 70"/>
                  <a:gd name="T3" fmla="*/ 0 h 48"/>
                  <a:gd name="T4" fmla="*/ 14 w 70"/>
                  <a:gd name="T5" fmla="*/ 20 h 48"/>
                  <a:gd name="T6" fmla="*/ 0 w 70"/>
                  <a:gd name="T7" fmla="*/ 20 h 48"/>
                  <a:gd name="T8" fmla="*/ 0 w 70"/>
                  <a:gd name="T9" fmla="*/ 48 h 48"/>
                  <a:gd name="T10" fmla="*/ 70 w 70"/>
                  <a:gd name="T11" fmla="*/ 48 h 48"/>
                  <a:gd name="T12" fmla="*/ 70 w 70"/>
                  <a:gd name="T13" fmla="*/ 20 h 48"/>
                  <a:gd name="T14" fmla="*/ 55 w 70"/>
                  <a:gd name="T15" fmla="*/ 20 h 48"/>
                  <a:gd name="T16" fmla="*/ 35 w 70"/>
                  <a:gd name="T17" fmla="*/ 8 h 48"/>
                  <a:gd name="T18" fmla="*/ 47 w 70"/>
                  <a:gd name="T19" fmla="*/ 20 h 48"/>
                  <a:gd name="T20" fmla="*/ 22 w 70"/>
                  <a:gd name="T21" fmla="*/ 20 h 48"/>
                  <a:gd name="T22" fmla="*/ 35 w 70"/>
                  <a:gd name="T23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48">
                    <a:moveTo>
                      <a:pt x="55" y="20"/>
                    </a:moveTo>
                    <a:cubicBezTo>
                      <a:pt x="55" y="9"/>
                      <a:pt x="46" y="0"/>
                      <a:pt x="35" y="0"/>
                    </a:cubicBezTo>
                    <a:cubicBezTo>
                      <a:pt x="24" y="0"/>
                      <a:pt x="15" y="9"/>
                      <a:pt x="1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20"/>
                      <a:pt x="70" y="20"/>
                      <a:pt x="70" y="20"/>
                    </a:cubicBezTo>
                    <a:lnTo>
                      <a:pt x="55" y="20"/>
                    </a:lnTo>
                    <a:close/>
                    <a:moveTo>
                      <a:pt x="35" y="8"/>
                    </a:moveTo>
                    <a:cubicBezTo>
                      <a:pt x="41" y="8"/>
                      <a:pt x="47" y="13"/>
                      <a:pt x="47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13"/>
                      <a:pt x="28" y="8"/>
                      <a:pt x="3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0" name="Freeform 31"/>
            <p:cNvSpPr>
              <a:spLocks/>
            </p:cNvSpPr>
            <p:nvPr/>
          </p:nvSpPr>
          <p:spPr bwMode="auto">
            <a:xfrm>
              <a:off x="3929720" y="7659607"/>
              <a:ext cx="185080" cy="138739"/>
            </a:xfrm>
            <a:custGeom>
              <a:avLst/>
              <a:gdLst>
                <a:gd name="T0" fmla="*/ 7 w 401"/>
                <a:gd name="T1" fmla="*/ 156 h 301"/>
                <a:gd name="T2" fmla="*/ 0 w 401"/>
                <a:gd name="T3" fmla="*/ 138 h 301"/>
                <a:gd name="T4" fmla="*/ 7 w 401"/>
                <a:gd name="T5" fmla="*/ 120 h 301"/>
                <a:gd name="T6" fmla="*/ 45 w 401"/>
                <a:gd name="T7" fmla="*/ 83 h 301"/>
                <a:gd name="T8" fmla="*/ 62 w 401"/>
                <a:gd name="T9" fmla="*/ 75 h 301"/>
                <a:gd name="T10" fmla="*/ 80 w 401"/>
                <a:gd name="T11" fmla="*/ 83 h 301"/>
                <a:gd name="T12" fmla="*/ 163 w 401"/>
                <a:gd name="T13" fmla="*/ 165 h 301"/>
                <a:gd name="T14" fmla="*/ 321 w 401"/>
                <a:gd name="T15" fmla="*/ 7 h 301"/>
                <a:gd name="T16" fmla="*/ 338 w 401"/>
                <a:gd name="T17" fmla="*/ 0 h 301"/>
                <a:gd name="T18" fmla="*/ 356 w 401"/>
                <a:gd name="T19" fmla="*/ 7 h 301"/>
                <a:gd name="T20" fmla="*/ 394 w 401"/>
                <a:gd name="T21" fmla="*/ 45 h 301"/>
                <a:gd name="T22" fmla="*/ 401 w 401"/>
                <a:gd name="T23" fmla="*/ 63 h 301"/>
                <a:gd name="T24" fmla="*/ 394 w 401"/>
                <a:gd name="T25" fmla="*/ 81 h 301"/>
                <a:gd name="T26" fmla="*/ 181 w 401"/>
                <a:gd name="T27" fmla="*/ 294 h 301"/>
                <a:gd name="T28" fmla="*/ 163 w 401"/>
                <a:gd name="T29" fmla="*/ 301 h 301"/>
                <a:gd name="T30" fmla="*/ 145 w 401"/>
                <a:gd name="T31" fmla="*/ 294 h 301"/>
                <a:gd name="T32" fmla="*/ 7 w 401"/>
                <a:gd name="T33" fmla="*/ 15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01">
                  <a:moveTo>
                    <a:pt x="7" y="156"/>
                  </a:moveTo>
                  <a:cubicBezTo>
                    <a:pt x="2" y="151"/>
                    <a:pt x="0" y="145"/>
                    <a:pt x="0" y="138"/>
                  </a:cubicBezTo>
                  <a:cubicBezTo>
                    <a:pt x="0" y="131"/>
                    <a:pt x="2" y="125"/>
                    <a:pt x="7" y="12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78"/>
                    <a:pt x="55" y="75"/>
                    <a:pt x="62" y="75"/>
                  </a:cubicBezTo>
                  <a:cubicBezTo>
                    <a:pt x="69" y="75"/>
                    <a:pt x="76" y="78"/>
                    <a:pt x="80" y="83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5" y="3"/>
                    <a:pt x="331" y="0"/>
                    <a:pt x="338" y="0"/>
                  </a:cubicBezTo>
                  <a:cubicBezTo>
                    <a:pt x="345" y="0"/>
                    <a:pt x="352" y="3"/>
                    <a:pt x="356" y="7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8" y="49"/>
                    <a:pt x="401" y="56"/>
                    <a:pt x="401" y="63"/>
                  </a:cubicBezTo>
                  <a:cubicBezTo>
                    <a:pt x="401" y="70"/>
                    <a:pt x="398" y="76"/>
                    <a:pt x="394" y="81"/>
                  </a:cubicBezTo>
                  <a:cubicBezTo>
                    <a:pt x="181" y="294"/>
                    <a:pt x="181" y="294"/>
                    <a:pt x="181" y="294"/>
                  </a:cubicBezTo>
                  <a:cubicBezTo>
                    <a:pt x="176" y="298"/>
                    <a:pt x="170" y="301"/>
                    <a:pt x="163" y="301"/>
                  </a:cubicBezTo>
                  <a:cubicBezTo>
                    <a:pt x="156" y="301"/>
                    <a:pt x="149" y="298"/>
                    <a:pt x="145" y="294"/>
                  </a:cubicBezTo>
                  <a:lnTo>
                    <a:pt x="7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59" name="Freeform 41"/>
          <p:cNvSpPr>
            <a:spLocks/>
          </p:cNvSpPr>
          <p:nvPr userDrawn="1"/>
        </p:nvSpPr>
        <p:spPr bwMode="auto">
          <a:xfrm>
            <a:off x="3810467" y="6772764"/>
            <a:ext cx="236825" cy="237648"/>
          </a:xfrm>
          <a:custGeom>
            <a:avLst/>
            <a:gdLst>
              <a:gd name="T0" fmla="*/ 322 w 412"/>
              <a:gd name="T1" fmla="*/ 232 h 413"/>
              <a:gd name="T2" fmla="*/ 386 w 412"/>
              <a:gd name="T3" fmla="*/ 232 h 413"/>
              <a:gd name="T4" fmla="*/ 412 w 412"/>
              <a:gd name="T5" fmla="*/ 207 h 413"/>
              <a:gd name="T6" fmla="*/ 404 w 412"/>
              <a:gd name="T7" fmla="*/ 188 h 413"/>
              <a:gd name="T8" fmla="*/ 224 w 412"/>
              <a:gd name="T9" fmla="*/ 8 h 413"/>
              <a:gd name="T10" fmla="*/ 206 w 412"/>
              <a:gd name="T11" fmla="*/ 0 h 413"/>
              <a:gd name="T12" fmla="*/ 188 w 412"/>
              <a:gd name="T13" fmla="*/ 8 h 413"/>
              <a:gd name="T14" fmla="*/ 7 w 412"/>
              <a:gd name="T15" fmla="*/ 188 h 413"/>
              <a:gd name="T16" fmla="*/ 0 w 412"/>
              <a:gd name="T17" fmla="*/ 207 h 413"/>
              <a:gd name="T18" fmla="*/ 26 w 412"/>
              <a:gd name="T19" fmla="*/ 232 h 413"/>
              <a:gd name="T20" fmla="*/ 90 w 412"/>
              <a:gd name="T21" fmla="*/ 232 h 413"/>
              <a:gd name="T22" fmla="*/ 90 w 412"/>
              <a:gd name="T23" fmla="*/ 387 h 413"/>
              <a:gd name="T24" fmla="*/ 116 w 412"/>
              <a:gd name="T25" fmla="*/ 413 h 413"/>
              <a:gd name="T26" fmla="*/ 296 w 412"/>
              <a:gd name="T27" fmla="*/ 413 h 413"/>
              <a:gd name="T28" fmla="*/ 322 w 412"/>
              <a:gd name="T29" fmla="*/ 387 h 413"/>
              <a:gd name="T30" fmla="*/ 322 w 412"/>
              <a:gd name="T31" fmla="*/ 23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2" h="413">
                <a:moveTo>
                  <a:pt x="322" y="232"/>
                </a:moveTo>
                <a:cubicBezTo>
                  <a:pt x="386" y="232"/>
                  <a:pt x="386" y="232"/>
                  <a:pt x="386" y="232"/>
                </a:cubicBezTo>
                <a:cubicBezTo>
                  <a:pt x="401" y="232"/>
                  <a:pt x="412" y="221"/>
                  <a:pt x="412" y="207"/>
                </a:cubicBezTo>
                <a:cubicBezTo>
                  <a:pt x="412" y="199"/>
                  <a:pt x="409" y="193"/>
                  <a:pt x="404" y="188"/>
                </a:cubicBezTo>
                <a:cubicBezTo>
                  <a:pt x="224" y="8"/>
                  <a:pt x="224" y="8"/>
                  <a:pt x="224" y="8"/>
                </a:cubicBezTo>
                <a:cubicBezTo>
                  <a:pt x="219" y="3"/>
                  <a:pt x="213" y="0"/>
                  <a:pt x="206" y="0"/>
                </a:cubicBezTo>
                <a:cubicBezTo>
                  <a:pt x="199" y="0"/>
                  <a:pt x="193" y="3"/>
                  <a:pt x="188" y="8"/>
                </a:cubicBezTo>
                <a:cubicBezTo>
                  <a:pt x="7" y="188"/>
                  <a:pt x="7" y="188"/>
                  <a:pt x="7" y="188"/>
                </a:cubicBezTo>
                <a:cubicBezTo>
                  <a:pt x="3" y="193"/>
                  <a:pt x="0" y="199"/>
                  <a:pt x="0" y="207"/>
                </a:cubicBezTo>
                <a:cubicBezTo>
                  <a:pt x="0" y="221"/>
                  <a:pt x="11" y="232"/>
                  <a:pt x="26" y="232"/>
                </a:cubicBezTo>
                <a:cubicBezTo>
                  <a:pt x="90" y="232"/>
                  <a:pt x="90" y="232"/>
                  <a:pt x="90" y="232"/>
                </a:cubicBezTo>
                <a:cubicBezTo>
                  <a:pt x="90" y="387"/>
                  <a:pt x="90" y="387"/>
                  <a:pt x="90" y="387"/>
                </a:cubicBezTo>
                <a:cubicBezTo>
                  <a:pt x="90" y="401"/>
                  <a:pt x="102" y="413"/>
                  <a:pt x="116" y="413"/>
                </a:cubicBezTo>
                <a:cubicBezTo>
                  <a:pt x="296" y="413"/>
                  <a:pt x="296" y="413"/>
                  <a:pt x="296" y="413"/>
                </a:cubicBezTo>
                <a:cubicBezTo>
                  <a:pt x="310" y="413"/>
                  <a:pt x="322" y="401"/>
                  <a:pt x="322" y="387"/>
                </a:cubicBezTo>
                <a:lnTo>
                  <a:pt x="322" y="2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8" name="Freeform 19"/>
          <p:cNvSpPr>
            <a:spLocks noEditPoints="1"/>
          </p:cNvSpPr>
          <p:nvPr userDrawn="1"/>
        </p:nvSpPr>
        <p:spPr bwMode="auto">
          <a:xfrm>
            <a:off x="3810510" y="6154604"/>
            <a:ext cx="236775" cy="237445"/>
          </a:xfrm>
          <a:custGeom>
            <a:avLst/>
            <a:gdLst>
              <a:gd name="T0" fmla="*/ 213 w 427"/>
              <a:gd name="T1" fmla="*/ 0 h 428"/>
              <a:gd name="T2" fmla="*/ 0 w 427"/>
              <a:gd name="T3" fmla="*/ 214 h 428"/>
              <a:gd name="T4" fmla="*/ 213 w 427"/>
              <a:gd name="T5" fmla="*/ 428 h 428"/>
              <a:gd name="T6" fmla="*/ 427 w 427"/>
              <a:gd name="T7" fmla="*/ 214 h 428"/>
              <a:gd name="T8" fmla="*/ 213 w 427"/>
              <a:gd name="T9" fmla="*/ 0 h 428"/>
              <a:gd name="T10" fmla="*/ 347 w 427"/>
              <a:gd name="T11" fmla="*/ 214 h 428"/>
              <a:gd name="T12" fmla="*/ 320 w 427"/>
              <a:gd name="T13" fmla="*/ 241 h 428"/>
              <a:gd name="T14" fmla="*/ 106 w 427"/>
              <a:gd name="T15" fmla="*/ 241 h 428"/>
              <a:gd name="T16" fmla="*/ 80 w 427"/>
              <a:gd name="T17" fmla="*/ 214 h 428"/>
              <a:gd name="T18" fmla="*/ 106 w 427"/>
              <a:gd name="T19" fmla="*/ 187 h 428"/>
              <a:gd name="T20" fmla="*/ 320 w 427"/>
              <a:gd name="T21" fmla="*/ 187 h 428"/>
              <a:gd name="T22" fmla="*/ 347 w 427"/>
              <a:gd name="T23" fmla="*/ 214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8">
                <a:moveTo>
                  <a:pt x="213" y="0"/>
                </a:moveTo>
                <a:cubicBezTo>
                  <a:pt x="95" y="0"/>
                  <a:pt x="0" y="96"/>
                  <a:pt x="0" y="214"/>
                </a:cubicBezTo>
                <a:cubicBezTo>
                  <a:pt x="0" y="332"/>
                  <a:pt x="95" y="428"/>
                  <a:pt x="213" y="428"/>
                </a:cubicBezTo>
                <a:cubicBezTo>
                  <a:pt x="331" y="428"/>
                  <a:pt x="427" y="332"/>
                  <a:pt x="427" y="214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347" y="214"/>
                </a:moveTo>
                <a:cubicBezTo>
                  <a:pt x="347" y="229"/>
                  <a:pt x="335" y="241"/>
                  <a:pt x="320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92" y="241"/>
                  <a:pt x="80" y="229"/>
                  <a:pt x="80" y="214"/>
                </a:cubicBezTo>
                <a:cubicBezTo>
                  <a:pt x="80" y="200"/>
                  <a:pt x="92" y="187"/>
                  <a:pt x="106" y="187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335" y="187"/>
                  <a:pt x="347" y="199"/>
                  <a:pt x="347" y="2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6" name="Freeform 10"/>
          <p:cNvSpPr>
            <a:spLocks noEditPoints="1"/>
          </p:cNvSpPr>
          <p:nvPr userDrawn="1"/>
        </p:nvSpPr>
        <p:spPr bwMode="auto">
          <a:xfrm>
            <a:off x="3777701" y="5075808"/>
            <a:ext cx="276169" cy="206163"/>
          </a:xfrm>
          <a:custGeom>
            <a:avLst/>
            <a:gdLst>
              <a:gd name="T0" fmla="*/ 55 w 287"/>
              <a:gd name="T1" fmla="*/ 184 h 214"/>
              <a:gd name="T2" fmla="*/ 28 w 287"/>
              <a:gd name="T3" fmla="*/ 208 h 214"/>
              <a:gd name="T4" fmla="*/ 90 w 287"/>
              <a:gd name="T5" fmla="*/ 214 h 214"/>
              <a:gd name="T6" fmla="*/ 76 w 287"/>
              <a:gd name="T7" fmla="*/ 151 h 214"/>
              <a:gd name="T8" fmla="*/ 117 w 287"/>
              <a:gd name="T9" fmla="*/ 115 h 214"/>
              <a:gd name="T10" fmla="*/ 128 w 287"/>
              <a:gd name="T11" fmla="*/ 99 h 214"/>
              <a:gd name="T12" fmla="*/ 170 w 287"/>
              <a:gd name="T13" fmla="*/ 70 h 214"/>
              <a:gd name="T14" fmla="*/ 108 w 287"/>
              <a:gd name="T15" fmla="*/ 39 h 214"/>
              <a:gd name="T16" fmla="*/ 117 w 287"/>
              <a:gd name="T17" fmla="*/ 115 h 214"/>
              <a:gd name="T18" fmla="*/ 223 w 287"/>
              <a:gd name="T19" fmla="*/ 101 h 214"/>
              <a:gd name="T20" fmla="*/ 239 w 287"/>
              <a:gd name="T21" fmla="*/ 67 h 214"/>
              <a:gd name="T22" fmla="*/ 251 w 287"/>
              <a:gd name="T23" fmla="*/ 0 h 214"/>
              <a:gd name="T24" fmla="*/ 189 w 287"/>
              <a:gd name="T25" fmla="*/ 77 h 214"/>
              <a:gd name="T26" fmla="*/ 211 w 287"/>
              <a:gd name="T27" fmla="*/ 112 h 214"/>
              <a:gd name="T28" fmla="*/ 90 w 287"/>
              <a:gd name="T29" fmla="*/ 99 h 214"/>
              <a:gd name="T30" fmla="*/ 28 w 287"/>
              <a:gd name="T31" fmla="*/ 73 h 214"/>
              <a:gd name="T32" fmla="*/ 47 w 287"/>
              <a:gd name="T33" fmla="*/ 102 h 214"/>
              <a:gd name="T34" fmla="*/ 285 w 287"/>
              <a:gd name="T35" fmla="*/ 67 h 214"/>
              <a:gd name="T36" fmla="*/ 251 w 287"/>
              <a:gd name="T37" fmla="*/ 83 h 214"/>
              <a:gd name="T38" fmla="*/ 241 w 287"/>
              <a:gd name="T39" fmla="*/ 112 h 214"/>
              <a:gd name="T40" fmla="*/ 177 w 287"/>
              <a:gd name="T41" fmla="*/ 93 h 214"/>
              <a:gd name="T42" fmla="*/ 167 w 287"/>
              <a:gd name="T43" fmla="*/ 91 h 214"/>
              <a:gd name="T44" fmla="*/ 140 w 287"/>
              <a:gd name="T45" fmla="*/ 116 h 214"/>
              <a:gd name="T46" fmla="*/ 101 w 287"/>
              <a:gd name="T47" fmla="*/ 127 h 214"/>
              <a:gd name="T48" fmla="*/ 70 w 287"/>
              <a:gd name="T49" fmla="*/ 113 h 214"/>
              <a:gd name="T50" fmla="*/ 36 w 287"/>
              <a:gd name="T51" fmla="*/ 147 h 214"/>
              <a:gd name="T52" fmla="*/ 26 w 287"/>
              <a:gd name="T53" fmla="*/ 169 h 214"/>
              <a:gd name="T54" fmla="*/ 2 w 287"/>
              <a:gd name="T55" fmla="*/ 194 h 214"/>
              <a:gd name="T56" fmla="*/ 11 w 287"/>
              <a:gd name="T57" fmla="*/ 196 h 214"/>
              <a:gd name="T58" fmla="*/ 37 w 287"/>
              <a:gd name="T59" fmla="*/ 176 h 214"/>
              <a:gd name="T60" fmla="*/ 70 w 287"/>
              <a:gd name="T61" fmla="*/ 127 h 214"/>
              <a:gd name="T62" fmla="*/ 109 w 287"/>
              <a:gd name="T63" fmla="*/ 171 h 214"/>
              <a:gd name="T64" fmla="*/ 120 w 287"/>
              <a:gd name="T65" fmla="*/ 171 h 214"/>
              <a:gd name="T66" fmla="*/ 170 w 287"/>
              <a:gd name="T67" fmla="*/ 107 h 214"/>
              <a:gd name="T68" fmla="*/ 204 w 287"/>
              <a:gd name="T69" fmla="*/ 161 h 214"/>
              <a:gd name="T70" fmla="*/ 251 w 287"/>
              <a:gd name="T71" fmla="*/ 120 h 214"/>
              <a:gd name="T72" fmla="*/ 260 w 287"/>
              <a:gd name="T73" fmla="*/ 93 h 214"/>
              <a:gd name="T74" fmla="*/ 285 w 287"/>
              <a:gd name="T75" fmla="*/ 67 h 214"/>
              <a:gd name="T76" fmla="*/ 114 w 287"/>
              <a:gd name="T77" fmla="*/ 194 h 214"/>
              <a:gd name="T78" fmla="*/ 108 w 287"/>
              <a:gd name="T79" fmla="*/ 214 h 214"/>
              <a:gd name="T80" fmla="*/ 170 w 287"/>
              <a:gd name="T81" fmla="*/ 148 h 214"/>
              <a:gd name="T82" fmla="*/ 137 w 287"/>
              <a:gd name="T83" fmla="*/ 182 h 214"/>
              <a:gd name="T84" fmla="*/ 189 w 287"/>
              <a:gd name="T85" fmla="*/ 176 h 214"/>
              <a:gd name="T86" fmla="*/ 251 w 287"/>
              <a:gd name="T87" fmla="*/ 214 h 214"/>
              <a:gd name="T88" fmla="*/ 223 w 287"/>
              <a:gd name="T89" fmla="*/ 17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14">
                <a:moveTo>
                  <a:pt x="64" y="165"/>
                </a:moveTo>
                <a:cubicBezTo>
                  <a:pt x="55" y="184"/>
                  <a:pt x="55" y="184"/>
                  <a:pt x="55" y="184"/>
                </a:cubicBezTo>
                <a:cubicBezTo>
                  <a:pt x="53" y="189"/>
                  <a:pt x="50" y="193"/>
                  <a:pt x="46" y="195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28" y="214"/>
                  <a:pt x="28" y="214"/>
                  <a:pt x="28" y="214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76" y="151"/>
                  <a:pt x="76" y="151"/>
                  <a:pt x="76" y="151"/>
                </a:cubicBezTo>
                <a:lnTo>
                  <a:pt x="64" y="165"/>
                </a:lnTo>
                <a:close/>
                <a:moveTo>
                  <a:pt x="117" y="115"/>
                </a:moveTo>
                <a:cubicBezTo>
                  <a:pt x="123" y="105"/>
                  <a:pt x="123" y="105"/>
                  <a:pt x="123" y="105"/>
                </a:cubicBezTo>
                <a:cubicBezTo>
                  <a:pt x="124" y="103"/>
                  <a:pt x="126" y="101"/>
                  <a:pt x="128" y="99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58" y="72"/>
                  <a:pt x="164" y="70"/>
                  <a:pt x="170" y="70"/>
                </a:cubicBezTo>
                <a:cubicBezTo>
                  <a:pt x="170" y="39"/>
                  <a:pt x="170" y="39"/>
                  <a:pt x="170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12" y="109"/>
                  <a:pt x="114" y="111"/>
                  <a:pt x="117" y="115"/>
                </a:cubicBezTo>
                <a:close/>
                <a:moveTo>
                  <a:pt x="211" y="112"/>
                </a:moveTo>
                <a:cubicBezTo>
                  <a:pt x="223" y="101"/>
                  <a:pt x="223" y="101"/>
                  <a:pt x="223" y="10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76"/>
                  <a:pt x="234" y="71"/>
                  <a:pt x="239" y="67"/>
                </a:cubicBezTo>
                <a:cubicBezTo>
                  <a:pt x="251" y="58"/>
                  <a:pt x="251" y="58"/>
                  <a:pt x="251" y="58"/>
                </a:cubicBezTo>
                <a:cubicBezTo>
                  <a:pt x="251" y="0"/>
                  <a:pt x="251" y="0"/>
                  <a:pt x="251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77"/>
                  <a:pt x="189" y="77"/>
                  <a:pt x="189" y="77"/>
                </a:cubicBezTo>
                <a:cubicBezTo>
                  <a:pt x="191" y="79"/>
                  <a:pt x="193" y="81"/>
                  <a:pt x="194" y="83"/>
                </a:cubicBezTo>
                <a:lnTo>
                  <a:pt x="211" y="112"/>
                </a:lnTo>
                <a:close/>
                <a:moveTo>
                  <a:pt x="77" y="94"/>
                </a:moveTo>
                <a:cubicBezTo>
                  <a:pt x="90" y="99"/>
                  <a:pt x="90" y="99"/>
                  <a:pt x="90" y="99"/>
                </a:cubicBezTo>
                <a:cubicBezTo>
                  <a:pt x="90" y="73"/>
                  <a:pt x="90" y="73"/>
                  <a:pt x="90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125"/>
                  <a:pt x="28" y="125"/>
                  <a:pt x="28" y="125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55" y="93"/>
                  <a:pt x="67" y="90"/>
                  <a:pt x="77" y="94"/>
                </a:cubicBezTo>
                <a:close/>
                <a:moveTo>
                  <a:pt x="285" y="67"/>
                </a:moveTo>
                <a:cubicBezTo>
                  <a:pt x="283" y="64"/>
                  <a:pt x="279" y="63"/>
                  <a:pt x="276" y="65"/>
                </a:cubicBezTo>
                <a:cubicBezTo>
                  <a:pt x="251" y="83"/>
                  <a:pt x="251" y="83"/>
                  <a:pt x="251" y="83"/>
                </a:cubicBezTo>
                <a:cubicBezTo>
                  <a:pt x="249" y="84"/>
                  <a:pt x="248" y="85"/>
                  <a:pt x="248" y="87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6" y="91"/>
                  <a:pt x="174" y="90"/>
                  <a:pt x="172" y="90"/>
                </a:cubicBezTo>
                <a:cubicBezTo>
                  <a:pt x="170" y="89"/>
                  <a:pt x="168" y="90"/>
                  <a:pt x="167" y="91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5"/>
                  <a:pt x="140" y="115"/>
                  <a:pt x="140" y="116"/>
                </a:cubicBezTo>
                <a:cubicBezTo>
                  <a:pt x="115" y="154"/>
                  <a:pt x="115" y="154"/>
                  <a:pt x="115" y="154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5"/>
                  <a:pt x="99" y="124"/>
                  <a:pt x="97" y="12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67" y="112"/>
                  <a:pt x="64" y="113"/>
                  <a:pt x="62" y="115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5" y="147"/>
                  <a:pt x="35" y="148"/>
                  <a:pt x="35" y="149"/>
                </a:cubicBezTo>
                <a:cubicBezTo>
                  <a:pt x="26" y="169"/>
                  <a:pt x="26" y="169"/>
                  <a:pt x="26" y="169"/>
                </a:cubicBezTo>
                <a:cubicBezTo>
                  <a:pt x="3" y="185"/>
                  <a:pt x="3" y="185"/>
                  <a:pt x="3" y="185"/>
                </a:cubicBezTo>
                <a:cubicBezTo>
                  <a:pt x="0" y="187"/>
                  <a:pt x="0" y="191"/>
                  <a:pt x="2" y="194"/>
                </a:cubicBezTo>
                <a:cubicBezTo>
                  <a:pt x="3" y="196"/>
                  <a:pt x="5" y="197"/>
                  <a:pt x="7" y="197"/>
                </a:cubicBezTo>
                <a:cubicBezTo>
                  <a:pt x="8" y="197"/>
                  <a:pt x="10" y="197"/>
                  <a:pt x="11" y="196"/>
                </a:cubicBezTo>
                <a:cubicBezTo>
                  <a:pt x="35" y="179"/>
                  <a:pt x="35" y="179"/>
                  <a:pt x="35" y="179"/>
                </a:cubicBezTo>
                <a:cubicBezTo>
                  <a:pt x="36" y="178"/>
                  <a:pt x="37" y="177"/>
                  <a:pt x="37" y="176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90" y="135"/>
                  <a:pt x="90" y="135"/>
                  <a:pt x="90" y="135"/>
                </a:cubicBezTo>
                <a:cubicBezTo>
                  <a:pt x="109" y="171"/>
                  <a:pt x="109" y="171"/>
                  <a:pt x="109" y="171"/>
                </a:cubicBezTo>
                <a:cubicBezTo>
                  <a:pt x="110" y="173"/>
                  <a:pt x="112" y="174"/>
                  <a:pt x="114" y="174"/>
                </a:cubicBezTo>
                <a:cubicBezTo>
                  <a:pt x="117" y="175"/>
                  <a:pt x="119" y="173"/>
                  <a:pt x="120" y="171"/>
                </a:cubicBezTo>
                <a:cubicBezTo>
                  <a:pt x="151" y="124"/>
                  <a:pt x="151" y="124"/>
                  <a:pt x="151" y="124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99" y="157"/>
                  <a:pt x="199" y="157"/>
                  <a:pt x="199" y="157"/>
                </a:cubicBezTo>
                <a:cubicBezTo>
                  <a:pt x="200" y="159"/>
                  <a:pt x="202" y="160"/>
                  <a:pt x="204" y="161"/>
                </a:cubicBezTo>
                <a:cubicBezTo>
                  <a:pt x="206" y="161"/>
                  <a:pt x="208" y="160"/>
                  <a:pt x="209" y="159"/>
                </a:cubicBezTo>
                <a:cubicBezTo>
                  <a:pt x="251" y="120"/>
                  <a:pt x="251" y="120"/>
                  <a:pt x="251" y="120"/>
                </a:cubicBezTo>
                <a:cubicBezTo>
                  <a:pt x="252" y="119"/>
                  <a:pt x="253" y="118"/>
                  <a:pt x="253" y="117"/>
                </a:cubicBezTo>
                <a:cubicBezTo>
                  <a:pt x="260" y="93"/>
                  <a:pt x="260" y="93"/>
                  <a:pt x="260" y="93"/>
                </a:cubicBezTo>
                <a:cubicBezTo>
                  <a:pt x="284" y="76"/>
                  <a:pt x="284" y="76"/>
                  <a:pt x="284" y="76"/>
                </a:cubicBezTo>
                <a:cubicBezTo>
                  <a:pt x="287" y="74"/>
                  <a:pt x="287" y="70"/>
                  <a:pt x="285" y="67"/>
                </a:cubicBezTo>
                <a:close/>
                <a:moveTo>
                  <a:pt x="137" y="182"/>
                </a:moveTo>
                <a:cubicBezTo>
                  <a:pt x="132" y="190"/>
                  <a:pt x="123" y="195"/>
                  <a:pt x="114" y="194"/>
                </a:cubicBezTo>
                <a:cubicBezTo>
                  <a:pt x="112" y="194"/>
                  <a:pt x="110" y="194"/>
                  <a:pt x="108" y="193"/>
                </a:cubicBezTo>
                <a:cubicBezTo>
                  <a:pt x="108" y="214"/>
                  <a:pt x="108" y="214"/>
                  <a:pt x="108" y="214"/>
                </a:cubicBezTo>
                <a:cubicBezTo>
                  <a:pt x="170" y="214"/>
                  <a:pt x="170" y="214"/>
                  <a:pt x="170" y="214"/>
                </a:cubicBezTo>
                <a:cubicBezTo>
                  <a:pt x="170" y="148"/>
                  <a:pt x="170" y="148"/>
                  <a:pt x="170" y="148"/>
                </a:cubicBezTo>
                <a:cubicBezTo>
                  <a:pt x="165" y="138"/>
                  <a:pt x="165" y="138"/>
                  <a:pt x="165" y="138"/>
                </a:cubicBezTo>
                <a:lnTo>
                  <a:pt x="137" y="182"/>
                </a:lnTo>
                <a:close/>
                <a:moveTo>
                  <a:pt x="201" y="180"/>
                </a:moveTo>
                <a:cubicBezTo>
                  <a:pt x="197" y="180"/>
                  <a:pt x="193" y="178"/>
                  <a:pt x="189" y="176"/>
                </a:cubicBezTo>
                <a:cubicBezTo>
                  <a:pt x="189" y="214"/>
                  <a:pt x="189" y="214"/>
                  <a:pt x="189" y="214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148"/>
                  <a:pt x="251" y="148"/>
                  <a:pt x="251" y="148"/>
                </a:cubicBezTo>
                <a:cubicBezTo>
                  <a:pt x="223" y="174"/>
                  <a:pt x="223" y="174"/>
                  <a:pt x="223" y="174"/>
                </a:cubicBezTo>
                <a:cubicBezTo>
                  <a:pt x="217" y="179"/>
                  <a:pt x="209" y="182"/>
                  <a:pt x="201" y="1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3" name="Freeform 21"/>
          <p:cNvSpPr>
            <a:spLocks noEditPoints="1"/>
          </p:cNvSpPr>
          <p:nvPr userDrawn="1"/>
        </p:nvSpPr>
        <p:spPr bwMode="auto">
          <a:xfrm>
            <a:off x="3782291" y="5597634"/>
            <a:ext cx="270656" cy="213328"/>
          </a:xfrm>
          <a:custGeom>
            <a:avLst/>
            <a:gdLst>
              <a:gd name="T0" fmla="*/ 272 w 281"/>
              <a:gd name="T1" fmla="*/ 204 h 222"/>
              <a:gd name="T2" fmla="*/ 9 w 281"/>
              <a:gd name="T3" fmla="*/ 204 h 222"/>
              <a:gd name="T4" fmla="*/ 0 w 281"/>
              <a:gd name="T5" fmla="*/ 213 h 222"/>
              <a:gd name="T6" fmla="*/ 9 w 281"/>
              <a:gd name="T7" fmla="*/ 222 h 222"/>
              <a:gd name="T8" fmla="*/ 272 w 281"/>
              <a:gd name="T9" fmla="*/ 222 h 222"/>
              <a:gd name="T10" fmla="*/ 281 w 281"/>
              <a:gd name="T11" fmla="*/ 213 h 222"/>
              <a:gd name="T12" fmla="*/ 272 w 281"/>
              <a:gd name="T13" fmla="*/ 204 h 222"/>
              <a:gd name="T14" fmla="*/ 258 w 281"/>
              <a:gd name="T15" fmla="*/ 96 h 222"/>
              <a:gd name="T16" fmla="*/ 233 w 281"/>
              <a:gd name="T17" fmla="*/ 91 h 222"/>
              <a:gd name="T18" fmla="*/ 212 w 281"/>
              <a:gd name="T19" fmla="*/ 124 h 222"/>
              <a:gd name="T20" fmla="*/ 188 w 281"/>
              <a:gd name="T21" fmla="*/ 119 h 222"/>
              <a:gd name="T22" fmla="*/ 161 w 281"/>
              <a:gd name="T23" fmla="*/ 97 h 222"/>
              <a:gd name="T24" fmla="*/ 138 w 281"/>
              <a:gd name="T25" fmla="*/ 71 h 222"/>
              <a:gd name="T26" fmla="*/ 124 w 281"/>
              <a:gd name="T27" fmla="*/ 17 h 222"/>
              <a:gd name="T28" fmla="*/ 102 w 281"/>
              <a:gd name="T29" fmla="*/ 16 h 222"/>
              <a:gd name="T30" fmla="*/ 85 w 281"/>
              <a:gd name="T31" fmla="*/ 103 h 222"/>
              <a:gd name="T32" fmla="*/ 61 w 281"/>
              <a:gd name="T33" fmla="*/ 112 h 222"/>
              <a:gd name="T34" fmla="*/ 37 w 281"/>
              <a:gd name="T35" fmla="*/ 66 h 222"/>
              <a:gd name="T36" fmla="*/ 22 w 281"/>
              <a:gd name="T37" fmla="*/ 50 h 222"/>
              <a:gd name="T38" fmla="*/ 22 w 281"/>
              <a:gd name="T39" fmla="*/ 187 h 222"/>
              <a:gd name="T40" fmla="*/ 258 w 281"/>
              <a:gd name="T41" fmla="*/ 187 h 222"/>
              <a:gd name="T42" fmla="*/ 258 w 281"/>
              <a:gd name="T43" fmla="*/ 9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22">
                <a:moveTo>
                  <a:pt x="272" y="204"/>
                </a:moveTo>
                <a:cubicBezTo>
                  <a:pt x="9" y="204"/>
                  <a:pt x="9" y="204"/>
                  <a:pt x="9" y="204"/>
                </a:cubicBezTo>
                <a:cubicBezTo>
                  <a:pt x="4" y="204"/>
                  <a:pt x="0" y="208"/>
                  <a:pt x="0" y="213"/>
                </a:cubicBezTo>
                <a:cubicBezTo>
                  <a:pt x="0" y="218"/>
                  <a:pt x="4" y="222"/>
                  <a:pt x="9" y="222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7" y="222"/>
                  <a:pt x="281" y="218"/>
                  <a:pt x="281" y="213"/>
                </a:cubicBezTo>
                <a:cubicBezTo>
                  <a:pt x="281" y="208"/>
                  <a:pt x="277" y="204"/>
                  <a:pt x="272" y="204"/>
                </a:cubicBezTo>
                <a:close/>
                <a:moveTo>
                  <a:pt x="258" y="96"/>
                </a:moveTo>
                <a:cubicBezTo>
                  <a:pt x="258" y="96"/>
                  <a:pt x="244" y="85"/>
                  <a:pt x="233" y="91"/>
                </a:cubicBezTo>
                <a:cubicBezTo>
                  <a:pt x="223" y="97"/>
                  <a:pt x="218" y="113"/>
                  <a:pt x="212" y="124"/>
                </a:cubicBezTo>
                <a:cubicBezTo>
                  <a:pt x="207" y="135"/>
                  <a:pt x="194" y="127"/>
                  <a:pt x="188" y="119"/>
                </a:cubicBezTo>
                <a:cubicBezTo>
                  <a:pt x="182" y="110"/>
                  <a:pt x="174" y="101"/>
                  <a:pt x="161" y="97"/>
                </a:cubicBezTo>
                <a:cubicBezTo>
                  <a:pt x="149" y="93"/>
                  <a:pt x="143" y="83"/>
                  <a:pt x="138" y="71"/>
                </a:cubicBezTo>
                <a:cubicBezTo>
                  <a:pt x="138" y="71"/>
                  <a:pt x="128" y="33"/>
                  <a:pt x="124" y="17"/>
                </a:cubicBezTo>
                <a:cubicBezTo>
                  <a:pt x="119" y="0"/>
                  <a:pt x="104" y="3"/>
                  <a:pt x="102" y="16"/>
                </a:cubicBezTo>
                <a:cubicBezTo>
                  <a:pt x="99" y="28"/>
                  <a:pt x="87" y="92"/>
                  <a:pt x="85" y="103"/>
                </a:cubicBezTo>
                <a:cubicBezTo>
                  <a:pt x="82" y="114"/>
                  <a:pt x="67" y="118"/>
                  <a:pt x="61" y="112"/>
                </a:cubicBezTo>
                <a:cubicBezTo>
                  <a:pt x="54" y="106"/>
                  <a:pt x="40" y="72"/>
                  <a:pt x="37" y="66"/>
                </a:cubicBezTo>
                <a:cubicBezTo>
                  <a:pt x="35" y="59"/>
                  <a:pt x="22" y="50"/>
                  <a:pt x="22" y="50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58" y="187"/>
                  <a:pt x="258" y="187"/>
                  <a:pt x="258" y="187"/>
                </a:cubicBezTo>
                <a:lnTo>
                  <a:pt x="25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8" name="Freeform 31"/>
          <p:cNvSpPr>
            <a:spLocks/>
          </p:cNvSpPr>
          <p:nvPr userDrawn="1"/>
        </p:nvSpPr>
        <p:spPr bwMode="auto">
          <a:xfrm>
            <a:off x="3166178" y="3234287"/>
            <a:ext cx="267506" cy="267506"/>
          </a:xfrm>
          <a:custGeom>
            <a:avLst/>
            <a:gdLst>
              <a:gd name="T0" fmla="*/ 13 w 405"/>
              <a:gd name="T1" fmla="*/ 393 h 405"/>
              <a:gd name="T2" fmla="*/ 0 w 405"/>
              <a:gd name="T3" fmla="*/ 306 h 405"/>
              <a:gd name="T4" fmla="*/ 0 w 405"/>
              <a:gd name="T5" fmla="*/ 303 h 405"/>
              <a:gd name="T6" fmla="*/ 2 w 405"/>
              <a:gd name="T7" fmla="*/ 297 h 405"/>
              <a:gd name="T8" fmla="*/ 8 w 405"/>
              <a:gd name="T9" fmla="*/ 292 h 405"/>
              <a:gd name="T10" fmla="*/ 96 w 405"/>
              <a:gd name="T11" fmla="*/ 248 h 405"/>
              <a:gd name="T12" fmla="*/ 108 w 405"/>
              <a:gd name="T13" fmla="*/ 248 h 405"/>
              <a:gd name="T14" fmla="*/ 152 w 405"/>
              <a:gd name="T15" fmla="*/ 276 h 405"/>
              <a:gd name="T16" fmla="*/ 222 w 405"/>
              <a:gd name="T17" fmla="*/ 222 h 405"/>
              <a:gd name="T18" fmla="*/ 277 w 405"/>
              <a:gd name="T19" fmla="*/ 152 h 405"/>
              <a:gd name="T20" fmla="*/ 249 w 405"/>
              <a:gd name="T21" fmla="*/ 108 h 405"/>
              <a:gd name="T22" fmla="*/ 248 w 405"/>
              <a:gd name="T23" fmla="*/ 95 h 405"/>
              <a:gd name="T24" fmla="*/ 292 w 405"/>
              <a:gd name="T25" fmla="*/ 8 h 405"/>
              <a:gd name="T26" fmla="*/ 298 w 405"/>
              <a:gd name="T27" fmla="*/ 1 h 405"/>
              <a:gd name="T28" fmla="*/ 304 w 405"/>
              <a:gd name="T29" fmla="*/ 0 h 405"/>
              <a:gd name="T30" fmla="*/ 306 w 405"/>
              <a:gd name="T31" fmla="*/ 0 h 405"/>
              <a:gd name="T32" fmla="*/ 393 w 405"/>
              <a:gd name="T33" fmla="*/ 12 h 405"/>
              <a:gd name="T34" fmla="*/ 405 w 405"/>
              <a:gd name="T35" fmla="*/ 25 h 405"/>
              <a:gd name="T36" fmla="*/ 296 w 405"/>
              <a:gd name="T37" fmla="*/ 272 h 405"/>
              <a:gd name="T38" fmla="*/ 269 w 405"/>
              <a:gd name="T39" fmla="*/ 299 h 405"/>
              <a:gd name="T40" fmla="*/ 25 w 405"/>
              <a:gd name="T41" fmla="*/ 405 h 405"/>
              <a:gd name="T42" fmla="*/ 13 w 405"/>
              <a:gd name="T43" fmla="*/ 393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5" h="405">
                <a:moveTo>
                  <a:pt x="13" y="393"/>
                </a:moveTo>
                <a:cubicBezTo>
                  <a:pt x="0" y="306"/>
                  <a:pt x="0" y="306"/>
                  <a:pt x="0" y="306"/>
                </a:cubicBezTo>
                <a:cubicBezTo>
                  <a:pt x="0" y="305"/>
                  <a:pt x="0" y="304"/>
                  <a:pt x="0" y="303"/>
                </a:cubicBezTo>
                <a:cubicBezTo>
                  <a:pt x="0" y="301"/>
                  <a:pt x="1" y="299"/>
                  <a:pt x="2" y="297"/>
                </a:cubicBezTo>
                <a:cubicBezTo>
                  <a:pt x="3" y="295"/>
                  <a:pt x="5" y="293"/>
                  <a:pt x="8" y="292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100" y="246"/>
                  <a:pt x="104" y="246"/>
                  <a:pt x="108" y="248"/>
                </a:cubicBezTo>
                <a:cubicBezTo>
                  <a:pt x="152" y="276"/>
                  <a:pt x="152" y="276"/>
                  <a:pt x="152" y="276"/>
                </a:cubicBezTo>
                <a:cubicBezTo>
                  <a:pt x="175" y="264"/>
                  <a:pt x="200" y="244"/>
                  <a:pt x="222" y="222"/>
                </a:cubicBezTo>
                <a:cubicBezTo>
                  <a:pt x="244" y="199"/>
                  <a:pt x="264" y="174"/>
                  <a:pt x="277" y="152"/>
                </a:cubicBezTo>
                <a:cubicBezTo>
                  <a:pt x="249" y="108"/>
                  <a:pt x="249" y="108"/>
                  <a:pt x="249" y="108"/>
                </a:cubicBezTo>
                <a:cubicBezTo>
                  <a:pt x="247" y="104"/>
                  <a:pt x="246" y="99"/>
                  <a:pt x="248" y="95"/>
                </a:cubicBezTo>
                <a:cubicBezTo>
                  <a:pt x="292" y="8"/>
                  <a:pt x="292" y="8"/>
                  <a:pt x="292" y="8"/>
                </a:cubicBezTo>
                <a:cubicBezTo>
                  <a:pt x="293" y="5"/>
                  <a:pt x="295" y="3"/>
                  <a:pt x="298" y="1"/>
                </a:cubicBezTo>
                <a:cubicBezTo>
                  <a:pt x="299" y="0"/>
                  <a:pt x="302" y="0"/>
                  <a:pt x="304" y="0"/>
                </a:cubicBezTo>
                <a:cubicBezTo>
                  <a:pt x="305" y="0"/>
                  <a:pt x="305" y="0"/>
                  <a:pt x="306" y="0"/>
                </a:cubicBezTo>
                <a:cubicBezTo>
                  <a:pt x="393" y="12"/>
                  <a:pt x="393" y="12"/>
                  <a:pt x="393" y="12"/>
                </a:cubicBezTo>
                <a:cubicBezTo>
                  <a:pt x="400" y="13"/>
                  <a:pt x="405" y="18"/>
                  <a:pt x="405" y="25"/>
                </a:cubicBezTo>
                <a:cubicBezTo>
                  <a:pt x="405" y="112"/>
                  <a:pt x="361" y="202"/>
                  <a:pt x="296" y="272"/>
                </a:cubicBezTo>
                <a:cubicBezTo>
                  <a:pt x="287" y="281"/>
                  <a:pt x="278" y="290"/>
                  <a:pt x="269" y="299"/>
                </a:cubicBezTo>
                <a:cubicBezTo>
                  <a:pt x="199" y="362"/>
                  <a:pt x="111" y="405"/>
                  <a:pt x="25" y="405"/>
                </a:cubicBezTo>
                <a:cubicBezTo>
                  <a:pt x="19" y="405"/>
                  <a:pt x="13" y="399"/>
                  <a:pt x="13" y="39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3" name="Freeform 31"/>
          <p:cNvSpPr>
            <a:spLocks noEditPoints="1"/>
          </p:cNvSpPr>
          <p:nvPr userDrawn="1"/>
        </p:nvSpPr>
        <p:spPr bwMode="auto">
          <a:xfrm>
            <a:off x="3183243" y="3765318"/>
            <a:ext cx="247016" cy="246743"/>
          </a:xfrm>
          <a:custGeom>
            <a:avLst/>
            <a:gdLst>
              <a:gd name="T0" fmla="*/ 363 w 380"/>
              <a:gd name="T1" fmla="*/ 315 h 380"/>
              <a:gd name="T2" fmla="*/ 293 w 380"/>
              <a:gd name="T3" fmla="*/ 335 h 380"/>
              <a:gd name="T4" fmla="*/ 225 w 380"/>
              <a:gd name="T5" fmla="*/ 376 h 380"/>
              <a:gd name="T6" fmla="*/ 220 w 380"/>
              <a:gd name="T7" fmla="*/ 380 h 380"/>
              <a:gd name="T8" fmla="*/ 214 w 380"/>
              <a:gd name="T9" fmla="*/ 380 h 380"/>
              <a:gd name="T10" fmla="*/ 190 w 380"/>
              <a:gd name="T11" fmla="*/ 380 h 380"/>
              <a:gd name="T12" fmla="*/ 166 w 380"/>
              <a:gd name="T13" fmla="*/ 380 h 380"/>
              <a:gd name="T14" fmla="*/ 161 w 380"/>
              <a:gd name="T15" fmla="*/ 380 h 380"/>
              <a:gd name="T16" fmla="*/ 156 w 380"/>
              <a:gd name="T17" fmla="*/ 376 h 380"/>
              <a:gd name="T18" fmla="*/ 87 w 380"/>
              <a:gd name="T19" fmla="*/ 335 h 380"/>
              <a:gd name="T20" fmla="*/ 17 w 380"/>
              <a:gd name="T21" fmla="*/ 315 h 380"/>
              <a:gd name="T22" fmla="*/ 0 w 380"/>
              <a:gd name="T23" fmla="*/ 297 h 380"/>
              <a:gd name="T24" fmla="*/ 18 w 380"/>
              <a:gd name="T25" fmla="*/ 279 h 380"/>
              <a:gd name="T26" fmla="*/ 21 w 380"/>
              <a:gd name="T27" fmla="*/ 279 h 380"/>
              <a:gd name="T28" fmla="*/ 102 w 380"/>
              <a:gd name="T29" fmla="*/ 302 h 380"/>
              <a:gd name="T30" fmla="*/ 172 w 380"/>
              <a:gd name="T31" fmla="*/ 344 h 380"/>
              <a:gd name="T32" fmla="*/ 190 w 380"/>
              <a:gd name="T33" fmla="*/ 344 h 380"/>
              <a:gd name="T34" fmla="*/ 208 w 380"/>
              <a:gd name="T35" fmla="*/ 344 h 380"/>
              <a:gd name="T36" fmla="*/ 279 w 380"/>
              <a:gd name="T37" fmla="*/ 302 h 380"/>
              <a:gd name="T38" fmla="*/ 359 w 380"/>
              <a:gd name="T39" fmla="*/ 279 h 380"/>
              <a:gd name="T40" fmla="*/ 362 w 380"/>
              <a:gd name="T41" fmla="*/ 279 h 380"/>
              <a:gd name="T42" fmla="*/ 380 w 380"/>
              <a:gd name="T43" fmla="*/ 297 h 380"/>
              <a:gd name="T44" fmla="*/ 363 w 380"/>
              <a:gd name="T45" fmla="*/ 315 h 380"/>
              <a:gd name="T46" fmla="*/ 178 w 380"/>
              <a:gd name="T47" fmla="*/ 303 h 380"/>
              <a:gd name="T48" fmla="*/ 178 w 380"/>
              <a:gd name="T49" fmla="*/ 71 h 380"/>
              <a:gd name="T50" fmla="*/ 173 w 380"/>
              <a:gd name="T51" fmla="*/ 61 h 380"/>
              <a:gd name="T52" fmla="*/ 99 w 380"/>
              <a:gd name="T53" fmla="*/ 21 h 380"/>
              <a:gd name="T54" fmla="*/ 13 w 380"/>
              <a:gd name="T55" fmla="*/ 0 h 380"/>
              <a:gd name="T56" fmla="*/ 0 w 380"/>
              <a:gd name="T57" fmla="*/ 12 h 380"/>
              <a:gd name="T58" fmla="*/ 0 w 380"/>
              <a:gd name="T59" fmla="*/ 244 h 380"/>
              <a:gd name="T60" fmla="*/ 12 w 380"/>
              <a:gd name="T61" fmla="*/ 255 h 380"/>
              <a:gd name="T62" fmla="*/ 91 w 380"/>
              <a:gd name="T63" fmla="*/ 274 h 380"/>
              <a:gd name="T64" fmla="*/ 159 w 380"/>
              <a:gd name="T65" fmla="*/ 312 h 380"/>
              <a:gd name="T66" fmla="*/ 176 w 380"/>
              <a:gd name="T67" fmla="*/ 310 h 380"/>
              <a:gd name="T68" fmla="*/ 178 w 380"/>
              <a:gd name="T69" fmla="*/ 303 h 380"/>
              <a:gd name="T70" fmla="*/ 202 w 380"/>
              <a:gd name="T71" fmla="*/ 303 h 380"/>
              <a:gd name="T72" fmla="*/ 204 w 380"/>
              <a:gd name="T73" fmla="*/ 310 h 380"/>
              <a:gd name="T74" fmla="*/ 221 w 380"/>
              <a:gd name="T75" fmla="*/ 312 h 380"/>
              <a:gd name="T76" fmla="*/ 290 w 380"/>
              <a:gd name="T77" fmla="*/ 274 h 380"/>
              <a:gd name="T78" fmla="*/ 368 w 380"/>
              <a:gd name="T79" fmla="*/ 255 h 380"/>
              <a:gd name="T80" fmla="*/ 380 w 380"/>
              <a:gd name="T81" fmla="*/ 244 h 380"/>
              <a:gd name="T82" fmla="*/ 380 w 380"/>
              <a:gd name="T83" fmla="*/ 12 h 380"/>
              <a:gd name="T84" fmla="*/ 367 w 380"/>
              <a:gd name="T85" fmla="*/ 0 h 380"/>
              <a:gd name="T86" fmla="*/ 281 w 380"/>
              <a:gd name="T87" fmla="*/ 21 h 380"/>
              <a:gd name="T88" fmla="*/ 208 w 380"/>
              <a:gd name="T89" fmla="*/ 61 h 380"/>
              <a:gd name="T90" fmla="*/ 202 w 380"/>
              <a:gd name="T91" fmla="*/ 71 h 380"/>
              <a:gd name="T92" fmla="*/ 202 w 380"/>
              <a:gd name="T93" fmla="*/ 303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0" h="380">
                <a:moveTo>
                  <a:pt x="363" y="315"/>
                </a:moveTo>
                <a:cubicBezTo>
                  <a:pt x="339" y="318"/>
                  <a:pt x="316" y="324"/>
                  <a:pt x="293" y="335"/>
                </a:cubicBezTo>
                <a:cubicBezTo>
                  <a:pt x="270" y="345"/>
                  <a:pt x="247" y="359"/>
                  <a:pt x="225" y="376"/>
                </a:cubicBezTo>
                <a:cubicBezTo>
                  <a:pt x="220" y="380"/>
                  <a:pt x="220" y="380"/>
                  <a:pt x="220" y="380"/>
                </a:cubicBezTo>
                <a:cubicBezTo>
                  <a:pt x="214" y="380"/>
                  <a:pt x="214" y="380"/>
                  <a:pt x="214" y="380"/>
                </a:cubicBezTo>
                <a:cubicBezTo>
                  <a:pt x="190" y="380"/>
                  <a:pt x="190" y="380"/>
                  <a:pt x="190" y="380"/>
                </a:cubicBezTo>
                <a:cubicBezTo>
                  <a:pt x="166" y="380"/>
                  <a:pt x="166" y="380"/>
                  <a:pt x="166" y="380"/>
                </a:cubicBezTo>
                <a:cubicBezTo>
                  <a:pt x="161" y="380"/>
                  <a:pt x="161" y="380"/>
                  <a:pt x="161" y="380"/>
                </a:cubicBezTo>
                <a:cubicBezTo>
                  <a:pt x="156" y="376"/>
                  <a:pt x="156" y="376"/>
                  <a:pt x="156" y="376"/>
                </a:cubicBezTo>
                <a:cubicBezTo>
                  <a:pt x="133" y="359"/>
                  <a:pt x="110" y="345"/>
                  <a:pt x="87" y="335"/>
                </a:cubicBezTo>
                <a:cubicBezTo>
                  <a:pt x="65" y="324"/>
                  <a:pt x="41" y="318"/>
                  <a:pt x="17" y="315"/>
                </a:cubicBezTo>
                <a:cubicBezTo>
                  <a:pt x="8" y="314"/>
                  <a:pt x="0" y="306"/>
                  <a:pt x="0" y="297"/>
                </a:cubicBezTo>
                <a:cubicBezTo>
                  <a:pt x="0" y="287"/>
                  <a:pt x="8" y="279"/>
                  <a:pt x="18" y="279"/>
                </a:cubicBezTo>
                <a:cubicBezTo>
                  <a:pt x="19" y="279"/>
                  <a:pt x="20" y="279"/>
                  <a:pt x="21" y="279"/>
                </a:cubicBezTo>
                <a:cubicBezTo>
                  <a:pt x="49" y="283"/>
                  <a:pt x="76" y="291"/>
                  <a:pt x="102" y="302"/>
                </a:cubicBezTo>
                <a:cubicBezTo>
                  <a:pt x="126" y="313"/>
                  <a:pt x="149" y="327"/>
                  <a:pt x="172" y="344"/>
                </a:cubicBezTo>
                <a:cubicBezTo>
                  <a:pt x="190" y="344"/>
                  <a:pt x="190" y="344"/>
                  <a:pt x="190" y="344"/>
                </a:cubicBezTo>
                <a:cubicBezTo>
                  <a:pt x="208" y="344"/>
                  <a:pt x="208" y="344"/>
                  <a:pt x="208" y="344"/>
                </a:cubicBezTo>
                <a:cubicBezTo>
                  <a:pt x="231" y="327"/>
                  <a:pt x="255" y="313"/>
                  <a:pt x="279" y="302"/>
                </a:cubicBezTo>
                <a:cubicBezTo>
                  <a:pt x="304" y="291"/>
                  <a:pt x="331" y="283"/>
                  <a:pt x="359" y="279"/>
                </a:cubicBezTo>
                <a:cubicBezTo>
                  <a:pt x="360" y="279"/>
                  <a:pt x="361" y="279"/>
                  <a:pt x="362" y="279"/>
                </a:cubicBezTo>
                <a:cubicBezTo>
                  <a:pt x="372" y="279"/>
                  <a:pt x="380" y="287"/>
                  <a:pt x="380" y="297"/>
                </a:cubicBezTo>
                <a:cubicBezTo>
                  <a:pt x="380" y="306"/>
                  <a:pt x="373" y="314"/>
                  <a:pt x="363" y="315"/>
                </a:cubicBezTo>
                <a:close/>
                <a:moveTo>
                  <a:pt x="178" y="303"/>
                </a:moveTo>
                <a:cubicBezTo>
                  <a:pt x="178" y="71"/>
                  <a:pt x="178" y="71"/>
                  <a:pt x="178" y="71"/>
                </a:cubicBezTo>
                <a:cubicBezTo>
                  <a:pt x="178" y="67"/>
                  <a:pt x="176" y="63"/>
                  <a:pt x="173" y="61"/>
                </a:cubicBezTo>
                <a:cubicBezTo>
                  <a:pt x="149" y="44"/>
                  <a:pt x="124" y="31"/>
                  <a:pt x="99" y="21"/>
                </a:cubicBezTo>
                <a:cubicBezTo>
                  <a:pt x="71" y="10"/>
                  <a:pt x="42" y="3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50"/>
                  <a:pt x="6" y="255"/>
                  <a:pt x="12" y="255"/>
                </a:cubicBezTo>
                <a:cubicBezTo>
                  <a:pt x="39" y="258"/>
                  <a:pt x="65" y="264"/>
                  <a:pt x="91" y="274"/>
                </a:cubicBezTo>
                <a:cubicBezTo>
                  <a:pt x="114" y="284"/>
                  <a:pt x="137" y="296"/>
                  <a:pt x="159" y="312"/>
                </a:cubicBezTo>
                <a:cubicBezTo>
                  <a:pt x="165" y="316"/>
                  <a:pt x="172" y="315"/>
                  <a:pt x="176" y="310"/>
                </a:cubicBezTo>
                <a:cubicBezTo>
                  <a:pt x="177" y="308"/>
                  <a:pt x="178" y="305"/>
                  <a:pt x="178" y="303"/>
                </a:cubicBezTo>
                <a:close/>
                <a:moveTo>
                  <a:pt x="202" y="303"/>
                </a:moveTo>
                <a:cubicBezTo>
                  <a:pt x="202" y="305"/>
                  <a:pt x="203" y="308"/>
                  <a:pt x="204" y="310"/>
                </a:cubicBezTo>
                <a:cubicBezTo>
                  <a:pt x="208" y="315"/>
                  <a:pt x="216" y="316"/>
                  <a:pt x="221" y="312"/>
                </a:cubicBezTo>
                <a:cubicBezTo>
                  <a:pt x="243" y="296"/>
                  <a:pt x="266" y="284"/>
                  <a:pt x="290" y="274"/>
                </a:cubicBezTo>
                <a:cubicBezTo>
                  <a:pt x="315" y="264"/>
                  <a:pt x="342" y="258"/>
                  <a:pt x="368" y="255"/>
                </a:cubicBezTo>
                <a:cubicBezTo>
                  <a:pt x="374" y="255"/>
                  <a:pt x="380" y="250"/>
                  <a:pt x="380" y="244"/>
                </a:cubicBezTo>
                <a:cubicBezTo>
                  <a:pt x="380" y="12"/>
                  <a:pt x="380" y="12"/>
                  <a:pt x="380" y="12"/>
                </a:cubicBezTo>
                <a:cubicBezTo>
                  <a:pt x="380" y="5"/>
                  <a:pt x="374" y="0"/>
                  <a:pt x="367" y="0"/>
                </a:cubicBezTo>
                <a:cubicBezTo>
                  <a:pt x="338" y="3"/>
                  <a:pt x="309" y="10"/>
                  <a:pt x="281" y="21"/>
                </a:cubicBezTo>
                <a:cubicBezTo>
                  <a:pt x="256" y="31"/>
                  <a:pt x="231" y="44"/>
                  <a:pt x="208" y="61"/>
                </a:cubicBezTo>
                <a:cubicBezTo>
                  <a:pt x="204" y="63"/>
                  <a:pt x="202" y="67"/>
                  <a:pt x="202" y="71"/>
                </a:cubicBezTo>
                <a:lnTo>
                  <a:pt x="202" y="3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5" name="Freeform 43"/>
          <p:cNvSpPr>
            <a:spLocks noEditPoints="1"/>
          </p:cNvSpPr>
          <p:nvPr userDrawn="1"/>
        </p:nvSpPr>
        <p:spPr bwMode="auto">
          <a:xfrm>
            <a:off x="3135037" y="2078185"/>
            <a:ext cx="304896" cy="286756"/>
          </a:xfrm>
          <a:custGeom>
            <a:avLst/>
            <a:gdLst>
              <a:gd name="T0" fmla="*/ 83 w 442"/>
              <a:gd name="T1" fmla="*/ 0 h 415"/>
              <a:gd name="T2" fmla="*/ 359 w 442"/>
              <a:gd name="T3" fmla="*/ 0 h 415"/>
              <a:gd name="T4" fmla="*/ 401 w 442"/>
              <a:gd name="T5" fmla="*/ 41 h 415"/>
              <a:gd name="T6" fmla="*/ 401 w 442"/>
              <a:gd name="T7" fmla="*/ 221 h 415"/>
              <a:gd name="T8" fmla="*/ 359 w 442"/>
              <a:gd name="T9" fmla="*/ 262 h 415"/>
              <a:gd name="T10" fmla="*/ 83 w 442"/>
              <a:gd name="T11" fmla="*/ 262 h 415"/>
              <a:gd name="T12" fmla="*/ 41 w 442"/>
              <a:gd name="T13" fmla="*/ 221 h 415"/>
              <a:gd name="T14" fmla="*/ 41 w 442"/>
              <a:gd name="T15" fmla="*/ 41 h 415"/>
              <a:gd name="T16" fmla="*/ 83 w 442"/>
              <a:gd name="T17" fmla="*/ 0 h 415"/>
              <a:gd name="T18" fmla="*/ 83 w 442"/>
              <a:gd name="T19" fmla="*/ 290 h 415"/>
              <a:gd name="T20" fmla="*/ 359 w 442"/>
              <a:gd name="T21" fmla="*/ 290 h 415"/>
              <a:gd name="T22" fmla="*/ 379 w 442"/>
              <a:gd name="T23" fmla="*/ 298 h 415"/>
              <a:gd name="T24" fmla="*/ 434 w 442"/>
              <a:gd name="T25" fmla="*/ 354 h 415"/>
              <a:gd name="T26" fmla="*/ 442 w 442"/>
              <a:gd name="T27" fmla="*/ 373 h 415"/>
              <a:gd name="T28" fmla="*/ 442 w 442"/>
              <a:gd name="T29" fmla="*/ 387 h 415"/>
              <a:gd name="T30" fmla="*/ 415 w 442"/>
              <a:gd name="T31" fmla="*/ 415 h 415"/>
              <a:gd name="T32" fmla="*/ 28 w 442"/>
              <a:gd name="T33" fmla="*/ 415 h 415"/>
              <a:gd name="T34" fmla="*/ 0 w 442"/>
              <a:gd name="T35" fmla="*/ 387 h 415"/>
              <a:gd name="T36" fmla="*/ 0 w 442"/>
              <a:gd name="T37" fmla="*/ 373 h 415"/>
              <a:gd name="T38" fmla="*/ 8 w 442"/>
              <a:gd name="T39" fmla="*/ 353 h 415"/>
              <a:gd name="T40" fmla="*/ 63 w 442"/>
              <a:gd name="T41" fmla="*/ 298 h 415"/>
              <a:gd name="T42" fmla="*/ 83 w 442"/>
              <a:gd name="T43" fmla="*/ 290 h 415"/>
              <a:gd name="T44" fmla="*/ 180 w 442"/>
              <a:gd name="T45" fmla="*/ 359 h 415"/>
              <a:gd name="T46" fmla="*/ 166 w 442"/>
              <a:gd name="T47" fmla="*/ 373 h 415"/>
              <a:gd name="T48" fmla="*/ 180 w 442"/>
              <a:gd name="T49" fmla="*/ 387 h 415"/>
              <a:gd name="T50" fmla="*/ 263 w 442"/>
              <a:gd name="T51" fmla="*/ 387 h 415"/>
              <a:gd name="T52" fmla="*/ 276 w 442"/>
              <a:gd name="T53" fmla="*/ 373 h 415"/>
              <a:gd name="T54" fmla="*/ 263 w 442"/>
              <a:gd name="T55" fmla="*/ 359 h 415"/>
              <a:gd name="T56" fmla="*/ 180 w 442"/>
              <a:gd name="T57" fmla="*/ 359 h 415"/>
              <a:gd name="T58" fmla="*/ 83 w 442"/>
              <a:gd name="T59" fmla="*/ 41 h 415"/>
              <a:gd name="T60" fmla="*/ 83 w 442"/>
              <a:gd name="T61" fmla="*/ 221 h 415"/>
              <a:gd name="T62" fmla="*/ 359 w 442"/>
              <a:gd name="T63" fmla="*/ 221 h 415"/>
              <a:gd name="T64" fmla="*/ 359 w 442"/>
              <a:gd name="T65" fmla="*/ 41 h 415"/>
              <a:gd name="T66" fmla="*/ 83 w 442"/>
              <a:gd name="T67" fmla="*/ 4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2" h="415">
                <a:moveTo>
                  <a:pt x="83" y="0"/>
                </a:moveTo>
                <a:cubicBezTo>
                  <a:pt x="359" y="0"/>
                  <a:pt x="359" y="0"/>
                  <a:pt x="359" y="0"/>
                </a:cubicBezTo>
                <a:cubicBezTo>
                  <a:pt x="382" y="0"/>
                  <a:pt x="401" y="18"/>
                  <a:pt x="401" y="41"/>
                </a:cubicBezTo>
                <a:cubicBezTo>
                  <a:pt x="401" y="221"/>
                  <a:pt x="401" y="221"/>
                  <a:pt x="401" y="221"/>
                </a:cubicBezTo>
                <a:cubicBezTo>
                  <a:pt x="401" y="244"/>
                  <a:pt x="382" y="262"/>
                  <a:pt x="359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60" y="262"/>
                  <a:pt x="41" y="244"/>
                  <a:pt x="41" y="22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18"/>
                  <a:pt x="60" y="0"/>
                  <a:pt x="83" y="0"/>
                </a:cubicBezTo>
                <a:close/>
                <a:moveTo>
                  <a:pt x="83" y="290"/>
                </a:moveTo>
                <a:cubicBezTo>
                  <a:pt x="359" y="290"/>
                  <a:pt x="359" y="290"/>
                  <a:pt x="359" y="290"/>
                </a:cubicBezTo>
                <a:cubicBezTo>
                  <a:pt x="367" y="290"/>
                  <a:pt x="374" y="293"/>
                  <a:pt x="379" y="298"/>
                </a:cubicBezTo>
                <a:cubicBezTo>
                  <a:pt x="434" y="354"/>
                  <a:pt x="434" y="354"/>
                  <a:pt x="434" y="354"/>
                </a:cubicBezTo>
                <a:cubicBezTo>
                  <a:pt x="440" y="359"/>
                  <a:pt x="442" y="366"/>
                  <a:pt x="442" y="373"/>
                </a:cubicBezTo>
                <a:cubicBezTo>
                  <a:pt x="442" y="387"/>
                  <a:pt x="442" y="387"/>
                  <a:pt x="442" y="387"/>
                </a:cubicBezTo>
                <a:cubicBezTo>
                  <a:pt x="442" y="402"/>
                  <a:pt x="430" y="415"/>
                  <a:pt x="415" y="415"/>
                </a:cubicBezTo>
                <a:cubicBezTo>
                  <a:pt x="28" y="415"/>
                  <a:pt x="28" y="415"/>
                  <a:pt x="28" y="415"/>
                </a:cubicBezTo>
                <a:cubicBezTo>
                  <a:pt x="12" y="415"/>
                  <a:pt x="0" y="402"/>
                  <a:pt x="0" y="387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65"/>
                  <a:pt x="3" y="358"/>
                  <a:pt x="8" y="353"/>
                </a:cubicBezTo>
                <a:cubicBezTo>
                  <a:pt x="63" y="298"/>
                  <a:pt x="63" y="298"/>
                  <a:pt x="63" y="298"/>
                </a:cubicBezTo>
                <a:cubicBezTo>
                  <a:pt x="68" y="293"/>
                  <a:pt x="76" y="290"/>
                  <a:pt x="83" y="290"/>
                </a:cubicBezTo>
                <a:close/>
                <a:moveTo>
                  <a:pt x="180" y="359"/>
                </a:moveTo>
                <a:cubicBezTo>
                  <a:pt x="172" y="359"/>
                  <a:pt x="166" y="365"/>
                  <a:pt x="166" y="373"/>
                </a:cubicBezTo>
                <a:cubicBezTo>
                  <a:pt x="166" y="381"/>
                  <a:pt x="172" y="387"/>
                  <a:pt x="180" y="387"/>
                </a:cubicBezTo>
                <a:cubicBezTo>
                  <a:pt x="263" y="387"/>
                  <a:pt x="263" y="387"/>
                  <a:pt x="263" y="387"/>
                </a:cubicBezTo>
                <a:cubicBezTo>
                  <a:pt x="270" y="387"/>
                  <a:pt x="276" y="381"/>
                  <a:pt x="276" y="373"/>
                </a:cubicBezTo>
                <a:cubicBezTo>
                  <a:pt x="276" y="365"/>
                  <a:pt x="270" y="359"/>
                  <a:pt x="263" y="359"/>
                </a:cubicBezTo>
                <a:cubicBezTo>
                  <a:pt x="180" y="359"/>
                  <a:pt x="180" y="359"/>
                  <a:pt x="180" y="359"/>
                </a:cubicBezTo>
                <a:close/>
                <a:moveTo>
                  <a:pt x="83" y="41"/>
                </a:moveTo>
                <a:cubicBezTo>
                  <a:pt x="83" y="221"/>
                  <a:pt x="83" y="221"/>
                  <a:pt x="83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41"/>
                  <a:pt x="359" y="41"/>
                  <a:pt x="359" y="41"/>
                </a:cubicBezTo>
                <a:lnTo>
                  <a:pt x="83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5" name="Freeform 39"/>
          <p:cNvSpPr>
            <a:spLocks/>
          </p:cNvSpPr>
          <p:nvPr userDrawn="1"/>
        </p:nvSpPr>
        <p:spPr bwMode="auto">
          <a:xfrm>
            <a:off x="3222226" y="2660172"/>
            <a:ext cx="200212" cy="228608"/>
          </a:xfrm>
          <a:custGeom>
            <a:avLst/>
            <a:gdLst>
              <a:gd name="T0" fmla="*/ 314 w 391"/>
              <a:gd name="T1" fmla="*/ 0 h 446"/>
              <a:gd name="T2" fmla="*/ 238 w 391"/>
              <a:gd name="T3" fmla="*/ 77 h 446"/>
              <a:gd name="T4" fmla="*/ 239 w 391"/>
              <a:gd name="T5" fmla="*/ 91 h 446"/>
              <a:gd name="T6" fmla="*/ 123 w 391"/>
              <a:gd name="T7" fmla="*/ 162 h 446"/>
              <a:gd name="T8" fmla="*/ 77 w 391"/>
              <a:gd name="T9" fmla="*/ 146 h 446"/>
              <a:gd name="T10" fmla="*/ 0 w 391"/>
              <a:gd name="T11" fmla="*/ 223 h 446"/>
              <a:gd name="T12" fmla="*/ 77 w 391"/>
              <a:gd name="T13" fmla="*/ 300 h 446"/>
              <a:gd name="T14" fmla="*/ 123 w 391"/>
              <a:gd name="T15" fmla="*/ 284 h 446"/>
              <a:gd name="T16" fmla="*/ 239 w 391"/>
              <a:gd name="T17" fmla="*/ 356 h 446"/>
              <a:gd name="T18" fmla="*/ 238 w 391"/>
              <a:gd name="T19" fmla="*/ 370 h 446"/>
              <a:gd name="T20" fmla="*/ 314 w 391"/>
              <a:gd name="T21" fmla="*/ 446 h 446"/>
              <a:gd name="T22" fmla="*/ 391 w 391"/>
              <a:gd name="T23" fmla="*/ 370 h 446"/>
              <a:gd name="T24" fmla="*/ 314 w 391"/>
              <a:gd name="T25" fmla="*/ 293 h 446"/>
              <a:gd name="T26" fmla="*/ 268 w 391"/>
              <a:gd name="T27" fmla="*/ 308 h 446"/>
              <a:gd name="T28" fmla="*/ 153 w 391"/>
              <a:gd name="T29" fmla="*/ 237 h 446"/>
              <a:gd name="T30" fmla="*/ 154 w 391"/>
              <a:gd name="T31" fmla="*/ 223 h 446"/>
              <a:gd name="T32" fmla="*/ 153 w 391"/>
              <a:gd name="T33" fmla="*/ 209 h 446"/>
              <a:gd name="T34" fmla="*/ 268 w 391"/>
              <a:gd name="T35" fmla="*/ 138 h 446"/>
              <a:gd name="T36" fmla="*/ 314 w 391"/>
              <a:gd name="T37" fmla="*/ 153 h 446"/>
              <a:gd name="T38" fmla="*/ 391 w 391"/>
              <a:gd name="T39" fmla="*/ 77 h 446"/>
              <a:gd name="T40" fmla="*/ 314 w 391"/>
              <a:gd name="T41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1" h="446">
                <a:moveTo>
                  <a:pt x="314" y="0"/>
                </a:moveTo>
                <a:cubicBezTo>
                  <a:pt x="272" y="0"/>
                  <a:pt x="238" y="34"/>
                  <a:pt x="238" y="77"/>
                </a:cubicBezTo>
                <a:cubicBezTo>
                  <a:pt x="238" y="81"/>
                  <a:pt x="238" y="86"/>
                  <a:pt x="239" y="91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1" y="152"/>
                  <a:pt x="95" y="146"/>
                  <a:pt x="77" y="146"/>
                </a:cubicBezTo>
                <a:cubicBezTo>
                  <a:pt x="35" y="146"/>
                  <a:pt x="0" y="181"/>
                  <a:pt x="0" y="223"/>
                </a:cubicBezTo>
                <a:cubicBezTo>
                  <a:pt x="0" y="266"/>
                  <a:pt x="35" y="300"/>
                  <a:pt x="77" y="300"/>
                </a:cubicBezTo>
                <a:cubicBezTo>
                  <a:pt x="95" y="300"/>
                  <a:pt x="111" y="294"/>
                  <a:pt x="123" y="284"/>
                </a:cubicBezTo>
                <a:cubicBezTo>
                  <a:pt x="239" y="356"/>
                  <a:pt x="239" y="356"/>
                  <a:pt x="239" y="356"/>
                </a:cubicBezTo>
                <a:cubicBezTo>
                  <a:pt x="238" y="360"/>
                  <a:pt x="238" y="365"/>
                  <a:pt x="238" y="370"/>
                </a:cubicBezTo>
                <a:cubicBezTo>
                  <a:pt x="238" y="412"/>
                  <a:pt x="272" y="446"/>
                  <a:pt x="314" y="446"/>
                </a:cubicBezTo>
                <a:cubicBezTo>
                  <a:pt x="357" y="446"/>
                  <a:pt x="391" y="412"/>
                  <a:pt x="391" y="370"/>
                </a:cubicBezTo>
                <a:cubicBezTo>
                  <a:pt x="391" y="327"/>
                  <a:pt x="357" y="293"/>
                  <a:pt x="314" y="293"/>
                </a:cubicBezTo>
                <a:cubicBezTo>
                  <a:pt x="297" y="293"/>
                  <a:pt x="281" y="299"/>
                  <a:pt x="268" y="308"/>
                </a:cubicBezTo>
                <a:cubicBezTo>
                  <a:pt x="153" y="237"/>
                  <a:pt x="153" y="237"/>
                  <a:pt x="153" y="237"/>
                </a:cubicBezTo>
                <a:cubicBezTo>
                  <a:pt x="154" y="233"/>
                  <a:pt x="154" y="228"/>
                  <a:pt x="154" y="223"/>
                </a:cubicBezTo>
                <a:cubicBezTo>
                  <a:pt x="154" y="218"/>
                  <a:pt x="154" y="214"/>
                  <a:pt x="153" y="209"/>
                </a:cubicBezTo>
                <a:cubicBezTo>
                  <a:pt x="268" y="138"/>
                  <a:pt x="268" y="138"/>
                  <a:pt x="268" y="138"/>
                </a:cubicBezTo>
                <a:cubicBezTo>
                  <a:pt x="281" y="148"/>
                  <a:pt x="297" y="153"/>
                  <a:pt x="314" y="153"/>
                </a:cubicBezTo>
                <a:cubicBezTo>
                  <a:pt x="357" y="153"/>
                  <a:pt x="391" y="119"/>
                  <a:pt x="391" y="77"/>
                </a:cubicBezTo>
                <a:cubicBezTo>
                  <a:pt x="391" y="34"/>
                  <a:pt x="357" y="0"/>
                  <a:pt x="31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8" name="Freeform 19"/>
          <p:cNvSpPr>
            <a:spLocks/>
          </p:cNvSpPr>
          <p:nvPr userDrawn="1"/>
        </p:nvSpPr>
        <p:spPr bwMode="auto">
          <a:xfrm>
            <a:off x="3191047" y="6772764"/>
            <a:ext cx="237648" cy="237648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70" name="Group 669"/>
          <p:cNvGrpSpPr/>
          <p:nvPr userDrawn="1"/>
        </p:nvGrpSpPr>
        <p:grpSpPr>
          <a:xfrm>
            <a:off x="3188803" y="6128432"/>
            <a:ext cx="240341" cy="289788"/>
            <a:chOff x="-2117725" y="338138"/>
            <a:chExt cx="4537075" cy="5470525"/>
          </a:xfrm>
          <a:solidFill>
            <a:schemeClr val="tx1"/>
          </a:solidFill>
        </p:grpSpPr>
        <p:sp>
          <p:nvSpPr>
            <p:cNvPr id="671" name="Freeform 6"/>
            <p:cNvSpPr>
              <a:spLocks noEditPoints="1"/>
            </p:cNvSpPr>
            <p:nvPr/>
          </p:nvSpPr>
          <p:spPr bwMode="auto">
            <a:xfrm>
              <a:off x="-2117725" y="338138"/>
              <a:ext cx="4537075" cy="5470525"/>
            </a:xfrm>
            <a:custGeom>
              <a:avLst/>
              <a:gdLst>
                <a:gd name="T0" fmla="*/ 1173 w 1210"/>
                <a:gd name="T1" fmla="*/ 480 h 1459"/>
                <a:gd name="T2" fmla="*/ 729 w 1210"/>
                <a:gd name="T3" fmla="*/ 37 h 1459"/>
                <a:gd name="T4" fmla="*/ 678 w 1210"/>
                <a:gd name="T5" fmla="*/ 0 h 1459"/>
                <a:gd name="T6" fmla="*/ 651 w 1210"/>
                <a:gd name="T7" fmla="*/ 0 h 1459"/>
                <a:gd name="T8" fmla="*/ 600 w 1210"/>
                <a:gd name="T9" fmla="*/ 36 h 1459"/>
                <a:gd name="T10" fmla="*/ 402 w 1210"/>
                <a:gd name="T11" fmla="*/ 234 h 1459"/>
                <a:gd name="T12" fmla="*/ 140 w 1210"/>
                <a:gd name="T13" fmla="*/ 494 h 1459"/>
                <a:gd name="T14" fmla="*/ 120 w 1210"/>
                <a:gd name="T15" fmla="*/ 563 h 1459"/>
                <a:gd name="T16" fmla="*/ 184 w 1210"/>
                <a:gd name="T17" fmla="*/ 614 h 1459"/>
                <a:gd name="T18" fmla="*/ 341 w 1210"/>
                <a:gd name="T19" fmla="*/ 615 h 1459"/>
                <a:gd name="T20" fmla="*/ 357 w 1210"/>
                <a:gd name="T21" fmla="*/ 630 h 1459"/>
                <a:gd name="T22" fmla="*/ 357 w 1210"/>
                <a:gd name="T23" fmla="*/ 665 h 1459"/>
                <a:gd name="T24" fmla="*/ 348 w 1210"/>
                <a:gd name="T25" fmla="*/ 676 h 1459"/>
                <a:gd name="T26" fmla="*/ 116 w 1210"/>
                <a:gd name="T27" fmla="*/ 787 h 1459"/>
                <a:gd name="T28" fmla="*/ 2 w 1210"/>
                <a:gd name="T29" fmla="*/ 1023 h 1459"/>
                <a:gd name="T30" fmla="*/ 0 w 1210"/>
                <a:gd name="T31" fmla="*/ 1029 h 1459"/>
                <a:gd name="T32" fmla="*/ 0 w 1210"/>
                <a:gd name="T33" fmla="*/ 1102 h 1459"/>
                <a:gd name="T34" fmla="*/ 5 w 1210"/>
                <a:gd name="T35" fmla="*/ 1132 h 1459"/>
                <a:gd name="T36" fmla="*/ 90 w 1210"/>
                <a:gd name="T37" fmla="*/ 1317 h 1459"/>
                <a:gd name="T38" fmla="*/ 348 w 1210"/>
                <a:gd name="T39" fmla="*/ 1457 h 1459"/>
                <a:gd name="T40" fmla="*/ 355 w 1210"/>
                <a:gd name="T41" fmla="*/ 1459 h 1459"/>
                <a:gd name="T42" fmla="*/ 434 w 1210"/>
                <a:gd name="T43" fmla="*/ 1459 h 1459"/>
                <a:gd name="T44" fmla="*/ 460 w 1210"/>
                <a:gd name="T45" fmla="*/ 1455 h 1459"/>
                <a:gd name="T46" fmla="*/ 539 w 1210"/>
                <a:gd name="T47" fmla="*/ 1433 h 1459"/>
                <a:gd name="T48" fmla="*/ 563 w 1210"/>
                <a:gd name="T49" fmla="*/ 1429 h 1459"/>
                <a:gd name="T50" fmla="*/ 892 w 1210"/>
                <a:gd name="T51" fmla="*/ 1428 h 1459"/>
                <a:gd name="T52" fmla="*/ 942 w 1210"/>
                <a:gd name="T53" fmla="*/ 1415 h 1459"/>
                <a:gd name="T54" fmla="*/ 972 w 1210"/>
                <a:gd name="T55" fmla="*/ 1357 h 1459"/>
                <a:gd name="T56" fmla="*/ 972 w 1210"/>
                <a:gd name="T57" fmla="*/ 725 h 1459"/>
                <a:gd name="T58" fmla="*/ 972 w 1210"/>
                <a:gd name="T59" fmla="*/ 627 h 1459"/>
                <a:gd name="T60" fmla="*/ 985 w 1210"/>
                <a:gd name="T61" fmla="*/ 615 h 1459"/>
                <a:gd name="T62" fmla="*/ 1135 w 1210"/>
                <a:gd name="T63" fmla="*/ 615 h 1459"/>
                <a:gd name="T64" fmla="*/ 1208 w 1210"/>
                <a:gd name="T65" fmla="*/ 567 h 1459"/>
                <a:gd name="T66" fmla="*/ 1210 w 1210"/>
                <a:gd name="T67" fmla="*/ 564 h 1459"/>
                <a:gd name="T68" fmla="*/ 1210 w 1210"/>
                <a:gd name="T69" fmla="*/ 532 h 1459"/>
                <a:gd name="T70" fmla="*/ 1173 w 1210"/>
                <a:gd name="T71" fmla="*/ 480 h 1459"/>
                <a:gd name="T72" fmla="*/ 394 w 1210"/>
                <a:gd name="T73" fmla="*/ 1391 h 1459"/>
                <a:gd name="T74" fmla="*/ 74 w 1210"/>
                <a:gd name="T75" fmla="*/ 1070 h 1459"/>
                <a:gd name="T76" fmla="*/ 402 w 1210"/>
                <a:gd name="T77" fmla="*/ 748 h 1459"/>
                <a:gd name="T78" fmla="*/ 716 w 1210"/>
                <a:gd name="T79" fmla="*/ 1068 h 1459"/>
                <a:gd name="T80" fmla="*/ 394 w 1210"/>
                <a:gd name="T81" fmla="*/ 1391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0" h="1459">
                  <a:moveTo>
                    <a:pt x="1173" y="480"/>
                  </a:moveTo>
                  <a:cubicBezTo>
                    <a:pt x="1025" y="333"/>
                    <a:pt x="877" y="185"/>
                    <a:pt x="729" y="37"/>
                  </a:cubicBezTo>
                  <a:cubicBezTo>
                    <a:pt x="714" y="22"/>
                    <a:pt x="699" y="7"/>
                    <a:pt x="678" y="0"/>
                  </a:cubicBezTo>
                  <a:cubicBezTo>
                    <a:pt x="669" y="0"/>
                    <a:pt x="660" y="0"/>
                    <a:pt x="651" y="0"/>
                  </a:cubicBezTo>
                  <a:cubicBezTo>
                    <a:pt x="630" y="7"/>
                    <a:pt x="615" y="21"/>
                    <a:pt x="600" y="36"/>
                  </a:cubicBezTo>
                  <a:cubicBezTo>
                    <a:pt x="534" y="102"/>
                    <a:pt x="468" y="168"/>
                    <a:pt x="402" y="234"/>
                  </a:cubicBezTo>
                  <a:cubicBezTo>
                    <a:pt x="315" y="321"/>
                    <a:pt x="228" y="407"/>
                    <a:pt x="140" y="494"/>
                  </a:cubicBezTo>
                  <a:cubicBezTo>
                    <a:pt x="121" y="513"/>
                    <a:pt x="115" y="537"/>
                    <a:pt x="120" y="563"/>
                  </a:cubicBezTo>
                  <a:cubicBezTo>
                    <a:pt x="125" y="593"/>
                    <a:pt x="153" y="614"/>
                    <a:pt x="184" y="614"/>
                  </a:cubicBezTo>
                  <a:cubicBezTo>
                    <a:pt x="237" y="615"/>
                    <a:pt x="289" y="614"/>
                    <a:pt x="341" y="615"/>
                  </a:cubicBezTo>
                  <a:cubicBezTo>
                    <a:pt x="357" y="615"/>
                    <a:pt x="357" y="615"/>
                    <a:pt x="357" y="630"/>
                  </a:cubicBezTo>
                  <a:cubicBezTo>
                    <a:pt x="357" y="642"/>
                    <a:pt x="357" y="654"/>
                    <a:pt x="357" y="665"/>
                  </a:cubicBezTo>
                  <a:cubicBezTo>
                    <a:pt x="357" y="672"/>
                    <a:pt x="355" y="675"/>
                    <a:pt x="348" y="676"/>
                  </a:cubicBezTo>
                  <a:cubicBezTo>
                    <a:pt x="258" y="686"/>
                    <a:pt x="181" y="723"/>
                    <a:pt x="116" y="787"/>
                  </a:cubicBezTo>
                  <a:cubicBezTo>
                    <a:pt x="50" y="852"/>
                    <a:pt x="12" y="931"/>
                    <a:pt x="2" y="1023"/>
                  </a:cubicBezTo>
                  <a:cubicBezTo>
                    <a:pt x="1" y="1025"/>
                    <a:pt x="0" y="1027"/>
                    <a:pt x="0" y="1029"/>
                  </a:cubicBezTo>
                  <a:cubicBezTo>
                    <a:pt x="0" y="1053"/>
                    <a:pt x="0" y="1078"/>
                    <a:pt x="0" y="1102"/>
                  </a:cubicBezTo>
                  <a:cubicBezTo>
                    <a:pt x="2" y="1112"/>
                    <a:pt x="3" y="1122"/>
                    <a:pt x="5" y="1132"/>
                  </a:cubicBezTo>
                  <a:cubicBezTo>
                    <a:pt x="17" y="1202"/>
                    <a:pt x="45" y="1264"/>
                    <a:pt x="90" y="1317"/>
                  </a:cubicBezTo>
                  <a:cubicBezTo>
                    <a:pt x="158" y="1397"/>
                    <a:pt x="244" y="1444"/>
                    <a:pt x="348" y="1457"/>
                  </a:cubicBezTo>
                  <a:cubicBezTo>
                    <a:pt x="350" y="1458"/>
                    <a:pt x="353" y="1459"/>
                    <a:pt x="355" y="1459"/>
                  </a:cubicBezTo>
                  <a:cubicBezTo>
                    <a:pt x="381" y="1459"/>
                    <a:pt x="408" y="1459"/>
                    <a:pt x="434" y="1459"/>
                  </a:cubicBezTo>
                  <a:cubicBezTo>
                    <a:pt x="443" y="1458"/>
                    <a:pt x="452" y="1457"/>
                    <a:pt x="460" y="1455"/>
                  </a:cubicBezTo>
                  <a:cubicBezTo>
                    <a:pt x="486" y="1448"/>
                    <a:pt x="512" y="1440"/>
                    <a:pt x="539" y="1433"/>
                  </a:cubicBezTo>
                  <a:cubicBezTo>
                    <a:pt x="547" y="1431"/>
                    <a:pt x="555" y="1429"/>
                    <a:pt x="563" y="1429"/>
                  </a:cubicBezTo>
                  <a:cubicBezTo>
                    <a:pt x="673" y="1428"/>
                    <a:pt x="782" y="1428"/>
                    <a:pt x="892" y="1428"/>
                  </a:cubicBezTo>
                  <a:cubicBezTo>
                    <a:pt x="910" y="1428"/>
                    <a:pt x="927" y="1426"/>
                    <a:pt x="942" y="1415"/>
                  </a:cubicBezTo>
                  <a:cubicBezTo>
                    <a:pt x="962" y="1400"/>
                    <a:pt x="972" y="1381"/>
                    <a:pt x="972" y="1357"/>
                  </a:cubicBezTo>
                  <a:cubicBezTo>
                    <a:pt x="972" y="1146"/>
                    <a:pt x="972" y="936"/>
                    <a:pt x="972" y="725"/>
                  </a:cubicBezTo>
                  <a:cubicBezTo>
                    <a:pt x="972" y="693"/>
                    <a:pt x="972" y="660"/>
                    <a:pt x="972" y="627"/>
                  </a:cubicBezTo>
                  <a:cubicBezTo>
                    <a:pt x="972" y="615"/>
                    <a:pt x="972" y="615"/>
                    <a:pt x="985" y="615"/>
                  </a:cubicBezTo>
                  <a:cubicBezTo>
                    <a:pt x="1035" y="615"/>
                    <a:pt x="1085" y="614"/>
                    <a:pt x="1135" y="615"/>
                  </a:cubicBezTo>
                  <a:cubicBezTo>
                    <a:pt x="1171" y="615"/>
                    <a:pt x="1196" y="601"/>
                    <a:pt x="1208" y="567"/>
                  </a:cubicBezTo>
                  <a:cubicBezTo>
                    <a:pt x="1208" y="566"/>
                    <a:pt x="1209" y="565"/>
                    <a:pt x="1210" y="564"/>
                  </a:cubicBezTo>
                  <a:cubicBezTo>
                    <a:pt x="1210" y="554"/>
                    <a:pt x="1210" y="543"/>
                    <a:pt x="1210" y="532"/>
                  </a:cubicBezTo>
                  <a:cubicBezTo>
                    <a:pt x="1203" y="511"/>
                    <a:pt x="1188" y="495"/>
                    <a:pt x="1173" y="480"/>
                  </a:cubicBezTo>
                  <a:close/>
                  <a:moveTo>
                    <a:pt x="394" y="1391"/>
                  </a:moveTo>
                  <a:cubicBezTo>
                    <a:pt x="216" y="1391"/>
                    <a:pt x="74" y="1249"/>
                    <a:pt x="74" y="1070"/>
                  </a:cubicBezTo>
                  <a:cubicBezTo>
                    <a:pt x="73" y="888"/>
                    <a:pt x="224" y="744"/>
                    <a:pt x="402" y="748"/>
                  </a:cubicBezTo>
                  <a:cubicBezTo>
                    <a:pt x="569" y="752"/>
                    <a:pt x="714" y="891"/>
                    <a:pt x="716" y="1068"/>
                  </a:cubicBezTo>
                  <a:cubicBezTo>
                    <a:pt x="714" y="1249"/>
                    <a:pt x="573" y="1392"/>
                    <a:pt x="394" y="1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72" name="Freeform 671"/>
            <p:cNvSpPr>
              <a:spLocks noEditPoints="1"/>
            </p:cNvSpPr>
            <p:nvPr/>
          </p:nvSpPr>
          <p:spPr bwMode="auto">
            <a:xfrm>
              <a:off x="-1239838" y="3363913"/>
              <a:ext cx="1211263" cy="1968500"/>
            </a:xfrm>
            <a:custGeom>
              <a:avLst/>
              <a:gdLst>
                <a:gd name="T0" fmla="*/ 224 w 323"/>
                <a:gd name="T1" fmla="*/ 224 h 525"/>
                <a:gd name="T2" fmla="*/ 193 w 323"/>
                <a:gd name="T3" fmla="*/ 222 h 525"/>
                <a:gd name="T4" fmla="*/ 181 w 323"/>
                <a:gd name="T5" fmla="*/ 210 h 525"/>
                <a:gd name="T6" fmla="*/ 181 w 323"/>
                <a:gd name="T7" fmla="*/ 173 h 525"/>
                <a:gd name="T8" fmla="*/ 181 w 323"/>
                <a:gd name="T9" fmla="*/ 134 h 525"/>
                <a:gd name="T10" fmla="*/ 192 w 323"/>
                <a:gd name="T11" fmla="*/ 122 h 525"/>
                <a:gd name="T12" fmla="*/ 239 w 323"/>
                <a:gd name="T13" fmla="*/ 149 h 525"/>
                <a:gd name="T14" fmla="*/ 291 w 323"/>
                <a:gd name="T15" fmla="*/ 166 h 525"/>
                <a:gd name="T16" fmla="*/ 313 w 323"/>
                <a:gd name="T17" fmla="*/ 119 h 525"/>
                <a:gd name="T18" fmla="*/ 278 w 323"/>
                <a:gd name="T19" fmla="*/ 68 h 525"/>
                <a:gd name="T20" fmla="*/ 200 w 323"/>
                <a:gd name="T21" fmla="*/ 40 h 525"/>
                <a:gd name="T22" fmla="*/ 181 w 323"/>
                <a:gd name="T23" fmla="*/ 19 h 525"/>
                <a:gd name="T24" fmla="*/ 161 w 323"/>
                <a:gd name="T25" fmla="*/ 1 h 525"/>
                <a:gd name="T26" fmla="*/ 140 w 323"/>
                <a:gd name="T27" fmla="*/ 19 h 525"/>
                <a:gd name="T28" fmla="*/ 118 w 323"/>
                <a:gd name="T29" fmla="*/ 41 h 525"/>
                <a:gd name="T30" fmla="*/ 112 w 323"/>
                <a:gd name="T31" fmla="*/ 41 h 525"/>
                <a:gd name="T32" fmla="*/ 0 w 323"/>
                <a:gd name="T33" fmla="*/ 155 h 525"/>
                <a:gd name="T34" fmla="*/ 0 w 323"/>
                <a:gd name="T35" fmla="*/ 186 h 525"/>
                <a:gd name="T36" fmla="*/ 46 w 323"/>
                <a:gd name="T37" fmla="*/ 278 h 525"/>
                <a:gd name="T38" fmla="*/ 128 w 323"/>
                <a:gd name="T39" fmla="*/ 305 h 525"/>
                <a:gd name="T40" fmla="*/ 140 w 323"/>
                <a:gd name="T41" fmla="*/ 314 h 525"/>
                <a:gd name="T42" fmla="*/ 140 w 323"/>
                <a:gd name="T43" fmla="*/ 393 h 525"/>
                <a:gd name="T44" fmla="*/ 130 w 323"/>
                <a:gd name="T45" fmla="*/ 403 h 525"/>
                <a:gd name="T46" fmla="*/ 82 w 323"/>
                <a:gd name="T47" fmla="*/ 376 h 525"/>
                <a:gd name="T48" fmla="*/ 15 w 323"/>
                <a:gd name="T49" fmla="*/ 373 h 525"/>
                <a:gd name="T50" fmla="*/ 16 w 323"/>
                <a:gd name="T51" fmla="*/ 424 h 525"/>
                <a:gd name="T52" fmla="*/ 124 w 323"/>
                <a:gd name="T53" fmla="*/ 485 h 525"/>
                <a:gd name="T54" fmla="*/ 140 w 323"/>
                <a:gd name="T55" fmla="*/ 501 h 525"/>
                <a:gd name="T56" fmla="*/ 161 w 323"/>
                <a:gd name="T57" fmla="*/ 525 h 525"/>
                <a:gd name="T58" fmla="*/ 181 w 323"/>
                <a:gd name="T59" fmla="*/ 502 h 525"/>
                <a:gd name="T60" fmla="*/ 198 w 323"/>
                <a:gd name="T61" fmla="*/ 485 h 525"/>
                <a:gd name="T62" fmla="*/ 204 w 323"/>
                <a:gd name="T63" fmla="*/ 485 h 525"/>
                <a:gd name="T64" fmla="*/ 309 w 323"/>
                <a:gd name="T65" fmla="*/ 418 h 525"/>
                <a:gd name="T66" fmla="*/ 323 w 323"/>
                <a:gd name="T67" fmla="*/ 343 h 525"/>
                <a:gd name="T68" fmla="*/ 224 w 323"/>
                <a:gd name="T69" fmla="*/ 224 h 525"/>
                <a:gd name="T70" fmla="*/ 130 w 323"/>
                <a:gd name="T71" fmla="*/ 222 h 525"/>
                <a:gd name="T72" fmla="*/ 81 w 323"/>
                <a:gd name="T73" fmla="*/ 174 h 525"/>
                <a:gd name="T74" fmla="*/ 89 w 323"/>
                <a:gd name="T75" fmla="*/ 140 h 525"/>
                <a:gd name="T76" fmla="*/ 133 w 323"/>
                <a:gd name="T77" fmla="*/ 122 h 525"/>
                <a:gd name="T78" fmla="*/ 140 w 323"/>
                <a:gd name="T79" fmla="*/ 132 h 525"/>
                <a:gd name="T80" fmla="*/ 140 w 323"/>
                <a:gd name="T81" fmla="*/ 172 h 525"/>
                <a:gd name="T82" fmla="*/ 140 w 323"/>
                <a:gd name="T83" fmla="*/ 212 h 525"/>
                <a:gd name="T84" fmla="*/ 130 w 323"/>
                <a:gd name="T85" fmla="*/ 222 h 525"/>
                <a:gd name="T86" fmla="*/ 240 w 323"/>
                <a:gd name="T87" fmla="*/ 365 h 525"/>
                <a:gd name="T88" fmla="*/ 212 w 323"/>
                <a:gd name="T89" fmla="*/ 400 h 525"/>
                <a:gd name="T90" fmla="*/ 190 w 323"/>
                <a:gd name="T91" fmla="*/ 402 h 525"/>
                <a:gd name="T92" fmla="*/ 181 w 323"/>
                <a:gd name="T93" fmla="*/ 393 h 525"/>
                <a:gd name="T94" fmla="*/ 181 w 323"/>
                <a:gd name="T95" fmla="*/ 391 h 525"/>
                <a:gd name="T96" fmla="*/ 181 w 323"/>
                <a:gd name="T97" fmla="*/ 354 h 525"/>
                <a:gd name="T98" fmla="*/ 181 w 323"/>
                <a:gd name="T99" fmla="*/ 314 h 525"/>
                <a:gd name="T100" fmla="*/ 191 w 323"/>
                <a:gd name="T101" fmla="*/ 305 h 525"/>
                <a:gd name="T102" fmla="*/ 216 w 323"/>
                <a:gd name="T103" fmla="*/ 307 h 525"/>
                <a:gd name="T104" fmla="*/ 240 w 323"/>
                <a:gd name="T105" fmla="*/ 36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3" h="525">
                  <a:moveTo>
                    <a:pt x="224" y="224"/>
                  </a:moveTo>
                  <a:cubicBezTo>
                    <a:pt x="214" y="222"/>
                    <a:pt x="203" y="222"/>
                    <a:pt x="193" y="222"/>
                  </a:cubicBezTo>
                  <a:cubicBezTo>
                    <a:pt x="184" y="222"/>
                    <a:pt x="180" y="219"/>
                    <a:pt x="181" y="210"/>
                  </a:cubicBezTo>
                  <a:cubicBezTo>
                    <a:pt x="181" y="198"/>
                    <a:pt x="181" y="185"/>
                    <a:pt x="181" y="173"/>
                  </a:cubicBezTo>
                  <a:cubicBezTo>
                    <a:pt x="181" y="160"/>
                    <a:pt x="181" y="147"/>
                    <a:pt x="181" y="134"/>
                  </a:cubicBezTo>
                  <a:cubicBezTo>
                    <a:pt x="180" y="126"/>
                    <a:pt x="183" y="123"/>
                    <a:pt x="192" y="122"/>
                  </a:cubicBezTo>
                  <a:cubicBezTo>
                    <a:pt x="215" y="120"/>
                    <a:pt x="229" y="131"/>
                    <a:pt x="239" y="149"/>
                  </a:cubicBezTo>
                  <a:cubicBezTo>
                    <a:pt x="249" y="167"/>
                    <a:pt x="272" y="174"/>
                    <a:pt x="291" y="166"/>
                  </a:cubicBezTo>
                  <a:cubicBezTo>
                    <a:pt x="309" y="158"/>
                    <a:pt x="320" y="137"/>
                    <a:pt x="313" y="119"/>
                  </a:cubicBezTo>
                  <a:cubicBezTo>
                    <a:pt x="306" y="99"/>
                    <a:pt x="295" y="81"/>
                    <a:pt x="278" y="68"/>
                  </a:cubicBezTo>
                  <a:cubicBezTo>
                    <a:pt x="255" y="50"/>
                    <a:pt x="229" y="42"/>
                    <a:pt x="200" y="40"/>
                  </a:cubicBezTo>
                  <a:cubicBezTo>
                    <a:pt x="182" y="39"/>
                    <a:pt x="182" y="38"/>
                    <a:pt x="181" y="19"/>
                  </a:cubicBezTo>
                  <a:cubicBezTo>
                    <a:pt x="180" y="8"/>
                    <a:pt x="172" y="1"/>
                    <a:pt x="161" y="1"/>
                  </a:cubicBezTo>
                  <a:cubicBezTo>
                    <a:pt x="150" y="0"/>
                    <a:pt x="142" y="8"/>
                    <a:pt x="140" y="19"/>
                  </a:cubicBezTo>
                  <a:cubicBezTo>
                    <a:pt x="138" y="39"/>
                    <a:pt x="138" y="39"/>
                    <a:pt x="118" y="41"/>
                  </a:cubicBezTo>
                  <a:cubicBezTo>
                    <a:pt x="116" y="41"/>
                    <a:pt x="114" y="41"/>
                    <a:pt x="112" y="41"/>
                  </a:cubicBezTo>
                  <a:cubicBezTo>
                    <a:pt x="52" y="44"/>
                    <a:pt x="1" y="95"/>
                    <a:pt x="0" y="155"/>
                  </a:cubicBezTo>
                  <a:cubicBezTo>
                    <a:pt x="0" y="166"/>
                    <a:pt x="0" y="176"/>
                    <a:pt x="0" y="186"/>
                  </a:cubicBezTo>
                  <a:cubicBezTo>
                    <a:pt x="2" y="223"/>
                    <a:pt x="17" y="254"/>
                    <a:pt x="46" y="278"/>
                  </a:cubicBezTo>
                  <a:cubicBezTo>
                    <a:pt x="70" y="297"/>
                    <a:pt x="98" y="304"/>
                    <a:pt x="128" y="305"/>
                  </a:cubicBezTo>
                  <a:cubicBezTo>
                    <a:pt x="135" y="305"/>
                    <a:pt x="140" y="305"/>
                    <a:pt x="140" y="314"/>
                  </a:cubicBezTo>
                  <a:cubicBezTo>
                    <a:pt x="140" y="340"/>
                    <a:pt x="140" y="367"/>
                    <a:pt x="140" y="393"/>
                  </a:cubicBezTo>
                  <a:cubicBezTo>
                    <a:pt x="140" y="400"/>
                    <a:pt x="137" y="402"/>
                    <a:pt x="130" y="403"/>
                  </a:cubicBezTo>
                  <a:cubicBezTo>
                    <a:pt x="108" y="404"/>
                    <a:pt x="93" y="395"/>
                    <a:pt x="82" y="376"/>
                  </a:cubicBezTo>
                  <a:cubicBezTo>
                    <a:pt x="67" y="351"/>
                    <a:pt x="33" y="349"/>
                    <a:pt x="15" y="373"/>
                  </a:cubicBezTo>
                  <a:cubicBezTo>
                    <a:pt x="3" y="390"/>
                    <a:pt x="6" y="407"/>
                    <a:pt x="16" y="424"/>
                  </a:cubicBezTo>
                  <a:cubicBezTo>
                    <a:pt x="40" y="466"/>
                    <a:pt x="78" y="483"/>
                    <a:pt x="124" y="485"/>
                  </a:cubicBezTo>
                  <a:cubicBezTo>
                    <a:pt x="140" y="486"/>
                    <a:pt x="140" y="485"/>
                    <a:pt x="140" y="501"/>
                  </a:cubicBezTo>
                  <a:cubicBezTo>
                    <a:pt x="140" y="515"/>
                    <a:pt x="149" y="525"/>
                    <a:pt x="161" y="525"/>
                  </a:cubicBezTo>
                  <a:cubicBezTo>
                    <a:pt x="173" y="525"/>
                    <a:pt x="181" y="516"/>
                    <a:pt x="181" y="502"/>
                  </a:cubicBezTo>
                  <a:cubicBezTo>
                    <a:pt x="181" y="485"/>
                    <a:pt x="181" y="485"/>
                    <a:pt x="198" y="485"/>
                  </a:cubicBezTo>
                  <a:cubicBezTo>
                    <a:pt x="200" y="485"/>
                    <a:pt x="202" y="485"/>
                    <a:pt x="204" y="485"/>
                  </a:cubicBezTo>
                  <a:cubicBezTo>
                    <a:pt x="251" y="482"/>
                    <a:pt x="287" y="460"/>
                    <a:pt x="309" y="418"/>
                  </a:cubicBezTo>
                  <a:cubicBezTo>
                    <a:pt x="322" y="394"/>
                    <a:pt x="323" y="369"/>
                    <a:pt x="323" y="343"/>
                  </a:cubicBezTo>
                  <a:cubicBezTo>
                    <a:pt x="322" y="286"/>
                    <a:pt x="280" y="234"/>
                    <a:pt x="224" y="224"/>
                  </a:cubicBezTo>
                  <a:close/>
                  <a:moveTo>
                    <a:pt x="130" y="222"/>
                  </a:moveTo>
                  <a:cubicBezTo>
                    <a:pt x="101" y="223"/>
                    <a:pt x="79" y="205"/>
                    <a:pt x="81" y="174"/>
                  </a:cubicBezTo>
                  <a:cubicBezTo>
                    <a:pt x="81" y="162"/>
                    <a:pt x="81" y="150"/>
                    <a:pt x="89" y="140"/>
                  </a:cubicBezTo>
                  <a:cubicBezTo>
                    <a:pt x="101" y="125"/>
                    <a:pt x="116" y="120"/>
                    <a:pt x="133" y="122"/>
                  </a:cubicBezTo>
                  <a:cubicBezTo>
                    <a:pt x="140" y="123"/>
                    <a:pt x="140" y="127"/>
                    <a:pt x="140" y="132"/>
                  </a:cubicBezTo>
                  <a:cubicBezTo>
                    <a:pt x="140" y="145"/>
                    <a:pt x="140" y="159"/>
                    <a:pt x="140" y="172"/>
                  </a:cubicBezTo>
                  <a:cubicBezTo>
                    <a:pt x="140" y="186"/>
                    <a:pt x="140" y="199"/>
                    <a:pt x="140" y="212"/>
                  </a:cubicBezTo>
                  <a:cubicBezTo>
                    <a:pt x="140" y="219"/>
                    <a:pt x="137" y="222"/>
                    <a:pt x="130" y="222"/>
                  </a:cubicBezTo>
                  <a:close/>
                  <a:moveTo>
                    <a:pt x="240" y="365"/>
                  </a:moveTo>
                  <a:cubicBezTo>
                    <a:pt x="239" y="383"/>
                    <a:pt x="230" y="396"/>
                    <a:pt x="212" y="400"/>
                  </a:cubicBezTo>
                  <a:cubicBezTo>
                    <a:pt x="205" y="402"/>
                    <a:pt x="197" y="402"/>
                    <a:pt x="190" y="402"/>
                  </a:cubicBezTo>
                  <a:cubicBezTo>
                    <a:pt x="183" y="403"/>
                    <a:pt x="181" y="399"/>
                    <a:pt x="181" y="393"/>
                  </a:cubicBezTo>
                  <a:cubicBezTo>
                    <a:pt x="181" y="392"/>
                    <a:pt x="181" y="392"/>
                    <a:pt x="181" y="391"/>
                  </a:cubicBezTo>
                  <a:cubicBezTo>
                    <a:pt x="181" y="379"/>
                    <a:pt x="181" y="366"/>
                    <a:pt x="181" y="354"/>
                  </a:cubicBezTo>
                  <a:cubicBezTo>
                    <a:pt x="181" y="340"/>
                    <a:pt x="181" y="327"/>
                    <a:pt x="181" y="314"/>
                  </a:cubicBezTo>
                  <a:cubicBezTo>
                    <a:pt x="181" y="307"/>
                    <a:pt x="184" y="304"/>
                    <a:pt x="191" y="305"/>
                  </a:cubicBezTo>
                  <a:cubicBezTo>
                    <a:pt x="199" y="305"/>
                    <a:pt x="208" y="304"/>
                    <a:pt x="216" y="307"/>
                  </a:cubicBezTo>
                  <a:cubicBezTo>
                    <a:pt x="243" y="318"/>
                    <a:pt x="241" y="342"/>
                    <a:pt x="240" y="3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73" name="Freeform 7"/>
          <p:cNvSpPr>
            <a:spLocks noEditPoints="1"/>
          </p:cNvSpPr>
          <p:nvPr userDrawn="1"/>
        </p:nvSpPr>
        <p:spPr bwMode="auto">
          <a:xfrm>
            <a:off x="3186970" y="5010157"/>
            <a:ext cx="242544" cy="269555"/>
          </a:xfrm>
          <a:custGeom>
            <a:avLst/>
            <a:gdLst>
              <a:gd name="T0" fmla="*/ 239 w 252"/>
              <a:gd name="T1" fmla="*/ 109 h 280"/>
              <a:gd name="T2" fmla="*/ 33 w 252"/>
              <a:gd name="T3" fmla="*/ 109 h 280"/>
              <a:gd name="T4" fmla="*/ 33 w 252"/>
              <a:gd name="T5" fmla="*/ 171 h 280"/>
              <a:gd name="T6" fmla="*/ 239 w 252"/>
              <a:gd name="T7" fmla="*/ 171 h 280"/>
              <a:gd name="T8" fmla="*/ 252 w 252"/>
              <a:gd name="T9" fmla="*/ 158 h 280"/>
              <a:gd name="T10" fmla="*/ 252 w 252"/>
              <a:gd name="T11" fmla="*/ 122 h 280"/>
              <a:gd name="T12" fmla="*/ 239 w 252"/>
              <a:gd name="T13" fmla="*/ 109 h 280"/>
              <a:gd name="T14" fmla="*/ 9 w 252"/>
              <a:gd name="T15" fmla="*/ 0 h 280"/>
              <a:gd name="T16" fmla="*/ 0 w 252"/>
              <a:gd name="T17" fmla="*/ 9 h 280"/>
              <a:gd name="T18" fmla="*/ 0 w 252"/>
              <a:gd name="T19" fmla="*/ 271 h 280"/>
              <a:gd name="T20" fmla="*/ 9 w 252"/>
              <a:gd name="T21" fmla="*/ 280 h 280"/>
              <a:gd name="T22" fmla="*/ 18 w 252"/>
              <a:gd name="T23" fmla="*/ 271 h 280"/>
              <a:gd name="T24" fmla="*/ 18 w 252"/>
              <a:gd name="T25" fmla="*/ 9 h 280"/>
              <a:gd name="T26" fmla="*/ 9 w 252"/>
              <a:gd name="T27" fmla="*/ 0 h 280"/>
              <a:gd name="T28" fmla="*/ 134 w 252"/>
              <a:gd name="T29" fmla="*/ 78 h 280"/>
              <a:gd name="T30" fmla="*/ 134 w 252"/>
              <a:gd name="T31" fmla="*/ 42 h 280"/>
              <a:gd name="T32" fmla="*/ 120 w 252"/>
              <a:gd name="T33" fmla="*/ 29 h 280"/>
              <a:gd name="T34" fmla="*/ 33 w 252"/>
              <a:gd name="T35" fmla="*/ 29 h 280"/>
              <a:gd name="T36" fmla="*/ 33 w 252"/>
              <a:gd name="T37" fmla="*/ 91 h 280"/>
              <a:gd name="T38" fmla="*/ 120 w 252"/>
              <a:gd name="T39" fmla="*/ 91 h 280"/>
              <a:gd name="T40" fmla="*/ 134 w 252"/>
              <a:gd name="T41" fmla="*/ 78 h 280"/>
              <a:gd name="T42" fmla="*/ 173 w 252"/>
              <a:gd name="T43" fmla="*/ 190 h 280"/>
              <a:gd name="T44" fmla="*/ 33 w 252"/>
              <a:gd name="T45" fmla="*/ 190 h 280"/>
              <a:gd name="T46" fmla="*/ 33 w 252"/>
              <a:gd name="T47" fmla="*/ 252 h 280"/>
              <a:gd name="T48" fmla="*/ 173 w 252"/>
              <a:gd name="T49" fmla="*/ 252 h 280"/>
              <a:gd name="T50" fmla="*/ 186 w 252"/>
              <a:gd name="T51" fmla="*/ 239 h 280"/>
              <a:gd name="T52" fmla="*/ 186 w 252"/>
              <a:gd name="T53" fmla="*/ 203 h 280"/>
              <a:gd name="T54" fmla="*/ 173 w 252"/>
              <a:gd name="T55" fmla="*/ 19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0">
                <a:moveTo>
                  <a:pt x="239" y="109"/>
                </a:moveTo>
                <a:cubicBezTo>
                  <a:pt x="33" y="109"/>
                  <a:pt x="33" y="109"/>
                  <a:pt x="33" y="109"/>
                </a:cubicBezTo>
                <a:cubicBezTo>
                  <a:pt x="33" y="171"/>
                  <a:pt x="33" y="171"/>
                  <a:pt x="33" y="171"/>
                </a:cubicBezTo>
                <a:cubicBezTo>
                  <a:pt x="239" y="171"/>
                  <a:pt x="239" y="171"/>
                  <a:pt x="239" y="171"/>
                </a:cubicBezTo>
                <a:cubicBezTo>
                  <a:pt x="246" y="171"/>
                  <a:pt x="252" y="165"/>
                  <a:pt x="252" y="158"/>
                </a:cubicBezTo>
                <a:cubicBezTo>
                  <a:pt x="252" y="122"/>
                  <a:pt x="252" y="122"/>
                  <a:pt x="252" y="122"/>
                </a:cubicBezTo>
                <a:cubicBezTo>
                  <a:pt x="252" y="115"/>
                  <a:pt x="246" y="109"/>
                  <a:pt x="239" y="109"/>
                </a:cubicBezTo>
                <a:close/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6"/>
                  <a:pt x="4" y="280"/>
                  <a:pt x="9" y="280"/>
                </a:cubicBezTo>
                <a:cubicBezTo>
                  <a:pt x="14" y="280"/>
                  <a:pt x="18" y="276"/>
                  <a:pt x="18" y="271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lose/>
                <a:moveTo>
                  <a:pt x="134" y="78"/>
                </a:moveTo>
                <a:cubicBezTo>
                  <a:pt x="134" y="42"/>
                  <a:pt x="134" y="42"/>
                  <a:pt x="134" y="42"/>
                </a:cubicBezTo>
                <a:cubicBezTo>
                  <a:pt x="134" y="35"/>
                  <a:pt x="128" y="29"/>
                  <a:pt x="120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91"/>
                  <a:pt x="33" y="91"/>
                  <a:pt x="33" y="91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8" y="91"/>
                  <a:pt x="134" y="85"/>
                  <a:pt x="134" y="78"/>
                </a:cubicBezTo>
                <a:close/>
                <a:moveTo>
                  <a:pt x="173" y="190"/>
                </a:moveTo>
                <a:cubicBezTo>
                  <a:pt x="33" y="190"/>
                  <a:pt x="33" y="190"/>
                  <a:pt x="33" y="190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173" y="252"/>
                  <a:pt x="173" y="252"/>
                  <a:pt x="173" y="252"/>
                </a:cubicBezTo>
                <a:cubicBezTo>
                  <a:pt x="180" y="252"/>
                  <a:pt x="186" y="246"/>
                  <a:pt x="186" y="239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86" y="196"/>
                  <a:pt x="180" y="190"/>
                  <a:pt x="173" y="1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4" name="Freeform 22"/>
          <p:cNvSpPr>
            <a:spLocks noEditPoints="1"/>
          </p:cNvSpPr>
          <p:nvPr userDrawn="1"/>
        </p:nvSpPr>
        <p:spPr bwMode="auto">
          <a:xfrm>
            <a:off x="3198905" y="5582999"/>
            <a:ext cx="228211" cy="244747"/>
          </a:xfrm>
          <a:custGeom>
            <a:avLst/>
            <a:gdLst>
              <a:gd name="T0" fmla="*/ 235 w 237"/>
              <a:gd name="T1" fmla="*/ 107 h 254"/>
              <a:gd name="T2" fmla="*/ 235 w 237"/>
              <a:gd name="T3" fmla="*/ 106 h 254"/>
              <a:gd name="T4" fmla="*/ 234 w 237"/>
              <a:gd name="T5" fmla="*/ 106 h 254"/>
              <a:gd name="T6" fmla="*/ 232 w 237"/>
              <a:gd name="T7" fmla="*/ 104 h 254"/>
              <a:gd name="T8" fmla="*/ 182 w 237"/>
              <a:gd name="T9" fmla="*/ 82 h 254"/>
              <a:gd name="T10" fmla="*/ 182 w 237"/>
              <a:gd name="T11" fmla="*/ 32 h 254"/>
              <a:gd name="T12" fmla="*/ 177 w 237"/>
              <a:gd name="T13" fmla="*/ 25 h 254"/>
              <a:gd name="T14" fmla="*/ 122 w 237"/>
              <a:gd name="T15" fmla="*/ 1 h 254"/>
              <a:gd name="T16" fmla="*/ 116 w 237"/>
              <a:gd name="T17" fmla="*/ 1 h 254"/>
              <a:gd name="T18" fmla="*/ 60 w 237"/>
              <a:gd name="T19" fmla="*/ 25 h 254"/>
              <a:gd name="T20" fmla="*/ 55 w 237"/>
              <a:gd name="T21" fmla="*/ 33 h 254"/>
              <a:gd name="T22" fmla="*/ 55 w 237"/>
              <a:gd name="T23" fmla="*/ 84 h 254"/>
              <a:gd name="T24" fmla="*/ 5 w 237"/>
              <a:gd name="T25" fmla="*/ 106 h 254"/>
              <a:gd name="T26" fmla="*/ 4 w 237"/>
              <a:gd name="T27" fmla="*/ 107 h 254"/>
              <a:gd name="T28" fmla="*/ 4 w 237"/>
              <a:gd name="T29" fmla="*/ 107 h 254"/>
              <a:gd name="T30" fmla="*/ 4 w 237"/>
              <a:gd name="T31" fmla="*/ 107 h 254"/>
              <a:gd name="T32" fmla="*/ 3 w 237"/>
              <a:gd name="T33" fmla="*/ 107 h 254"/>
              <a:gd name="T34" fmla="*/ 0 w 237"/>
              <a:gd name="T35" fmla="*/ 113 h 254"/>
              <a:gd name="T36" fmla="*/ 0 w 237"/>
              <a:gd name="T37" fmla="*/ 175 h 254"/>
              <a:gd name="T38" fmla="*/ 5 w 237"/>
              <a:gd name="T39" fmla="*/ 182 h 254"/>
              <a:gd name="T40" fmla="*/ 168 w 237"/>
              <a:gd name="T41" fmla="*/ 253 h 254"/>
              <a:gd name="T42" fmla="*/ 173 w 237"/>
              <a:gd name="T43" fmla="*/ 254 h 254"/>
              <a:gd name="T44" fmla="*/ 176 w 237"/>
              <a:gd name="T45" fmla="*/ 254 h 254"/>
              <a:gd name="T46" fmla="*/ 232 w 237"/>
              <a:gd name="T47" fmla="*/ 229 h 254"/>
              <a:gd name="T48" fmla="*/ 237 w 237"/>
              <a:gd name="T49" fmla="*/ 222 h 254"/>
              <a:gd name="T50" fmla="*/ 237 w 237"/>
              <a:gd name="T51" fmla="*/ 111 h 254"/>
              <a:gd name="T52" fmla="*/ 235 w 237"/>
              <a:gd name="T53" fmla="*/ 107 h 254"/>
              <a:gd name="T54" fmla="*/ 55 w 237"/>
              <a:gd name="T55" fmla="*/ 186 h 254"/>
              <a:gd name="T56" fmla="*/ 16 w 237"/>
              <a:gd name="T57" fmla="*/ 169 h 254"/>
              <a:gd name="T58" fmla="*/ 16 w 237"/>
              <a:gd name="T59" fmla="*/ 126 h 254"/>
              <a:gd name="T60" fmla="*/ 55 w 237"/>
              <a:gd name="T61" fmla="*/ 142 h 254"/>
              <a:gd name="T62" fmla="*/ 55 w 237"/>
              <a:gd name="T63" fmla="*/ 186 h 254"/>
              <a:gd name="T64" fmla="*/ 110 w 237"/>
              <a:gd name="T65" fmla="*/ 210 h 254"/>
              <a:gd name="T66" fmla="*/ 71 w 237"/>
              <a:gd name="T67" fmla="*/ 193 h 254"/>
              <a:gd name="T68" fmla="*/ 71 w 237"/>
              <a:gd name="T69" fmla="*/ 46 h 254"/>
              <a:gd name="T70" fmla="*/ 110 w 237"/>
              <a:gd name="T71" fmla="*/ 62 h 254"/>
              <a:gd name="T72" fmla="*/ 110 w 237"/>
              <a:gd name="T73" fmla="*/ 210 h 254"/>
              <a:gd name="T74" fmla="*/ 164 w 237"/>
              <a:gd name="T75" fmla="*/ 234 h 254"/>
              <a:gd name="T76" fmla="*/ 126 w 237"/>
              <a:gd name="T77" fmla="*/ 217 h 254"/>
              <a:gd name="T78" fmla="*/ 126 w 237"/>
              <a:gd name="T79" fmla="*/ 124 h 254"/>
              <a:gd name="T80" fmla="*/ 164 w 237"/>
              <a:gd name="T81" fmla="*/ 141 h 254"/>
              <a:gd name="T82" fmla="*/ 164 w 237"/>
              <a:gd name="T83" fmla="*/ 23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7" h="254">
                <a:moveTo>
                  <a:pt x="235" y="107"/>
                </a:moveTo>
                <a:cubicBezTo>
                  <a:pt x="235" y="107"/>
                  <a:pt x="235" y="107"/>
                  <a:pt x="235" y="106"/>
                </a:cubicBezTo>
                <a:cubicBezTo>
                  <a:pt x="235" y="106"/>
                  <a:pt x="234" y="106"/>
                  <a:pt x="234" y="106"/>
                </a:cubicBezTo>
                <a:cubicBezTo>
                  <a:pt x="233" y="105"/>
                  <a:pt x="233" y="104"/>
                  <a:pt x="232" y="104"/>
                </a:cubicBezTo>
                <a:cubicBezTo>
                  <a:pt x="182" y="82"/>
                  <a:pt x="182" y="82"/>
                  <a:pt x="182" y="82"/>
                </a:cubicBezTo>
                <a:cubicBezTo>
                  <a:pt x="182" y="82"/>
                  <a:pt x="182" y="32"/>
                  <a:pt x="182" y="32"/>
                </a:cubicBezTo>
                <a:cubicBezTo>
                  <a:pt x="182" y="29"/>
                  <a:pt x="180" y="26"/>
                  <a:pt x="177" y="25"/>
                </a:cubicBezTo>
                <a:cubicBezTo>
                  <a:pt x="122" y="1"/>
                  <a:pt x="122" y="1"/>
                  <a:pt x="122" y="1"/>
                </a:cubicBezTo>
                <a:cubicBezTo>
                  <a:pt x="120" y="0"/>
                  <a:pt x="118" y="0"/>
                  <a:pt x="116" y="1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7"/>
                  <a:pt x="55" y="30"/>
                  <a:pt x="55" y="33"/>
                </a:cubicBezTo>
                <a:cubicBezTo>
                  <a:pt x="55" y="33"/>
                  <a:pt x="55" y="84"/>
                  <a:pt x="55" y="84"/>
                </a:cubicBezTo>
                <a:cubicBezTo>
                  <a:pt x="5" y="106"/>
                  <a:pt x="5" y="106"/>
                  <a:pt x="5" y="106"/>
                </a:cubicBezTo>
                <a:cubicBezTo>
                  <a:pt x="4" y="106"/>
                  <a:pt x="4" y="106"/>
                  <a:pt x="4" y="107"/>
                </a:cubicBezTo>
                <a:cubicBezTo>
                  <a:pt x="4" y="107"/>
                  <a:pt x="4" y="107"/>
                  <a:pt x="4" y="107"/>
                </a:cubicBezTo>
                <a:cubicBezTo>
                  <a:pt x="4" y="107"/>
                  <a:pt x="4" y="107"/>
                  <a:pt x="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1" y="109"/>
                  <a:pt x="0" y="111"/>
                  <a:pt x="0" y="11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78"/>
                  <a:pt x="2" y="181"/>
                  <a:pt x="5" y="182"/>
                </a:cubicBezTo>
                <a:cubicBezTo>
                  <a:pt x="168" y="253"/>
                  <a:pt x="168" y="253"/>
                  <a:pt x="168" y="253"/>
                </a:cubicBezTo>
                <a:cubicBezTo>
                  <a:pt x="169" y="254"/>
                  <a:pt x="171" y="254"/>
                  <a:pt x="173" y="254"/>
                </a:cubicBezTo>
                <a:cubicBezTo>
                  <a:pt x="174" y="254"/>
                  <a:pt x="175" y="254"/>
                  <a:pt x="176" y="254"/>
                </a:cubicBezTo>
                <a:cubicBezTo>
                  <a:pt x="232" y="229"/>
                  <a:pt x="232" y="229"/>
                  <a:pt x="232" y="229"/>
                </a:cubicBezTo>
                <a:cubicBezTo>
                  <a:pt x="235" y="228"/>
                  <a:pt x="237" y="225"/>
                  <a:pt x="237" y="222"/>
                </a:cubicBezTo>
                <a:cubicBezTo>
                  <a:pt x="237" y="111"/>
                  <a:pt x="237" y="111"/>
                  <a:pt x="237" y="111"/>
                </a:cubicBezTo>
                <a:cubicBezTo>
                  <a:pt x="237" y="110"/>
                  <a:pt x="236" y="109"/>
                  <a:pt x="235" y="107"/>
                </a:cubicBezTo>
                <a:close/>
                <a:moveTo>
                  <a:pt x="55" y="186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55" y="142"/>
                  <a:pt x="55" y="142"/>
                  <a:pt x="55" y="142"/>
                </a:cubicBezTo>
                <a:lnTo>
                  <a:pt x="55" y="186"/>
                </a:lnTo>
                <a:close/>
                <a:moveTo>
                  <a:pt x="110" y="210"/>
                </a:moveTo>
                <a:cubicBezTo>
                  <a:pt x="71" y="193"/>
                  <a:pt x="71" y="193"/>
                  <a:pt x="71" y="193"/>
                </a:cubicBezTo>
                <a:cubicBezTo>
                  <a:pt x="71" y="46"/>
                  <a:pt x="71" y="46"/>
                  <a:pt x="71" y="46"/>
                </a:cubicBezTo>
                <a:cubicBezTo>
                  <a:pt x="110" y="62"/>
                  <a:pt x="110" y="62"/>
                  <a:pt x="110" y="62"/>
                </a:cubicBezTo>
                <a:lnTo>
                  <a:pt x="110" y="210"/>
                </a:lnTo>
                <a:close/>
                <a:moveTo>
                  <a:pt x="164" y="234"/>
                </a:moveTo>
                <a:cubicBezTo>
                  <a:pt x="126" y="217"/>
                  <a:pt x="126" y="217"/>
                  <a:pt x="126" y="217"/>
                </a:cubicBezTo>
                <a:cubicBezTo>
                  <a:pt x="126" y="124"/>
                  <a:pt x="126" y="124"/>
                  <a:pt x="126" y="124"/>
                </a:cubicBezTo>
                <a:cubicBezTo>
                  <a:pt x="164" y="141"/>
                  <a:pt x="164" y="141"/>
                  <a:pt x="164" y="141"/>
                </a:cubicBezTo>
                <a:lnTo>
                  <a:pt x="164" y="2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6" name="Rectangle 685"/>
          <p:cNvSpPr/>
          <p:nvPr userDrawn="1"/>
        </p:nvSpPr>
        <p:spPr>
          <a:xfrm>
            <a:off x="506947" y="4474853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Measurement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470" name="Straight Connector 469"/>
          <p:cNvCxnSpPr>
            <a:cxnSpLocks/>
          </p:cNvCxnSpPr>
          <p:nvPr userDrawn="1"/>
        </p:nvCxnSpPr>
        <p:spPr bwMode="auto">
          <a:xfrm>
            <a:off x="552985" y="1973434"/>
            <a:ext cx="55080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9" name="Straight Connector 708"/>
          <p:cNvCxnSpPr/>
          <p:nvPr userDrawn="1"/>
        </p:nvCxnSpPr>
        <p:spPr bwMode="auto">
          <a:xfrm>
            <a:off x="552985" y="4817777"/>
            <a:ext cx="515434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7" name="Group 39">
            <a:extLst>
              <a:ext uri="{FF2B5EF4-FFF2-40B4-BE49-F238E27FC236}">
                <a16:creationId xmlns:a16="http://schemas.microsoft.com/office/drawing/2014/main" id="{EF4D2462-4001-465D-8142-4675893B52C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00326" y="6120638"/>
            <a:ext cx="310929" cy="305376"/>
            <a:chOff x="4419" y="2684"/>
            <a:chExt cx="1848" cy="1815"/>
          </a:xfrm>
          <a:solidFill>
            <a:schemeClr val="tx1"/>
          </a:solidFill>
        </p:grpSpPr>
        <p:sp>
          <p:nvSpPr>
            <p:cNvPr id="699" name="Freeform 40">
              <a:extLst>
                <a:ext uri="{FF2B5EF4-FFF2-40B4-BE49-F238E27FC236}">
                  <a16:creationId xmlns:a16="http://schemas.microsoft.com/office/drawing/2014/main" id="{AEEFB298-FE5E-4198-ADA5-EE9AB11370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60" y="3302"/>
              <a:ext cx="58" cy="156"/>
            </a:xfrm>
            <a:custGeom>
              <a:avLst/>
              <a:gdLst>
                <a:gd name="T0" fmla="*/ 9 w 28"/>
                <a:gd name="T1" fmla="*/ 4 h 75"/>
                <a:gd name="T2" fmla="*/ 0 w 28"/>
                <a:gd name="T3" fmla="*/ 0 h 75"/>
                <a:gd name="T4" fmla="*/ 0 w 28"/>
                <a:gd name="T5" fmla="*/ 75 h 75"/>
                <a:gd name="T6" fmla="*/ 28 w 28"/>
                <a:gd name="T7" fmla="*/ 38 h 75"/>
                <a:gd name="T8" fmla="*/ 9 w 28"/>
                <a:gd name="T9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75">
                  <a:moveTo>
                    <a:pt x="9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9" y="68"/>
                    <a:pt x="28" y="57"/>
                    <a:pt x="28" y="38"/>
                  </a:cubicBezTo>
                  <a:cubicBezTo>
                    <a:pt x="28" y="23"/>
                    <a:pt x="22" y="13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00" name="Freeform 41">
              <a:extLst>
                <a:ext uri="{FF2B5EF4-FFF2-40B4-BE49-F238E27FC236}">
                  <a16:creationId xmlns:a16="http://schemas.microsoft.com/office/drawing/2014/main" id="{353DF038-0A15-4CE6-8E20-55111CD70C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60" y="3041"/>
              <a:ext cx="58" cy="144"/>
            </a:xfrm>
            <a:custGeom>
              <a:avLst/>
              <a:gdLst>
                <a:gd name="T0" fmla="*/ 0 w 28"/>
                <a:gd name="T1" fmla="*/ 32 h 69"/>
                <a:gd name="T2" fmla="*/ 25 w 28"/>
                <a:gd name="T3" fmla="*/ 67 h 69"/>
                <a:gd name="T4" fmla="*/ 28 w 28"/>
                <a:gd name="T5" fmla="*/ 69 h 69"/>
                <a:gd name="T6" fmla="*/ 28 w 28"/>
                <a:gd name="T7" fmla="*/ 0 h 69"/>
                <a:gd name="T8" fmla="*/ 0 w 28"/>
                <a:gd name="T9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9">
                  <a:moveTo>
                    <a:pt x="0" y="32"/>
                  </a:moveTo>
                  <a:cubicBezTo>
                    <a:pt x="0" y="48"/>
                    <a:pt x="4" y="53"/>
                    <a:pt x="25" y="67"/>
                  </a:cubicBezTo>
                  <a:cubicBezTo>
                    <a:pt x="25" y="67"/>
                    <a:pt x="26" y="68"/>
                    <a:pt x="28" y="6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5"/>
                    <a:pt x="0" y="15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01" name="Freeform 42">
              <a:extLst>
                <a:ext uri="{FF2B5EF4-FFF2-40B4-BE49-F238E27FC236}">
                  <a16:creationId xmlns:a16="http://schemas.microsoft.com/office/drawing/2014/main" id="{875D32DF-08D6-485E-A2DD-5321038716C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56" y="2684"/>
              <a:ext cx="1141" cy="1141"/>
            </a:xfrm>
            <a:custGeom>
              <a:avLst/>
              <a:gdLst>
                <a:gd name="T0" fmla="*/ 274 w 548"/>
                <a:gd name="T1" fmla="*/ 0 h 547"/>
                <a:gd name="T2" fmla="*/ 0 w 548"/>
                <a:gd name="T3" fmla="*/ 274 h 547"/>
                <a:gd name="T4" fmla="*/ 274 w 548"/>
                <a:gd name="T5" fmla="*/ 547 h 547"/>
                <a:gd name="T6" fmla="*/ 548 w 548"/>
                <a:gd name="T7" fmla="*/ 274 h 547"/>
                <a:gd name="T8" fmla="*/ 274 w 548"/>
                <a:gd name="T9" fmla="*/ 0 h 547"/>
                <a:gd name="T10" fmla="*/ 290 w 548"/>
                <a:gd name="T11" fmla="*/ 401 h 547"/>
                <a:gd name="T12" fmla="*/ 290 w 548"/>
                <a:gd name="T13" fmla="*/ 430 h 547"/>
                <a:gd name="T14" fmla="*/ 270 w 548"/>
                <a:gd name="T15" fmla="*/ 430 h 547"/>
                <a:gd name="T16" fmla="*/ 270 w 548"/>
                <a:gd name="T17" fmla="*/ 402 h 547"/>
                <a:gd name="T18" fmla="*/ 202 w 548"/>
                <a:gd name="T19" fmla="*/ 390 h 547"/>
                <a:gd name="T20" fmla="*/ 202 w 548"/>
                <a:gd name="T21" fmla="*/ 366 h 547"/>
                <a:gd name="T22" fmla="*/ 263 w 548"/>
                <a:gd name="T23" fmla="*/ 375 h 547"/>
                <a:gd name="T24" fmla="*/ 270 w 548"/>
                <a:gd name="T25" fmla="*/ 375 h 547"/>
                <a:gd name="T26" fmla="*/ 270 w 548"/>
                <a:gd name="T27" fmla="*/ 283 h 547"/>
                <a:gd name="T28" fmla="*/ 247 w 548"/>
                <a:gd name="T29" fmla="*/ 270 h 547"/>
                <a:gd name="T30" fmla="*/ 206 w 548"/>
                <a:gd name="T31" fmla="*/ 209 h 547"/>
                <a:gd name="T32" fmla="*/ 270 w 548"/>
                <a:gd name="T33" fmla="*/ 142 h 547"/>
                <a:gd name="T34" fmla="*/ 270 w 548"/>
                <a:gd name="T35" fmla="*/ 114 h 547"/>
                <a:gd name="T36" fmla="*/ 290 w 548"/>
                <a:gd name="T37" fmla="*/ 114 h 547"/>
                <a:gd name="T38" fmla="*/ 290 w 548"/>
                <a:gd name="T39" fmla="*/ 141 h 547"/>
                <a:gd name="T40" fmla="*/ 346 w 548"/>
                <a:gd name="T41" fmla="*/ 154 h 547"/>
                <a:gd name="T42" fmla="*/ 346 w 548"/>
                <a:gd name="T43" fmla="*/ 176 h 547"/>
                <a:gd name="T44" fmla="*/ 290 w 548"/>
                <a:gd name="T45" fmla="*/ 167 h 547"/>
                <a:gd name="T46" fmla="*/ 290 w 548"/>
                <a:gd name="T47" fmla="*/ 252 h 547"/>
                <a:gd name="T48" fmla="*/ 314 w 548"/>
                <a:gd name="T49" fmla="*/ 265 h 547"/>
                <a:gd name="T50" fmla="*/ 355 w 548"/>
                <a:gd name="T51" fmla="*/ 329 h 547"/>
                <a:gd name="T52" fmla="*/ 290 w 548"/>
                <a:gd name="T53" fmla="*/ 401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8" h="547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cubicBezTo>
                    <a:pt x="0" y="424"/>
                    <a:pt x="123" y="547"/>
                    <a:pt x="274" y="547"/>
                  </a:cubicBezTo>
                  <a:cubicBezTo>
                    <a:pt x="425" y="547"/>
                    <a:pt x="548" y="424"/>
                    <a:pt x="548" y="274"/>
                  </a:cubicBezTo>
                  <a:cubicBezTo>
                    <a:pt x="548" y="123"/>
                    <a:pt x="425" y="0"/>
                    <a:pt x="274" y="0"/>
                  </a:cubicBezTo>
                  <a:close/>
                  <a:moveTo>
                    <a:pt x="290" y="401"/>
                  </a:moveTo>
                  <a:cubicBezTo>
                    <a:pt x="290" y="430"/>
                    <a:pt x="290" y="430"/>
                    <a:pt x="290" y="430"/>
                  </a:cubicBezTo>
                  <a:cubicBezTo>
                    <a:pt x="270" y="430"/>
                    <a:pt x="270" y="430"/>
                    <a:pt x="270" y="430"/>
                  </a:cubicBezTo>
                  <a:cubicBezTo>
                    <a:pt x="270" y="402"/>
                    <a:pt x="270" y="402"/>
                    <a:pt x="270" y="402"/>
                  </a:cubicBezTo>
                  <a:cubicBezTo>
                    <a:pt x="252" y="402"/>
                    <a:pt x="231" y="398"/>
                    <a:pt x="202" y="390"/>
                  </a:cubicBezTo>
                  <a:cubicBezTo>
                    <a:pt x="202" y="366"/>
                    <a:pt x="202" y="366"/>
                    <a:pt x="202" y="366"/>
                  </a:cubicBezTo>
                  <a:cubicBezTo>
                    <a:pt x="232" y="373"/>
                    <a:pt x="246" y="375"/>
                    <a:pt x="263" y="375"/>
                  </a:cubicBezTo>
                  <a:cubicBezTo>
                    <a:pt x="270" y="375"/>
                    <a:pt x="270" y="375"/>
                    <a:pt x="270" y="375"/>
                  </a:cubicBezTo>
                  <a:cubicBezTo>
                    <a:pt x="270" y="283"/>
                    <a:pt x="270" y="283"/>
                    <a:pt x="270" y="283"/>
                  </a:cubicBezTo>
                  <a:cubicBezTo>
                    <a:pt x="247" y="270"/>
                    <a:pt x="247" y="270"/>
                    <a:pt x="247" y="270"/>
                  </a:cubicBezTo>
                  <a:cubicBezTo>
                    <a:pt x="219" y="254"/>
                    <a:pt x="206" y="235"/>
                    <a:pt x="206" y="209"/>
                  </a:cubicBezTo>
                  <a:cubicBezTo>
                    <a:pt x="206" y="171"/>
                    <a:pt x="229" y="147"/>
                    <a:pt x="270" y="142"/>
                  </a:cubicBezTo>
                  <a:cubicBezTo>
                    <a:pt x="270" y="114"/>
                    <a:pt x="270" y="114"/>
                    <a:pt x="270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41"/>
                    <a:pt x="290" y="141"/>
                    <a:pt x="290" y="141"/>
                  </a:cubicBezTo>
                  <a:cubicBezTo>
                    <a:pt x="304" y="142"/>
                    <a:pt x="323" y="146"/>
                    <a:pt x="346" y="154"/>
                  </a:cubicBezTo>
                  <a:cubicBezTo>
                    <a:pt x="346" y="176"/>
                    <a:pt x="346" y="176"/>
                    <a:pt x="346" y="176"/>
                  </a:cubicBezTo>
                  <a:cubicBezTo>
                    <a:pt x="324" y="170"/>
                    <a:pt x="309" y="167"/>
                    <a:pt x="290" y="167"/>
                  </a:cubicBezTo>
                  <a:cubicBezTo>
                    <a:pt x="290" y="252"/>
                    <a:pt x="290" y="252"/>
                    <a:pt x="290" y="252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43" y="281"/>
                    <a:pt x="355" y="300"/>
                    <a:pt x="355" y="329"/>
                  </a:cubicBezTo>
                  <a:cubicBezTo>
                    <a:pt x="355" y="368"/>
                    <a:pt x="331" y="394"/>
                    <a:pt x="290" y="4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02" name="Freeform 43">
              <a:extLst>
                <a:ext uri="{FF2B5EF4-FFF2-40B4-BE49-F238E27FC236}">
                  <a16:creationId xmlns:a16="http://schemas.microsoft.com/office/drawing/2014/main" id="{241CE805-5734-4406-BA08-E5795E8EF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19" y="3583"/>
              <a:ext cx="1848" cy="574"/>
            </a:xfrm>
            <a:custGeom>
              <a:avLst/>
              <a:gdLst>
                <a:gd name="T0" fmla="*/ 864 w 888"/>
                <a:gd name="T1" fmla="*/ 0 h 275"/>
                <a:gd name="T2" fmla="*/ 861 w 888"/>
                <a:gd name="T3" fmla="*/ 0 h 275"/>
                <a:gd name="T4" fmla="*/ 752 w 888"/>
                <a:gd name="T5" fmla="*/ 0 h 275"/>
                <a:gd name="T6" fmla="*/ 728 w 888"/>
                <a:gd name="T7" fmla="*/ 24 h 275"/>
                <a:gd name="T8" fmla="*/ 752 w 888"/>
                <a:gd name="T9" fmla="*/ 48 h 275"/>
                <a:gd name="T10" fmla="*/ 807 w 888"/>
                <a:gd name="T11" fmla="*/ 48 h 275"/>
                <a:gd name="T12" fmla="*/ 330 w 888"/>
                <a:gd name="T13" fmla="*/ 227 h 275"/>
                <a:gd name="T14" fmla="*/ 326 w 888"/>
                <a:gd name="T15" fmla="*/ 227 h 275"/>
                <a:gd name="T16" fmla="*/ 33 w 888"/>
                <a:gd name="T17" fmla="*/ 181 h 275"/>
                <a:gd name="T18" fmla="*/ 2 w 888"/>
                <a:gd name="T19" fmla="*/ 196 h 275"/>
                <a:gd name="T20" fmla="*/ 3 w 888"/>
                <a:gd name="T21" fmla="*/ 214 h 275"/>
                <a:gd name="T22" fmla="*/ 17 w 888"/>
                <a:gd name="T23" fmla="*/ 226 h 275"/>
                <a:gd name="T24" fmla="*/ 325 w 888"/>
                <a:gd name="T25" fmla="*/ 275 h 275"/>
                <a:gd name="T26" fmla="*/ 330 w 888"/>
                <a:gd name="T27" fmla="*/ 275 h 275"/>
                <a:gd name="T28" fmla="*/ 607 w 888"/>
                <a:gd name="T29" fmla="*/ 229 h 275"/>
                <a:gd name="T30" fmla="*/ 840 w 888"/>
                <a:gd name="T31" fmla="*/ 83 h 275"/>
                <a:gd name="T32" fmla="*/ 840 w 888"/>
                <a:gd name="T33" fmla="*/ 136 h 275"/>
                <a:gd name="T34" fmla="*/ 864 w 888"/>
                <a:gd name="T35" fmla="*/ 160 h 275"/>
                <a:gd name="T36" fmla="*/ 888 w 888"/>
                <a:gd name="T37" fmla="*/ 136 h 275"/>
                <a:gd name="T38" fmla="*/ 888 w 888"/>
                <a:gd name="T39" fmla="*/ 24 h 275"/>
                <a:gd name="T40" fmla="*/ 864 w 888"/>
                <a:gd name="T4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8" h="275">
                  <a:moveTo>
                    <a:pt x="864" y="0"/>
                  </a:moveTo>
                  <a:cubicBezTo>
                    <a:pt x="863" y="0"/>
                    <a:pt x="862" y="0"/>
                    <a:pt x="861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38" y="0"/>
                    <a:pt x="728" y="11"/>
                    <a:pt x="728" y="24"/>
                  </a:cubicBezTo>
                  <a:cubicBezTo>
                    <a:pt x="728" y="37"/>
                    <a:pt x="738" y="48"/>
                    <a:pt x="752" y="48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655" y="195"/>
                    <a:pt x="465" y="227"/>
                    <a:pt x="330" y="227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162" y="226"/>
                    <a:pt x="34" y="181"/>
                    <a:pt x="33" y="181"/>
                  </a:cubicBezTo>
                  <a:cubicBezTo>
                    <a:pt x="20" y="177"/>
                    <a:pt x="6" y="183"/>
                    <a:pt x="2" y="196"/>
                  </a:cubicBezTo>
                  <a:cubicBezTo>
                    <a:pt x="0" y="202"/>
                    <a:pt x="0" y="208"/>
                    <a:pt x="3" y="214"/>
                  </a:cubicBezTo>
                  <a:cubicBezTo>
                    <a:pt x="6" y="220"/>
                    <a:pt x="10" y="224"/>
                    <a:pt x="17" y="226"/>
                  </a:cubicBezTo>
                  <a:cubicBezTo>
                    <a:pt x="18" y="227"/>
                    <a:pt x="153" y="274"/>
                    <a:pt x="325" y="275"/>
                  </a:cubicBezTo>
                  <a:cubicBezTo>
                    <a:pt x="330" y="275"/>
                    <a:pt x="330" y="275"/>
                    <a:pt x="330" y="275"/>
                  </a:cubicBezTo>
                  <a:cubicBezTo>
                    <a:pt x="430" y="275"/>
                    <a:pt x="523" y="260"/>
                    <a:pt x="607" y="229"/>
                  </a:cubicBezTo>
                  <a:cubicBezTo>
                    <a:pt x="695" y="197"/>
                    <a:pt x="773" y="148"/>
                    <a:pt x="840" y="83"/>
                  </a:cubicBezTo>
                  <a:cubicBezTo>
                    <a:pt x="840" y="136"/>
                    <a:pt x="840" y="136"/>
                    <a:pt x="840" y="136"/>
                  </a:cubicBezTo>
                  <a:cubicBezTo>
                    <a:pt x="840" y="149"/>
                    <a:pt x="850" y="160"/>
                    <a:pt x="864" y="160"/>
                  </a:cubicBezTo>
                  <a:cubicBezTo>
                    <a:pt x="877" y="160"/>
                    <a:pt x="888" y="149"/>
                    <a:pt x="888" y="136"/>
                  </a:cubicBezTo>
                  <a:cubicBezTo>
                    <a:pt x="888" y="24"/>
                    <a:pt x="888" y="24"/>
                    <a:pt x="888" y="24"/>
                  </a:cubicBezTo>
                  <a:cubicBezTo>
                    <a:pt x="888" y="11"/>
                    <a:pt x="877" y="1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03" name="Freeform 44">
              <a:extLst>
                <a:ext uri="{FF2B5EF4-FFF2-40B4-BE49-F238E27FC236}">
                  <a16:creationId xmlns:a16="http://schemas.microsoft.com/office/drawing/2014/main" id="{BAB3C28F-F8EE-48D0-AA81-E220C94548B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19" y="4121"/>
              <a:ext cx="1627" cy="378"/>
            </a:xfrm>
            <a:custGeom>
              <a:avLst/>
              <a:gdLst>
                <a:gd name="T0" fmla="*/ 758 w 782"/>
                <a:gd name="T1" fmla="*/ 0 h 181"/>
                <a:gd name="T2" fmla="*/ 646 w 782"/>
                <a:gd name="T3" fmla="*/ 0 h 181"/>
                <a:gd name="T4" fmla="*/ 622 w 782"/>
                <a:gd name="T5" fmla="*/ 24 h 181"/>
                <a:gd name="T6" fmla="*/ 646 w 782"/>
                <a:gd name="T7" fmla="*/ 48 h 181"/>
                <a:gd name="T8" fmla="*/ 682 w 782"/>
                <a:gd name="T9" fmla="*/ 48 h 181"/>
                <a:gd name="T10" fmla="*/ 274 w 782"/>
                <a:gd name="T11" fmla="*/ 132 h 181"/>
                <a:gd name="T12" fmla="*/ 33 w 782"/>
                <a:gd name="T13" fmla="*/ 87 h 181"/>
                <a:gd name="T14" fmla="*/ 2 w 782"/>
                <a:gd name="T15" fmla="*/ 102 h 181"/>
                <a:gd name="T16" fmla="*/ 3 w 782"/>
                <a:gd name="T17" fmla="*/ 120 h 181"/>
                <a:gd name="T18" fmla="*/ 17 w 782"/>
                <a:gd name="T19" fmla="*/ 133 h 181"/>
                <a:gd name="T20" fmla="*/ 271 w 782"/>
                <a:gd name="T21" fmla="*/ 180 h 181"/>
                <a:gd name="T22" fmla="*/ 328 w 782"/>
                <a:gd name="T23" fmla="*/ 181 h 181"/>
                <a:gd name="T24" fmla="*/ 734 w 782"/>
                <a:gd name="T25" fmla="*/ 73 h 181"/>
                <a:gd name="T26" fmla="*/ 734 w 782"/>
                <a:gd name="T27" fmla="*/ 136 h 181"/>
                <a:gd name="T28" fmla="*/ 758 w 782"/>
                <a:gd name="T29" fmla="*/ 160 h 181"/>
                <a:gd name="T30" fmla="*/ 782 w 782"/>
                <a:gd name="T31" fmla="*/ 136 h 181"/>
                <a:gd name="T32" fmla="*/ 782 w 782"/>
                <a:gd name="T33" fmla="*/ 24 h 181"/>
                <a:gd name="T34" fmla="*/ 758 w 782"/>
                <a:gd name="T3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2" h="181">
                  <a:moveTo>
                    <a:pt x="758" y="0"/>
                  </a:moveTo>
                  <a:cubicBezTo>
                    <a:pt x="646" y="0"/>
                    <a:pt x="646" y="0"/>
                    <a:pt x="646" y="0"/>
                  </a:cubicBezTo>
                  <a:cubicBezTo>
                    <a:pt x="633" y="0"/>
                    <a:pt x="622" y="11"/>
                    <a:pt x="622" y="24"/>
                  </a:cubicBezTo>
                  <a:cubicBezTo>
                    <a:pt x="622" y="37"/>
                    <a:pt x="633" y="48"/>
                    <a:pt x="646" y="48"/>
                  </a:cubicBezTo>
                  <a:cubicBezTo>
                    <a:pt x="682" y="48"/>
                    <a:pt x="682" y="48"/>
                    <a:pt x="682" y="48"/>
                  </a:cubicBezTo>
                  <a:cubicBezTo>
                    <a:pt x="539" y="128"/>
                    <a:pt x="383" y="138"/>
                    <a:pt x="274" y="132"/>
                  </a:cubicBezTo>
                  <a:cubicBezTo>
                    <a:pt x="136" y="124"/>
                    <a:pt x="34" y="88"/>
                    <a:pt x="33" y="87"/>
                  </a:cubicBezTo>
                  <a:cubicBezTo>
                    <a:pt x="20" y="83"/>
                    <a:pt x="6" y="89"/>
                    <a:pt x="2" y="102"/>
                  </a:cubicBezTo>
                  <a:cubicBezTo>
                    <a:pt x="0" y="108"/>
                    <a:pt x="0" y="114"/>
                    <a:pt x="3" y="120"/>
                  </a:cubicBezTo>
                  <a:cubicBezTo>
                    <a:pt x="6" y="126"/>
                    <a:pt x="10" y="130"/>
                    <a:pt x="17" y="133"/>
                  </a:cubicBezTo>
                  <a:cubicBezTo>
                    <a:pt x="18" y="133"/>
                    <a:pt x="125" y="171"/>
                    <a:pt x="271" y="180"/>
                  </a:cubicBezTo>
                  <a:cubicBezTo>
                    <a:pt x="290" y="181"/>
                    <a:pt x="309" y="181"/>
                    <a:pt x="328" y="181"/>
                  </a:cubicBezTo>
                  <a:cubicBezTo>
                    <a:pt x="436" y="181"/>
                    <a:pt x="592" y="162"/>
                    <a:pt x="734" y="73"/>
                  </a:cubicBezTo>
                  <a:cubicBezTo>
                    <a:pt x="734" y="136"/>
                    <a:pt x="734" y="136"/>
                    <a:pt x="734" y="136"/>
                  </a:cubicBezTo>
                  <a:cubicBezTo>
                    <a:pt x="734" y="149"/>
                    <a:pt x="745" y="160"/>
                    <a:pt x="758" y="160"/>
                  </a:cubicBezTo>
                  <a:cubicBezTo>
                    <a:pt x="771" y="160"/>
                    <a:pt x="782" y="149"/>
                    <a:pt x="782" y="136"/>
                  </a:cubicBezTo>
                  <a:cubicBezTo>
                    <a:pt x="782" y="24"/>
                    <a:pt x="782" y="24"/>
                    <a:pt x="782" y="24"/>
                  </a:cubicBezTo>
                  <a:cubicBezTo>
                    <a:pt x="782" y="11"/>
                    <a:pt x="771" y="0"/>
                    <a:pt x="7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74" name="Freeform 48">
            <a:extLst>
              <a:ext uri="{FF2B5EF4-FFF2-40B4-BE49-F238E27FC236}">
                <a16:creationId xmlns:a16="http://schemas.microsoft.com/office/drawing/2014/main" id="{B6878098-096A-4DE8-96F0-AB6DC25F70A2}"/>
              </a:ext>
            </a:extLst>
          </p:cNvPr>
          <p:cNvSpPr>
            <a:spLocks/>
          </p:cNvSpPr>
          <p:nvPr userDrawn="1"/>
        </p:nvSpPr>
        <p:spPr bwMode="auto">
          <a:xfrm>
            <a:off x="5028255" y="2648431"/>
            <a:ext cx="255071" cy="252091"/>
          </a:xfrm>
          <a:custGeom>
            <a:avLst/>
            <a:gdLst>
              <a:gd name="T0" fmla="*/ 822 w 822"/>
              <a:gd name="T1" fmla="*/ 223 h 811"/>
              <a:gd name="T2" fmla="*/ 809 w 822"/>
              <a:gd name="T3" fmla="*/ 193 h 811"/>
              <a:gd name="T4" fmla="*/ 749 w 822"/>
              <a:gd name="T5" fmla="*/ 192 h 811"/>
              <a:gd name="T6" fmla="*/ 571 w 822"/>
              <a:gd name="T7" fmla="*/ 370 h 811"/>
              <a:gd name="T8" fmla="*/ 452 w 822"/>
              <a:gd name="T9" fmla="*/ 251 h 811"/>
              <a:gd name="T10" fmla="*/ 629 w 822"/>
              <a:gd name="T11" fmla="*/ 73 h 811"/>
              <a:gd name="T12" fmla="*/ 642 w 822"/>
              <a:gd name="T13" fmla="*/ 43 h 811"/>
              <a:gd name="T14" fmla="*/ 629 w 822"/>
              <a:gd name="T15" fmla="*/ 13 h 811"/>
              <a:gd name="T16" fmla="*/ 599 w 822"/>
              <a:gd name="T17" fmla="*/ 0 h 811"/>
              <a:gd name="T18" fmla="*/ 599 w 822"/>
              <a:gd name="T19" fmla="*/ 0 h 811"/>
              <a:gd name="T20" fmla="*/ 569 w 822"/>
              <a:gd name="T21" fmla="*/ 12 h 811"/>
              <a:gd name="T22" fmla="*/ 391 w 822"/>
              <a:gd name="T23" fmla="*/ 190 h 811"/>
              <a:gd name="T24" fmla="*/ 319 w 822"/>
              <a:gd name="T25" fmla="*/ 119 h 811"/>
              <a:gd name="T26" fmla="*/ 286 w 822"/>
              <a:gd name="T27" fmla="*/ 119 h 811"/>
              <a:gd name="T28" fmla="*/ 217 w 822"/>
              <a:gd name="T29" fmla="*/ 188 h 811"/>
              <a:gd name="T30" fmla="*/ 211 w 822"/>
              <a:gd name="T31" fmla="*/ 204 h 811"/>
              <a:gd name="T32" fmla="*/ 217 w 822"/>
              <a:gd name="T33" fmla="*/ 221 h 811"/>
              <a:gd name="T34" fmla="*/ 236 w 822"/>
              <a:gd name="T35" fmla="*/ 239 h 811"/>
              <a:gd name="T36" fmla="*/ 132 w 822"/>
              <a:gd name="T37" fmla="*/ 344 h 811"/>
              <a:gd name="T38" fmla="*/ 74 w 822"/>
              <a:gd name="T39" fmla="*/ 483 h 811"/>
              <a:gd name="T40" fmla="*/ 113 w 822"/>
              <a:gd name="T41" fmla="*/ 602 h 811"/>
              <a:gd name="T42" fmla="*/ 0 w 822"/>
              <a:gd name="T43" fmla="*/ 713 h 811"/>
              <a:gd name="T44" fmla="*/ 0 w 822"/>
              <a:gd name="T45" fmla="*/ 713 h 811"/>
              <a:gd name="T46" fmla="*/ 0 w 822"/>
              <a:gd name="T47" fmla="*/ 713 h 811"/>
              <a:gd name="T48" fmla="*/ 98 w 822"/>
              <a:gd name="T49" fmla="*/ 811 h 811"/>
              <a:gd name="T50" fmla="*/ 99 w 822"/>
              <a:gd name="T51" fmla="*/ 810 h 811"/>
              <a:gd name="T52" fmla="*/ 211 w 822"/>
              <a:gd name="T53" fmla="*/ 701 h 811"/>
              <a:gd name="T54" fmla="*/ 213 w 822"/>
              <a:gd name="T55" fmla="*/ 704 h 811"/>
              <a:gd name="T56" fmla="*/ 339 w 822"/>
              <a:gd name="T57" fmla="*/ 748 h 811"/>
              <a:gd name="T58" fmla="*/ 479 w 822"/>
              <a:gd name="T59" fmla="*/ 690 h 811"/>
              <a:gd name="T60" fmla="*/ 583 w 822"/>
              <a:gd name="T61" fmla="*/ 586 h 811"/>
              <a:gd name="T62" fmla="*/ 601 w 822"/>
              <a:gd name="T63" fmla="*/ 605 h 811"/>
              <a:gd name="T64" fmla="*/ 634 w 822"/>
              <a:gd name="T65" fmla="*/ 605 h 811"/>
              <a:gd name="T66" fmla="*/ 705 w 822"/>
              <a:gd name="T67" fmla="*/ 536 h 811"/>
              <a:gd name="T68" fmla="*/ 712 w 822"/>
              <a:gd name="T69" fmla="*/ 519 h 811"/>
              <a:gd name="T70" fmla="*/ 705 w 822"/>
              <a:gd name="T71" fmla="*/ 503 h 811"/>
              <a:gd name="T72" fmla="*/ 632 w 822"/>
              <a:gd name="T73" fmla="*/ 430 h 811"/>
              <a:gd name="T74" fmla="*/ 809 w 822"/>
              <a:gd name="T75" fmla="*/ 253 h 811"/>
              <a:gd name="T76" fmla="*/ 822 w 822"/>
              <a:gd name="T77" fmla="*/ 223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2" h="811">
                <a:moveTo>
                  <a:pt x="822" y="223"/>
                </a:moveTo>
                <a:cubicBezTo>
                  <a:pt x="822" y="211"/>
                  <a:pt x="817" y="201"/>
                  <a:pt x="809" y="193"/>
                </a:cubicBezTo>
                <a:cubicBezTo>
                  <a:pt x="793" y="176"/>
                  <a:pt x="765" y="176"/>
                  <a:pt x="749" y="192"/>
                </a:cubicBezTo>
                <a:cubicBezTo>
                  <a:pt x="571" y="370"/>
                  <a:pt x="571" y="370"/>
                  <a:pt x="571" y="370"/>
                </a:cubicBezTo>
                <a:cubicBezTo>
                  <a:pt x="452" y="251"/>
                  <a:pt x="452" y="251"/>
                  <a:pt x="452" y="251"/>
                </a:cubicBezTo>
                <a:cubicBezTo>
                  <a:pt x="629" y="73"/>
                  <a:pt x="629" y="73"/>
                  <a:pt x="629" y="73"/>
                </a:cubicBezTo>
                <a:cubicBezTo>
                  <a:pt x="638" y="65"/>
                  <a:pt x="642" y="54"/>
                  <a:pt x="642" y="43"/>
                </a:cubicBezTo>
                <a:cubicBezTo>
                  <a:pt x="642" y="31"/>
                  <a:pt x="638" y="21"/>
                  <a:pt x="629" y="13"/>
                </a:cubicBezTo>
                <a:cubicBezTo>
                  <a:pt x="621" y="5"/>
                  <a:pt x="611" y="0"/>
                  <a:pt x="599" y="0"/>
                </a:cubicBezTo>
                <a:cubicBezTo>
                  <a:pt x="599" y="0"/>
                  <a:pt x="599" y="0"/>
                  <a:pt x="599" y="0"/>
                </a:cubicBezTo>
                <a:cubicBezTo>
                  <a:pt x="588" y="0"/>
                  <a:pt x="577" y="5"/>
                  <a:pt x="569" y="12"/>
                </a:cubicBezTo>
                <a:cubicBezTo>
                  <a:pt x="391" y="190"/>
                  <a:pt x="391" y="190"/>
                  <a:pt x="391" y="190"/>
                </a:cubicBezTo>
                <a:cubicBezTo>
                  <a:pt x="319" y="119"/>
                  <a:pt x="319" y="119"/>
                  <a:pt x="319" y="119"/>
                </a:cubicBezTo>
                <a:cubicBezTo>
                  <a:pt x="310" y="110"/>
                  <a:pt x="295" y="110"/>
                  <a:pt x="286" y="119"/>
                </a:cubicBezTo>
                <a:cubicBezTo>
                  <a:pt x="217" y="188"/>
                  <a:pt x="217" y="188"/>
                  <a:pt x="217" y="188"/>
                </a:cubicBezTo>
                <a:cubicBezTo>
                  <a:pt x="213" y="192"/>
                  <a:pt x="211" y="198"/>
                  <a:pt x="211" y="204"/>
                </a:cubicBezTo>
                <a:cubicBezTo>
                  <a:pt x="211" y="211"/>
                  <a:pt x="213" y="217"/>
                  <a:pt x="217" y="221"/>
                </a:cubicBezTo>
                <a:cubicBezTo>
                  <a:pt x="236" y="239"/>
                  <a:pt x="236" y="239"/>
                  <a:pt x="236" y="239"/>
                </a:cubicBezTo>
                <a:cubicBezTo>
                  <a:pt x="132" y="344"/>
                  <a:pt x="132" y="344"/>
                  <a:pt x="132" y="344"/>
                </a:cubicBezTo>
                <a:cubicBezTo>
                  <a:pt x="94" y="381"/>
                  <a:pt x="74" y="431"/>
                  <a:pt x="74" y="483"/>
                </a:cubicBezTo>
                <a:cubicBezTo>
                  <a:pt x="74" y="527"/>
                  <a:pt x="87" y="568"/>
                  <a:pt x="113" y="602"/>
                </a:cubicBezTo>
                <a:cubicBezTo>
                  <a:pt x="0" y="713"/>
                  <a:pt x="0" y="713"/>
                  <a:pt x="0" y="713"/>
                </a:cubicBezTo>
                <a:cubicBezTo>
                  <a:pt x="0" y="713"/>
                  <a:pt x="0" y="713"/>
                  <a:pt x="0" y="713"/>
                </a:cubicBezTo>
                <a:cubicBezTo>
                  <a:pt x="0" y="713"/>
                  <a:pt x="0" y="713"/>
                  <a:pt x="0" y="713"/>
                </a:cubicBezTo>
                <a:cubicBezTo>
                  <a:pt x="98" y="811"/>
                  <a:pt x="98" y="811"/>
                  <a:pt x="98" y="811"/>
                </a:cubicBezTo>
                <a:cubicBezTo>
                  <a:pt x="99" y="810"/>
                  <a:pt x="99" y="810"/>
                  <a:pt x="99" y="810"/>
                </a:cubicBezTo>
                <a:cubicBezTo>
                  <a:pt x="211" y="701"/>
                  <a:pt x="211" y="701"/>
                  <a:pt x="211" y="701"/>
                </a:cubicBezTo>
                <a:cubicBezTo>
                  <a:pt x="212" y="702"/>
                  <a:pt x="212" y="703"/>
                  <a:pt x="213" y="704"/>
                </a:cubicBezTo>
                <a:cubicBezTo>
                  <a:pt x="249" y="733"/>
                  <a:pt x="293" y="748"/>
                  <a:pt x="339" y="748"/>
                </a:cubicBezTo>
                <a:cubicBezTo>
                  <a:pt x="391" y="748"/>
                  <a:pt x="441" y="728"/>
                  <a:pt x="479" y="690"/>
                </a:cubicBezTo>
                <a:cubicBezTo>
                  <a:pt x="583" y="586"/>
                  <a:pt x="583" y="586"/>
                  <a:pt x="583" y="586"/>
                </a:cubicBezTo>
                <a:cubicBezTo>
                  <a:pt x="601" y="605"/>
                  <a:pt x="601" y="605"/>
                  <a:pt x="601" y="605"/>
                </a:cubicBezTo>
                <a:cubicBezTo>
                  <a:pt x="610" y="614"/>
                  <a:pt x="625" y="614"/>
                  <a:pt x="634" y="605"/>
                </a:cubicBezTo>
                <a:cubicBezTo>
                  <a:pt x="705" y="536"/>
                  <a:pt x="705" y="536"/>
                  <a:pt x="705" y="536"/>
                </a:cubicBezTo>
                <a:cubicBezTo>
                  <a:pt x="709" y="532"/>
                  <a:pt x="712" y="526"/>
                  <a:pt x="712" y="519"/>
                </a:cubicBezTo>
                <a:cubicBezTo>
                  <a:pt x="712" y="513"/>
                  <a:pt x="709" y="507"/>
                  <a:pt x="705" y="503"/>
                </a:cubicBezTo>
                <a:cubicBezTo>
                  <a:pt x="632" y="430"/>
                  <a:pt x="632" y="430"/>
                  <a:pt x="632" y="430"/>
                </a:cubicBezTo>
                <a:cubicBezTo>
                  <a:pt x="809" y="253"/>
                  <a:pt x="809" y="253"/>
                  <a:pt x="809" y="253"/>
                </a:cubicBezTo>
                <a:cubicBezTo>
                  <a:pt x="817" y="245"/>
                  <a:pt x="822" y="234"/>
                  <a:pt x="822" y="22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77" name="Group 51">
            <a:extLst>
              <a:ext uri="{FF2B5EF4-FFF2-40B4-BE49-F238E27FC236}">
                <a16:creationId xmlns:a16="http://schemas.microsoft.com/office/drawing/2014/main" id="{251CB61C-41B4-42B3-9BAA-1F8F77CFB5C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71509" y="5009538"/>
            <a:ext cx="168562" cy="281311"/>
            <a:chOff x="4157" y="1839"/>
            <a:chExt cx="900" cy="1502"/>
          </a:xfrm>
          <a:solidFill>
            <a:schemeClr val="tx1"/>
          </a:solidFill>
        </p:grpSpPr>
        <p:sp>
          <p:nvSpPr>
            <p:cNvPr id="479" name="Freeform 52">
              <a:extLst>
                <a:ext uri="{FF2B5EF4-FFF2-40B4-BE49-F238E27FC236}">
                  <a16:creationId xmlns:a16="http://schemas.microsoft.com/office/drawing/2014/main" id="{9A631048-AA37-4EA3-9FDD-F355E9B7196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57" y="1839"/>
              <a:ext cx="900" cy="1160"/>
            </a:xfrm>
            <a:custGeom>
              <a:avLst/>
              <a:gdLst>
                <a:gd name="T0" fmla="*/ 388 w 431"/>
                <a:gd name="T1" fmla="*/ 0 h 556"/>
                <a:gd name="T2" fmla="*/ 43 w 431"/>
                <a:gd name="T3" fmla="*/ 0 h 556"/>
                <a:gd name="T4" fmla="*/ 0 w 431"/>
                <a:gd name="T5" fmla="*/ 43 h 556"/>
                <a:gd name="T6" fmla="*/ 0 w 431"/>
                <a:gd name="T7" fmla="*/ 556 h 556"/>
                <a:gd name="T8" fmla="*/ 431 w 431"/>
                <a:gd name="T9" fmla="*/ 556 h 556"/>
                <a:gd name="T10" fmla="*/ 431 w 431"/>
                <a:gd name="T11" fmla="*/ 43 h 556"/>
                <a:gd name="T12" fmla="*/ 388 w 431"/>
                <a:gd name="T13" fmla="*/ 0 h 556"/>
                <a:gd name="T14" fmla="*/ 135 w 431"/>
                <a:gd name="T15" fmla="*/ 54 h 556"/>
                <a:gd name="T16" fmla="*/ 281 w 431"/>
                <a:gd name="T17" fmla="*/ 54 h 556"/>
                <a:gd name="T18" fmla="*/ 293 w 431"/>
                <a:gd name="T19" fmla="*/ 66 h 556"/>
                <a:gd name="T20" fmla="*/ 281 w 431"/>
                <a:gd name="T21" fmla="*/ 78 h 556"/>
                <a:gd name="T22" fmla="*/ 135 w 431"/>
                <a:gd name="T23" fmla="*/ 78 h 556"/>
                <a:gd name="T24" fmla="*/ 123 w 431"/>
                <a:gd name="T25" fmla="*/ 66 h 556"/>
                <a:gd name="T26" fmla="*/ 135 w 431"/>
                <a:gd name="T27" fmla="*/ 54 h 556"/>
                <a:gd name="T28" fmla="*/ 273 w 431"/>
                <a:gd name="T29" fmla="*/ 293 h 556"/>
                <a:gd name="T30" fmla="*/ 273 w 431"/>
                <a:gd name="T31" fmla="*/ 293 h 556"/>
                <a:gd name="T32" fmla="*/ 241 w 431"/>
                <a:gd name="T33" fmla="*/ 356 h 556"/>
                <a:gd name="T34" fmla="*/ 250 w 431"/>
                <a:gd name="T35" fmla="*/ 380 h 556"/>
                <a:gd name="T36" fmla="*/ 214 w 431"/>
                <a:gd name="T37" fmla="*/ 416 h 556"/>
                <a:gd name="T38" fmla="*/ 178 w 431"/>
                <a:gd name="T39" fmla="*/ 380 h 556"/>
                <a:gd name="T40" fmla="*/ 214 w 431"/>
                <a:gd name="T41" fmla="*/ 344 h 556"/>
                <a:gd name="T42" fmla="*/ 221 w 431"/>
                <a:gd name="T43" fmla="*/ 344 h 556"/>
                <a:gd name="T44" fmla="*/ 252 w 431"/>
                <a:gd name="T45" fmla="*/ 282 h 556"/>
                <a:gd name="T46" fmla="*/ 268 w 431"/>
                <a:gd name="T47" fmla="*/ 277 h 556"/>
                <a:gd name="T48" fmla="*/ 273 w 431"/>
                <a:gd name="T49" fmla="*/ 293 h 556"/>
                <a:gd name="T50" fmla="*/ 367 w 431"/>
                <a:gd name="T51" fmla="*/ 382 h 556"/>
                <a:gd name="T52" fmla="*/ 355 w 431"/>
                <a:gd name="T53" fmla="*/ 370 h 556"/>
                <a:gd name="T54" fmla="*/ 221 w 431"/>
                <a:gd name="T55" fmla="*/ 235 h 556"/>
                <a:gd name="T56" fmla="*/ 87 w 431"/>
                <a:gd name="T57" fmla="*/ 370 h 556"/>
                <a:gd name="T58" fmla="*/ 75 w 431"/>
                <a:gd name="T59" fmla="*/ 382 h 556"/>
                <a:gd name="T60" fmla="*/ 63 w 431"/>
                <a:gd name="T61" fmla="*/ 370 h 556"/>
                <a:gd name="T62" fmla="*/ 221 w 431"/>
                <a:gd name="T63" fmla="*/ 212 h 556"/>
                <a:gd name="T64" fmla="*/ 379 w 431"/>
                <a:gd name="T65" fmla="*/ 370 h 556"/>
                <a:gd name="T66" fmla="*/ 367 w 431"/>
                <a:gd name="T67" fmla="*/ 382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556">
                  <a:moveTo>
                    <a:pt x="388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431" y="556"/>
                    <a:pt x="431" y="556"/>
                    <a:pt x="431" y="556"/>
                  </a:cubicBezTo>
                  <a:cubicBezTo>
                    <a:pt x="431" y="43"/>
                    <a:pt x="431" y="43"/>
                    <a:pt x="431" y="43"/>
                  </a:cubicBezTo>
                  <a:cubicBezTo>
                    <a:pt x="431" y="19"/>
                    <a:pt x="412" y="0"/>
                    <a:pt x="388" y="0"/>
                  </a:cubicBezTo>
                  <a:close/>
                  <a:moveTo>
                    <a:pt x="135" y="54"/>
                  </a:moveTo>
                  <a:cubicBezTo>
                    <a:pt x="281" y="54"/>
                    <a:pt x="281" y="54"/>
                    <a:pt x="281" y="54"/>
                  </a:cubicBezTo>
                  <a:cubicBezTo>
                    <a:pt x="288" y="54"/>
                    <a:pt x="293" y="59"/>
                    <a:pt x="293" y="66"/>
                  </a:cubicBezTo>
                  <a:cubicBezTo>
                    <a:pt x="293" y="72"/>
                    <a:pt x="288" y="78"/>
                    <a:pt x="281" y="78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29" y="78"/>
                    <a:pt x="123" y="72"/>
                    <a:pt x="123" y="66"/>
                  </a:cubicBezTo>
                  <a:cubicBezTo>
                    <a:pt x="123" y="59"/>
                    <a:pt x="129" y="54"/>
                    <a:pt x="135" y="54"/>
                  </a:cubicBezTo>
                  <a:close/>
                  <a:moveTo>
                    <a:pt x="273" y="293"/>
                  </a:moveTo>
                  <a:cubicBezTo>
                    <a:pt x="273" y="293"/>
                    <a:pt x="273" y="293"/>
                    <a:pt x="273" y="293"/>
                  </a:cubicBezTo>
                  <a:cubicBezTo>
                    <a:pt x="241" y="356"/>
                    <a:pt x="241" y="356"/>
                    <a:pt x="241" y="356"/>
                  </a:cubicBezTo>
                  <a:cubicBezTo>
                    <a:pt x="247" y="363"/>
                    <a:pt x="250" y="371"/>
                    <a:pt x="250" y="380"/>
                  </a:cubicBezTo>
                  <a:cubicBezTo>
                    <a:pt x="250" y="400"/>
                    <a:pt x="234" y="416"/>
                    <a:pt x="214" y="416"/>
                  </a:cubicBezTo>
                  <a:cubicBezTo>
                    <a:pt x="194" y="416"/>
                    <a:pt x="178" y="400"/>
                    <a:pt x="178" y="380"/>
                  </a:cubicBezTo>
                  <a:cubicBezTo>
                    <a:pt x="178" y="360"/>
                    <a:pt x="194" y="344"/>
                    <a:pt x="214" y="344"/>
                  </a:cubicBezTo>
                  <a:cubicBezTo>
                    <a:pt x="216" y="344"/>
                    <a:pt x="218" y="344"/>
                    <a:pt x="221" y="344"/>
                  </a:cubicBezTo>
                  <a:cubicBezTo>
                    <a:pt x="252" y="282"/>
                    <a:pt x="252" y="282"/>
                    <a:pt x="252" y="282"/>
                  </a:cubicBezTo>
                  <a:cubicBezTo>
                    <a:pt x="255" y="276"/>
                    <a:pt x="262" y="274"/>
                    <a:pt x="268" y="277"/>
                  </a:cubicBezTo>
                  <a:cubicBezTo>
                    <a:pt x="273" y="280"/>
                    <a:pt x="276" y="287"/>
                    <a:pt x="273" y="293"/>
                  </a:cubicBezTo>
                  <a:close/>
                  <a:moveTo>
                    <a:pt x="367" y="382"/>
                  </a:moveTo>
                  <a:cubicBezTo>
                    <a:pt x="361" y="382"/>
                    <a:pt x="355" y="376"/>
                    <a:pt x="355" y="370"/>
                  </a:cubicBezTo>
                  <a:cubicBezTo>
                    <a:pt x="355" y="296"/>
                    <a:pt x="295" y="235"/>
                    <a:pt x="221" y="235"/>
                  </a:cubicBezTo>
                  <a:cubicBezTo>
                    <a:pt x="147" y="235"/>
                    <a:pt x="87" y="296"/>
                    <a:pt x="87" y="370"/>
                  </a:cubicBezTo>
                  <a:cubicBezTo>
                    <a:pt x="87" y="376"/>
                    <a:pt x="82" y="382"/>
                    <a:pt x="75" y="382"/>
                  </a:cubicBezTo>
                  <a:cubicBezTo>
                    <a:pt x="68" y="382"/>
                    <a:pt x="63" y="376"/>
                    <a:pt x="63" y="370"/>
                  </a:cubicBezTo>
                  <a:cubicBezTo>
                    <a:pt x="63" y="283"/>
                    <a:pt x="134" y="212"/>
                    <a:pt x="221" y="212"/>
                  </a:cubicBezTo>
                  <a:cubicBezTo>
                    <a:pt x="308" y="212"/>
                    <a:pt x="379" y="283"/>
                    <a:pt x="379" y="370"/>
                  </a:cubicBezTo>
                  <a:cubicBezTo>
                    <a:pt x="379" y="376"/>
                    <a:pt x="374" y="382"/>
                    <a:pt x="367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04" name="Freeform 53">
              <a:extLst>
                <a:ext uri="{FF2B5EF4-FFF2-40B4-BE49-F238E27FC236}">
                  <a16:creationId xmlns:a16="http://schemas.microsoft.com/office/drawing/2014/main" id="{B12404C7-5DD6-4CC7-A732-466AC3FD0BF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57" y="3049"/>
              <a:ext cx="900" cy="292"/>
            </a:xfrm>
            <a:custGeom>
              <a:avLst/>
              <a:gdLst>
                <a:gd name="T0" fmla="*/ 0 w 431"/>
                <a:gd name="T1" fmla="*/ 97 h 140"/>
                <a:gd name="T2" fmla="*/ 43 w 431"/>
                <a:gd name="T3" fmla="*/ 140 h 140"/>
                <a:gd name="T4" fmla="*/ 388 w 431"/>
                <a:gd name="T5" fmla="*/ 140 h 140"/>
                <a:gd name="T6" fmla="*/ 431 w 431"/>
                <a:gd name="T7" fmla="*/ 97 h 140"/>
                <a:gd name="T8" fmla="*/ 431 w 431"/>
                <a:gd name="T9" fmla="*/ 0 h 140"/>
                <a:gd name="T10" fmla="*/ 0 w 431"/>
                <a:gd name="T11" fmla="*/ 0 h 140"/>
                <a:gd name="T12" fmla="*/ 0 w 431"/>
                <a:gd name="T13" fmla="*/ 97 h 140"/>
                <a:gd name="T14" fmla="*/ 216 w 431"/>
                <a:gd name="T15" fmla="*/ 30 h 140"/>
                <a:gd name="T16" fmla="*/ 257 w 431"/>
                <a:gd name="T17" fmla="*/ 72 h 140"/>
                <a:gd name="T18" fmla="*/ 216 w 431"/>
                <a:gd name="T19" fmla="*/ 113 h 140"/>
                <a:gd name="T20" fmla="*/ 174 w 431"/>
                <a:gd name="T21" fmla="*/ 72 h 140"/>
                <a:gd name="T22" fmla="*/ 216 w 431"/>
                <a:gd name="T23" fmla="*/ 3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40">
                  <a:moveTo>
                    <a:pt x="0" y="97"/>
                  </a:moveTo>
                  <a:cubicBezTo>
                    <a:pt x="0" y="121"/>
                    <a:pt x="19" y="140"/>
                    <a:pt x="43" y="140"/>
                  </a:cubicBezTo>
                  <a:cubicBezTo>
                    <a:pt x="388" y="140"/>
                    <a:pt x="388" y="140"/>
                    <a:pt x="388" y="140"/>
                  </a:cubicBezTo>
                  <a:cubicBezTo>
                    <a:pt x="412" y="140"/>
                    <a:pt x="431" y="121"/>
                    <a:pt x="431" y="97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7"/>
                  </a:lnTo>
                  <a:close/>
                  <a:moveTo>
                    <a:pt x="216" y="30"/>
                  </a:moveTo>
                  <a:cubicBezTo>
                    <a:pt x="238" y="30"/>
                    <a:pt x="257" y="49"/>
                    <a:pt x="257" y="72"/>
                  </a:cubicBezTo>
                  <a:cubicBezTo>
                    <a:pt x="257" y="95"/>
                    <a:pt x="238" y="113"/>
                    <a:pt x="216" y="113"/>
                  </a:cubicBezTo>
                  <a:cubicBezTo>
                    <a:pt x="193" y="113"/>
                    <a:pt x="174" y="95"/>
                    <a:pt x="174" y="72"/>
                  </a:cubicBezTo>
                  <a:cubicBezTo>
                    <a:pt x="174" y="49"/>
                    <a:pt x="193" y="30"/>
                    <a:pt x="21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727" name="Freeform 74">
            <a:extLst>
              <a:ext uri="{FF2B5EF4-FFF2-40B4-BE49-F238E27FC236}">
                <a16:creationId xmlns:a16="http://schemas.microsoft.com/office/drawing/2014/main" id="{0F4DE8AF-0F24-4771-84FF-64BC1726F650}"/>
              </a:ext>
            </a:extLst>
          </p:cNvPr>
          <p:cNvSpPr>
            <a:spLocks/>
          </p:cNvSpPr>
          <p:nvPr userDrawn="1"/>
        </p:nvSpPr>
        <p:spPr bwMode="auto">
          <a:xfrm>
            <a:off x="4988813" y="2077309"/>
            <a:ext cx="333955" cy="288508"/>
          </a:xfrm>
          <a:custGeom>
            <a:avLst/>
            <a:gdLst>
              <a:gd name="T0" fmla="*/ 664 w 2051"/>
              <a:gd name="T1" fmla="*/ 1200 h 1768"/>
              <a:gd name="T2" fmla="*/ 1748 w 2051"/>
              <a:gd name="T3" fmla="*/ 1200 h 1768"/>
              <a:gd name="T4" fmla="*/ 1806 w 2051"/>
              <a:gd name="T5" fmla="*/ 1156 h 1768"/>
              <a:gd name="T6" fmla="*/ 2046 w 2051"/>
              <a:gd name="T7" fmla="*/ 316 h 1768"/>
              <a:gd name="T8" fmla="*/ 2036 w 2051"/>
              <a:gd name="T9" fmla="*/ 264 h 1768"/>
              <a:gd name="T10" fmla="*/ 1988 w 2051"/>
              <a:gd name="T11" fmla="*/ 240 h 1768"/>
              <a:gd name="T12" fmla="*/ 525 w 2051"/>
              <a:gd name="T13" fmla="*/ 240 h 1768"/>
              <a:gd name="T14" fmla="*/ 483 w 2051"/>
              <a:gd name="T15" fmla="*/ 47 h 1768"/>
              <a:gd name="T16" fmla="*/ 424 w 2051"/>
              <a:gd name="T17" fmla="*/ 0 h 1768"/>
              <a:gd name="T18" fmla="*/ 60 w 2051"/>
              <a:gd name="T19" fmla="*/ 0 h 1768"/>
              <a:gd name="T20" fmla="*/ 0 w 2051"/>
              <a:gd name="T21" fmla="*/ 60 h 1768"/>
              <a:gd name="T22" fmla="*/ 60 w 2051"/>
              <a:gd name="T23" fmla="*/ 120 h 1768"/>
              <a:gd name="T24" fmla="*/ 376 w 2051"/>
              <a:gd name="T25" fmla="*/ 120 h 1768"/>
              <a:gd name="T26" fmla="*/ 593 w 2051"/>
              <a:gd name="T27" fmla="*/ 1095 h 1768"/>
              <a:gd name="T28" fmla="*/ 484 w 2051"/>
              <a:gd name="T29" fmla="*/ 1260 h 1768"/>
              <a:gd name="T30" fmla="*/ 664 w 2051"/>
              <a:gd name="T31" fmla="*/ 1440 h 1768"/>
              <a:gd name="T32" fmla="*/ 682 w 2051"/>
              <a:gd name="T33" fmla="*/ 1440 h 1768"/>
              <a:gd name="T34" fmla="*/ 604 w 2051"/>
              <a:gd name="T35" fmla="*/ 1588 h 1768"/>
              <a:gd name="T36" fmla="*/ 784 w 2051"/>
              <a:gd name="T37" fmla="*/ 1768 h 1768"/>
              <a:gd name="T38" fmla="*/ 964 w 2051"/>
              <a:gd name="T39" fmla="*/ 1588 h 1768"/>
              <a:gd name="T40" fmla="*/ 886 w 2051"/>
              <a:gd name="T41" fmla="*/ 1440 h 1768"/>
              <a:gd name="T42" fmla="*/ 1526 w 2051"/>
              <a:gd name="T43" fmla="*/ 1440 h 1768"/>
              <a:gd name="T44" fmla="*/ 1448 w 2051"/>
              <a:gd name="T45" fmla="*/ 1588 h 1768"/>
              <a:gd name="T46" fmla="*/ 1628 w 2051"/>
              <a:gd name="T47" fmla="*/ 1768 h 1768"/>
              <a:gd name="T48" fmla="*/ 1808 w 2051"/>
              <a:gd name="T49" fmla="*/ 1588 h 1768"/>
              <a:gd name="T50" fmla="*/ 1730 w 2051"/>
              <a:gd name="T51" fmla="*/ 1440 h 1768"/>
              <a:gd name="T52" fmla="*/ 1748 w 2051"/>
              <a:gd name="T53" fmla="*/ 1440 h 1768"/>
              <a:gd name="T54" fmla="*/ 1808 w 2051"/>
              <a:gd name="T55" fmla="*/ 1380 h 1768"/>
              <a:gd name="T56" fmla="*/ 1748 w 2051"/>
              <a:gd name="T57" fmla="*/ 1320 h 1768"/>
              <a:gd name="T58" fmla="*/ 664 w 2051"/>
              <a:gd name="T59" fmla="*/ 1320 h 1768"/>
              <a:gd name="T60" fmla="*/ 604 w 2051"/>
              <a:gd name="T61" fmla="*/ 1260 h 1768"/>
              <a:gd name="T62" fmla="*/ 664 w 2051"/>
              <a:gd name="T63" fmla="*/ 1200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51" h="1768">
                <a:moveTo>
                  <a:pt x="664" y="1200"/>
                </a:moveTo>
                <a:cubicBezTo>
                  <a:pt x="1748" y="1200"/>
                  <a:pt x="1748" y="1200"/>
                  <a:pt x="1748" y="1200"/>
                </a:cubicBezTo>
                <a:cubicBezTo>
                  <a:pt x="1775" y="1200"/>
                  <a:pt x="1798" y="1182"/>
                  <a:pt x="1806" y="1156"/>
                </a:cubicBezTo>
                <a:cubicBezTo>
                  <a:pt x="2046" y="316"/>
                  <a:pt x="2046" y="316"/>
                  <a:pt x="2046" y="316"/>
                </a:cubicBezTo>
                <a:cubicBezTo>
                  <a:pt x="2051" y="298"/>
                  <a:pt x="2047" y="279"/>
                  <a:pt x="2036" y="264"/>
                </a:cubicBezTo>
                <a:cubicBezTo>
                  <a:pt x="2025" y="249"/>
                  <a:pt x="2007" y="240"/>
                  <a:pt x="1988" y="240"/>
                </a:cubicBezTo>
                <a:cubicBezTo>
                  <a:pt x="525" y="240"/>
                  <a:pt x="525" y="240"/>
                  <a:pt x="525" y="240"/>
                </a:cubicBezTo>
                <a:cubicBezTo>
                  <a:pt x="483" y="47"/>
                  <a:pt x="483" y="47"/>
                  <a:pt x="483" y="47"/>
                </a:cubicBezTo>
                <a:cubicBezTo>
                  <a:pt x="477" y="20"/>
                  <a:pt x="452" y="0"/>
                  <a:pt x="42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76" y="120"/>
                  <a:pt x="376" y="120"/>
                  <a:pt x="376" y="120"/>
                </a:cubicBezTo>
                <a:cubicBezTo>
                  <a:pt x="593" y="1095"/>
                  <a:pt x="593" y="1095"/>
                  <a:pt x="593" y="1095"/>
                </a:cubicBezTo>
                <a:cubicBezTo>
                  <a:pt x="529" y="1123"/>
                  <a:pt x="484" y="1186"/>
                  <a:pt x="484" y="1260"/>
                </a:cubicBezTo>
                <a:cubicBezTo>
                  <a:pt x="484" y="1359"/>
                  <a:pt x="565" y="1440"/>
                  <a:pt x="664" y="1440"/>
                </a:cubicBezTo>
                <a:cubicBezTo>
                  <a:pt x="682" y="1440"/>
                  <a:pt x="682" y="1440"/>
                  <a:pt x="682" y="1440"/>
                </a:cubicBezTo>
                <a:cubicBezTo>
                  <a:pt x="635" y="1473"/>
                  <a:pt x="604" y="1527"/>
                  <a:pt x="604" y="1588"/>
                </a:cubicBezTo>
                <a:cubicBezTo>
                  <a:pt x="604" y="1687"/>
                  <a:pt x="685" y="1768"/>
                  <a:pt x="784" y="1768"/>
                </a:cubicBezTo>
                <a:cubicBezTo>
                  <a:pt x="883" y="1768"/>
                  <a:pt x="964" y="1687"/>
                  <a:pt x="964" y="1588"/>
                </a:cubicBezTo>
                <a:cubicBezTo>
                  <a:pt x="964" y="1527"/>
                  <a:pt x="933" y="1473"/>
                  <a:pt x="886" y="1440"/>
                </a:cubicBezTo>
                <a:cubicBezTo>
                  <a:pt x="1526" y="1440"/>
                  <a:pt x="1526" y="1440"/>
                  <a:pt x="1526" y="1440"/>
                </a:cubicBezTo>
                <a:cubicBezTo>
                  <a:pt x="1479" y="1473"/>
                  <a:pt x="1448" y="1527"/>
                  <a:pt x="1448" y="1588"/>
                </a:cubicBezTo>
                <a:cubicBezTo>
                  <a:pt x="1448" y="1687"/>
                  <a:pt x="1529" y="1768"/>
                  <a:pt x="1628" y="1768"/>
                </a:cubicBezTo>
                <a:cubicBezTo>
                  <a:pt x="1727" y="1768"/>
                  <a:pt x="1808" y="1687"/>
                  <a:pt x="1808" y="1588"/>
                </a:cubicBezTo>
                <a:cubicBezTo>
                  <a:pt x="1808" y="1527"/>
                  <a:pt x="1777" y="1473"/>
                  <a:pt x="1730" y="1440"/>
                </a:cubicBezTo>
                <a:cubicBezTo>
                  <a:pt x="1748" y="1440"/>
                  <a:pt x="1748" y="1440"/>
                  <a:pt x="1748" y="1440"/>
                </a:cubicBezTo>
                <a:cubicBezTo>
                  <a:pt x="1781" y="1440"/>
                  <a:pt x="1808" y="1413"/>
                  <a:pt x="1808" y="1380"/>
                </a:cubicBezTo>
                <a:cubicBezTo>
                  <a:pt x="1808" y="1347"/>
                  <a:pt x="1781" y="1320"/>
                  <a:pt x="1748" y="1320"/>
                </a:cubicBezTo>
                <a:cubicBezTo>
                  <a:pt x="664" y="1320"/>
                  <a:pt x="664" y="1320"/>
                  <a:pt x="664" y="1320"/>
                </a:cubicBezTo>
                <a:cubicBezTo>
                  <a:pt x="631" y="1320"/>
                  <a:pt x="604" y="1293"/>
                  <a:pt x="604" y="1260"/>
                </a:cubicBezTo>
                <a:cubicBezTo>
                  <a:pt x="604" y="1227"/>
                  <a:pt x="631" y="1200"/>
                  <a:pt x="664" y="12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729" name="Group 77">
            <a:extLst>
              <a:ext uri="{FF2B5EF4-FFF2-40B4-BE49-F238E27FC236}">
                <a16:creationId xmlns:a16="http://schemas.microsoft.com/office/drawing/2014/main" id="{832FB13B-C647-42FE-9B50-AD6FD1146AA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04585" y="5534501"/>
            <a:ext cx="378884" cy="278165"/>
            <a:chOff x="3930" y="2424"/>
            <a:chExt cx="1832" cy="1345"/>
          </a:xfrm>
          <a:solidFill>
            <a:schemeClr val="tx1"/>
          </a:solidFill>
        </p:grpSpPr>
        <p:sp>
          <p:nvSpPr>
            <p:cNvPr id="731" name="Freeform 78">
              <a:extLst>
                <a:ext uri="{FF2B5EF4-FFF2-40B4-BE49-F238E27FC236}">
                  <a16:creationId xmlns:a16="http://schemas.microsoft.com/office/drawing/2014/main" id="{DBC33206-A9B1-40D9-886E-76AB9ADFE9B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30" y="2424"/>
              <a:ext cx="1832" cy="1345"/>
            </a:xfrm>
            <a:custGeom>
              <a:avLst/>
              <a:gdLst>
                <a:gd name="T0" fmla="*/ 722 w 880"/>
                <a:gd name="T1" fmla="*/ 15 h 644"/>
                <a:gd name="T2" fmla="*/ 14 w 880"/>
                <a:gd name="T3" fmla="*/ 0 h 644"/>
                <a:gd name="T4" fmla="*/ 0 w 880"/>
                <a:gd name="T5" fmla="*/ 539 h 644"/>
                <a:gd name="T6" fmla="*/ 569 w 880"/>
                <a:gd name="T7" fmla="*/ 554 h 644"/>
                <a:gd name="T8" fmla="*/ 880 w 880"/>
                <a:gd name="T9" fmla="*/ 481 h 644"/>
                <a:gd name="T10" fmla="*/ 217 w 880"/>
                <a:gd name="T11" fmla="*/ 216 h 644"/>
                <a:gd name="T12" fmla="*/ 195 w 880"/>
                <a:gd name="T13" fmla="*/ 219 h 644"/>
                <a:gd name="T14" fmla="*/ 189 w 880"/>
                <a:gd name="T15" fmla="*/ 418 h 644"/>
                <a:gd name="T16" fmla="*/ 183 w 880"/>
                <a:gd name="T17" fmla="*/ 219 h 644"/>
                <a:gd name="T18" fmla="*/ 161 w 880"/>
                <a:gd name="T19" fmla="*/ 216 h 644"/>
                <a:gd name="T20" fmla="*/ 165 w 880"/>
                <a:gd name="T21" fmla="*/ 194 h 644"/>
                <a:gd name="T22" fmla="*/ 183 w 880"/>
                <a:gd name="T23" fmla="*/ 142 h 644"/>
                <a:gd name="T24" fmla="*/ 195 w 880"/>
                <a:gd name="T25" fmla="*/ 142 h 644"/>
                <a:gd name="T26" fmla="*/ 213 w 880"/>
                <a:gd name="T27" fmla="*/ 194 h 644"/>
                <a:gd name="T28" fmla="*/ 217 w 880"/>
                <a:gd name="T29" fmla="*/ 216 h 644"/>
                <a:gd name="T30" fmla="*/ 398 w 880"/>
                <a:gd name="T31" fmla="*/ 361 h 644"/>
                <a:gd name="T32" fmla="*/ 380 w 880"/>
                <a:gd name="T33" fmla="*/ 412 h 644"/>
                <a:gd name="T34" fmla="*/ 368 w 880"/>
                <a:gd name="T35" fmla="*/ 412 h 644"/>
                <a:gd name="T36" fmla="*/ 350 w 880"/>
                <a:gd name="T37" fmla="*/ 361 h 644"/>
                <a:gd name="T38" fmla="*/ 346 w 880"/>
                <a:gd name="T39" fmla="*/ 339 h 644"/>
                <a:gd name="T40" fmla="*/ 368 w 880"/>
                <a:gd name="T41" fmla="*/ 335 h 644"/>
                <a:gd name="T42" fmla="*/ 374 w 880"/>
                <a:gd name="T43" fmla="*/ 136 h 644"/>
                <a:gd name="T44" fmla="*/ 380 w 880"/>
                <a:gd name="T45" fmla="*/ 335 h 644"/>
                <a:gd name="T46" fmla="*/ 402 w 880"/>
                <a:gd name="T47" fmla="*/ 339 h 644"/>
                <a:gd name="T48" fmla="*/ 559 w 880"/>
                <a:gd name="T49" fmla="*/ 287 h 644"/>
                <a:gd name="T50" fmla="*/ 553 w 880"/>
                <a:gd name="T51" fmla="*/ 204 h 644"/>
                <a:gd name="T52" fmla="*/ 531 w 880"/>
                <a:gd name="T53" fmla="*/ 200 h 644"/>
                <a:gd name="T54" fmla="*/ 535 w 880"/>
                <a:gd name="T55" fmla="*/ 179 h 644"/>
                <a:gd name="T56" fmla="*/ 553 w 880"/>
                <a:gd name="T57" fmla="*/ 142 h 644"/>
                <a:gd name="T58" fmla="*/ 565 w 880"/>
                <a:gd name="T59" fmla="*/ 142 h 644"/>
                <a:gd name="T60" fmla="*/ 584 w 880"/>
                <a:gd name="T61" fmla="*/ 179 h 644"/>
                <a:gd name="T62" fmla="*/ 587 w 880"/>
                <a:gd name="T63" fmla="*/ 200 h 644"/>
                <a:gd name="T64" fmla="*/ 565 w 880"/>
                <a:gd name="T65" fmla="*/ 204 h 644"/>
                <a:gd name="T66" fmla="*/ 559 w 880"/>
                <a:gd name="T67" fmla="*/ 287 h 644"/>
                <a:gd name="T68" fmla="*/ 564 w 880"/>
                <a:gd name="T69" fmla="*/ 481 h 644"/>
                <a:gd name="T70" fmla="*/ 868 w 880"/>
                <a:gd name="T71" fmla="*/ 481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0" h="644">
                  <a:moveTo>
                    <a:pt x="722" y="317"/>
                  </a:moveTo>
                  <a:cubicBezTo>
                    <a:pt x="722" y="15"/>
                    <a:pt x="722" y="15"/>
                    <a:pt x="722" y="15"/>
                  </a:cubicBezTo>
                  <a:cubicBezTo>
                    <a:pt x="722" y="7"/>
                    <a:pt x="715" y="0"/>
                    <a:pt x="70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47"/>
                    <a:pt x="6" y="554"/>
                    <a:pt x="14" y="554"/>
                  </a:cubicBezTo>
                  <a:cubicBezTo>
                    <a:pt x="569" y="554"/>
                    <a:pt x="569" y="554"/>
                    <a:pt x="569" y="554"/>
                  </a:cubicBezTo>
                  <a:cubicBezTo>
                    <a:pt x="596" y="607"/>
                    <a:pt x="652" y="644"/>
                    <a:pt x="716" y="644"/>
                  </a:cubicBezTo>
                  <a:cubicBezTo>
                    <a:pt x="806" y="644"/>
                    <a:pt x="880" y="571"/>
                    <a:pt x="880" y="481"/>
                  </a:cubicBezTo>
                  <a:cubicBezTo>
                    <a:pt x="880" y="392"/>
                    <a:pt x="809" y="320"/>
                    <a:pt x="722" y="317"/>
                  </a:cubicBezTo>
                  <a:close/>
                  <a:moveTo>
                    <a:pt x="217" y="216"/>
                  </a:moveTo>
                  <a:cubicBezTo>
                    <a:pt x="217" y="218"/>
                    <a:pt x="215" y="219"/>
                    <a:pt x="213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412"/>
                    <a:pt x="195" y="412"/>
                    <a:pt x="195" y="412"/>
                  </a:cubicBezTo>
                  <a:cubicBezTo>
                    <a:pt x="195" y="415"/>
                    <a:pt x="193" y="418"/>
                    <a:pt x="189" y="418"/>
                  </a:cubicBezTo>
                  <a:cubicBezTo>
                    <a:pt x="186" y="418"/>
                    <a:pt x="183" y="415"/>
                    <a:pt x="183" y="412"/>
                  </a:cubicBezTo>
                  <a:cubicBezTo>
                    <a:pt x="183" y="219"/>
                    <a:pt x="183" y="219"/>
                    <a:pt x="183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3" y="219"/>
                    <a:pt x="161" y="218"/>
                    <a:pt x="161" y="216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61" y="195"/>
                    <a:pt x="163" y="194"/>
                    <a:pt x="165" y="194"/>
                  </a:cubicBezTo>
                  <a:cubicBezTo>
                    <a:pt x="183" y="194"/>
                    <a:pt x="183" y="194"/>
                    <a:pt x="183" y="194"/>
                  </a:cubicBezTo>
                  <a:cubicBezTo>
                    <a:pt x="183" y="142"/>
                    <a:pt x="183" y="142"/>
                    <a:pt x="183" y="142"/>
                  </a:cubicBezTo>
                  <a:cubicBezTo>
                    <a:pt x="183" y="138"/>
                    <a:pt x="186" y="136"/>
                    <a:pt x="189" y="136"/>
                  </a:cubicBezTo>
                  <a:cubicBezTo>
                    <a:pt x="193" y="136"/>
                    <a:pt x="195" y="138"/>
                    <a:pt x="195" y="142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213" y="194"/>
                    <a:pt x="213" y="194"/>
                    <a:pt x="213" y="194"/>
                  </a:cubicBezTo>
                  <a:cubicBezTo>
                    <a:pt x="215" y="194"/>
                    <a:pt x="217" y="195"/>
                    <a:pt x="217" y="198"/>
                  </a:cubicBezTo>
                  <a:lnTo>
                    <a:pt x="217" y="216"/>
                  </a:lnTo>
                  <a:close/>
                  <a:moveTo>
                    <a:pt x="402" y="357"/>
                  </a:moveTo>
                  <a:cubicBezTo>
                    <a:pt x="402" y="359"/>
                    <a:pt x="400" y="361"/>
                    <a:pt x="398" y="361"/>
                  </a:cubicBezTo>
                  <a:cubicBezTo>
                    <a:pt x="380" y="361"/>
                    <a:pt x="380" y="361"/>
                    <a:pt x="380" y="361"/>
                  </a:cubicBezTo>
                  <a:cubicBezTo>
                    <a:pt x="380" y="412"/>
                    <a:pt x="380" y="412"/>
                    <a:pt x="380" y="412"/>
                  </a:cubicBezTo>
                  <a:cubicBezTo>
                    <a:pt x="380" y="415"/>
                    <a:pt x="378" y="418"/>
                    <a:pt x="374" y="418"/>
                  </a:cubicBezTo>
                  <a:cubicBezTo>
                    <a:pt x="371" y="418"/>
                    <a:pt x="368" y="415"/>
                    <a:pt x="368" y="412"/>
                  </a:cubicBezTo>
                  <a:cubicBezTo>
                    <a:pt x="368" y="361"/>
                    <a:pt x="368" y="361"/>
                    <a:pt x="368" y="361"/>
                  </a:cubicBezTo>
                  <a:cubicBezTo>
                    <a:pt x="350" y="361"/>
                    <a:pt x="350" y="361"/>
                    <a:pt x="350" y="361"/>
                  </a:cubicBezTo>
                  <a:cubicBezTo>
                    <a:pt x="348" y="361"/>
                    <a:pt x="346" y="359"/>
                    <a:pt x="346" y="357"/>
                  </a:cubicBezTo>
                  <a:cubicBezTo>
                    <a:pt x="346" y="339"/>
                    <a:pt x="346" y="339"/>
                    <a:pt x="346" y="339"/>
                  </a:cubicBezTo>
                  <a:cubicBezTo>
                    <a:pt x="346" y="337"/>
                    <a:pt x="348" y="335"/>
                    <a:pt x="350" y="335"/>
                  </a:cubicBezTo>
                  <a:cubicBezTo>
                    <a:pt x="368" y="335"/>
                    <a:pt x="368" y="335"/>
                    <a:pt x="368" y="335"/>
                  </a:cubicBezTo>
                  <a:cubicBezTo>
                    <a:pt x="368" y="142"/>
                    <a:pt x="368" y="142"/>
                    <a:pt x="368" y="142"/>
                  </a:cubicBezTo>
                  <a:cubicBezTo>
                    <a:pt x="368" y="138"/>
                    <a:pt x="371" y="136"/>
                    <a:pt x="374" y="136"/>
                  </a:cubicBezTo>
                  <a:cubicBezTo>
                    <a:pt x="378" y="136"/>
                    <a:pt x="380" y="138"/>
                    <a:pt x="380" y="142"/>
                  </a:cubicBezTo>
                  <a:cubicBezTo>
                    <a:pt x="380" y="335"/>
                    <a:pt x="380" y="335"/>
                    <a:pt x="380" y="335"/>
                  </a:cubicBezTo>
                  <a:cubicBezTo>
                    <a:pt x="398" y="335"/>
                    <a:pt x="398" y="335"/>
                    <a:pt x="398" y="335"/>
                  </a:cubicBezTo>
                  <a:cubicBezTo>
                    <a:pt x="400" y="335"/>
                    <a:pt x="402" y="337"/>
                    <a:pt x="402" y="339"/>
                  </a:cubicBezTo>
                  <a:lnTo>
                    <a:pt x="402" y="357"/>
                  </a:lnTo>
                  <a:close/>
                  <a:moveTo>
                    <a:pt x="559" y="287"/>
                  </a:moveTo>
                  <a:cubicBezTo>
                    <a:pt x="556" y="287"/>
                    <a:pt x="553" y="285"/>
                    <a:pt x="553" y="282"/>
                  </a:cubicBezTo>
                  <a:cubicBezTo>
                    <a:pt x="553" y="204"/>
                    <a:pt x="553" y="204"/>
                    <a:pt x="553" y="204"/>
                  </a:cubicBezTo>
                  <a:cubicBezTo>
                    <a:pt x="535" y="204"/>
                    <a:pt x="535" y="204"/>
                    <a:pt x="535" y="204"/>
                  </a:cubicBezTo>
                  <a:cubicBezTo>
                    <a:pt x="533" y="204"/>
                    <a:pt x="531" y="202"/>
                    <a:pt x="531" y="200"/>
                  </a:cubicBezTo>
                  <a:cubicBezTo>
                    <a:pt x="531" y="182"/>
                    <a:pt x="531" y="182"/>
                    <a:pt x="531" y="182"/>
                  </a:cubicBezTo>
                  <a:cubicBezTo>
                    <a:pt x="531" y="180"/>
                    <a:pt x="533" y="179"/>
                    <a:pt x="535" y="179"/>
                  </a:cubicBezTo>
                  <a:cubicBezTo>
                    <a:pt x="553" y="179"/>
                    <a:pt x="553" y="179"/>
                    <a:pt x="553" y="179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39"/>
                    <a:pt x="556" y="136"/>
                    <a:pt x="559" y="136"/>
                  </a:cubicBezTo>
                  <a:cubicBezTo>
                    <a:pt x="563" y="136"/>
                    <a:pt x="565" y="139"/>
                    <a:pt x="565" y="142"/>
                  </a:cubicBezTo>
                  <a:cubicBezTo>
                    <a:pt x="565" y="179"/>
                    <a:pt x="565" y="179"/>
                    <a:pt x="565" y="179"/>
                  </a:cubicBezTo>
                  <a:cubicBezTo>
                    <a:pt x="584" y="179"/>
                    <a:pt x="584" y="179"/>
                    <a:pt x="584" y="179"/>
                  </a:cubicBezTo>
                  <a:cubicBezTo>
                    <a:pt x="586" y="179"/>
                    <a:pt x="587" y="180"/>
                    <a:pt x="587" y="182"/>
                  </a:cubicBezTo>
                  <a:cubicBezTo>
                    <a:pt x="587" y="200"/>
                    <a:pt x="587" y="200"/>
                    <a:pt x="587" y="200"/>
                  </a:cubicBezTo>
                  <a:cubicBezTo>
                    <a:pt x="587" y="202"/>
                    <a:pt x="586" y="204"/>
                    <a:pt x="584" y="204"/>
                  </a:cubicBezTo>
                  <a:cubicBezTo>
                    <a:pt x="565" y="204"/>
                    <a:pt x="565" y="204"/>
                    <a:pt x="565" y="204"/>
                  </a:cubicBezTo>
                  <a:cubicBezTo>
                    <a:pt x="565" y="282"/>
                    <a:pt x="565" y="282"/>
                    <a:pt x="565" y="282"/>
                  </a:cubicBezTo>
                  <a:cubicBezTo>
                    <a:pt x="565" y="285"/>
                    <a:pt x="563" y="287"/>
                    <a:pt x="559" y="287"/>
                  </a:cubicBezTo>
                  <a:close/>
                  <a:moveTo>
                    <a:pt x="716" y="633"/>
                  </a:moveTo>
                  <a:cubicBezTo>
                    <a:pt x="632" y="633"/>
                    <a:pt x="564" y="564"/>
                    <a:pt x="564" y="481"/>
                  </a:cubicBezTo>
                  <a:cubicBezTo>
                    <a:pt x="564" y="397"/>
                    <a:pt x="632" y="329"/>
                    <a:pt x="716" y="329"/>
                  </a:cubicBezTo>
                  <a:cubicBezTo>
                    <a:pt x="800" y="329"/>
                    <a:pt x="868" y="397"/>
                    <a:pt x="868" y="481"/>
                  </a:cubicBezTo>
                  <a:cubicBezTo>
                    <a:pt x="868" y="564"/>
                    <a:pt x="800" y="633"/>
                    <a:pt x="716" y="6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32" name="Freeform 79">
              <a:extLst>
                <a:ext uri="{FF2B5EF4-FFF2-40B4-BE49-F238E27FC236}">
                  <a16:creationId xmlns:a16="http://schemas.microsoft.com/office/drawing/2014/main" id="{9F7822B5-F774-4425-AE5B-5FC00B51D1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27" y="3270"/>
              <a:ext cx="389" cy="324"/>
            </a:xfrm>
            <a:custGeom>
              <a:avLst/>
              <a:gdLst>
                <a:gd name="T0" fmla="*/ 181 w 187"/>
                <a:gd name="T1" fmla="*/ 5 h 155"/>
                <a:gd name="T2" fmla="*/ 161 w 187"/>
                <a:gd name="T3" fmla="*/ 7 h 155"/>
                <a:gd name="T4" fmla="*/ 67 w 187"/>
                <a:gd name="T5" fmla="*/ 116 h 155"/>
                <a:gd name="T6" fmla="*/ 22 w 187"/>
                <a:gd name="T7" fmla="*/ 81 h 155"/>
                <a:gd name="T8" fmla="*/ 3 w 187"/>
                <a:gd name="T9" fmla="*/ 84 h 155"/>
                <a:gd name="T10" fmla="*/ 0 w 187"/>
                <a:gd name="T11" fmla="*/ 94 h 155"/>
                <a:gd name="T12" fmla="*/ 5 w 187"/>
                <a:gd name="T13" fmla="*/ 103 h 155"/>
                <a:gd name="T14" fmla="*/ 71 w 187"/>
                <a:gd name="T15" fmla="*/ 155 h 155"/>
                <a:gd name="T16" fmla="*/ 182 w 187"/>
                <a:gd name="T17" fmla="*/ 25 h 155"/>
                <a:gd name="T18" fmla="*/ 181 w 187"/>
                <a:gd name="T19" fmla="*/ 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55">
                  <a:moveTo>
                    <a:pt x="181" y="5"/>
                  </a:moveTo>
                  <a:cubicBezTo>
                    <a:pt x="175" y="0"/>
                    <a:pt x="166" y="1"/>
                    <a:pt x="161" y="7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16" y="77"/>
                    <a:pt x="8" y="78"/>
                    <a:pt x="3" y="84"/>
                  </a:cubicBezTo>
                  <a:cubicBezTo>
                    <a:pt x="1" y="87"/>
                    <a:pt x="0" y="90"/>
                    <a:pt x="0" y="94"/>
                  </a:cubicBezTo>
                  <a:cubicBezTo>
                    <a:pt x="1" y="98"/>
                    <a:pt x="2" y="101"/>
                    <a:pt x="5" y="103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7" y="19"/>
                    <a:pt x="187" y="10"/>
                    <a:pt x="18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69" name="Rectangle 468"/>
          <p:cNvSpPr/>
          <p:nvPr userDrawn="1"/>
        </p:nvSpPr>
        <p:spPr>
          <a:xfrm>
            <a:off x="6643132" y="1658372"/>
            <a:ext cx="91884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Security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Rectangle 565"/>
          <p:cNvSpPr/>
          <p:nvPr userDrawn="1"/>
        </p:nvSpPr>
        <p:spPr>
          <a:xfrm>
            <a:off x="6232829" y="4474853"/>
            <a:ext cx="787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People</a:t>
            </a:r>
          </a:p>
        </p:txBody>
      </p:sp>
      <p:cxnSp>
        <p:nvCxnSpPr>
          <p:cNvPr id="567" name="Straight Connector 566"/>
          <p:cNvCxnSpPr/>
          <p:nvPr userDrawn="1"/>
        </p:nvCxnSpPr>
        <p:spPr bwMode="auto">
          <a:xfrm>
            <a:off x="6232829" y="4817777"/>
            <a:ext cx="1551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7" name="Freeform 436"/>
          <p:cNvSpPr>
            <a:spLocks noEditPoints="1"/>
          </p:cNvSpPr>
          <p:nvPr userDrawn="1"/>
        </p:nvSpPr>
        <p:spPr bwMode="auto">
          <a:xfrm>
            <a:off x="10164562" y="2149001"/>
            <a:ext cx="203815" cy="271629"/>
          </a:xfrm>
          <a:custGeom>
            <a:avLst/>
            <a:gdLst>
              <a:gd name="T0" fmla="*/ 85 w 342"/>
              <a:gd name="T1" fmla="*/ 186 h 456"/>
              <a:gd name="T2" fmla="*/ 257 w 342"/>
              <a:gd name="T3" fmla="*/ 186 h 456"/>
              <a:gd name="T4" fmla="*/ 257 w 342"/>
              <a:gd name="T5" fmla="*/ 129 h 456"/>
              <a:gd name="T6" fmla="*/ 232 w 342"/>
              <a:gd name="T7" fmla="*/ 68 h 456"/>
              <a:gd name="T8" fmla="*/ 171 w 342"/>
              <a:gd name="T9" fmla="*/ 43 h 456"/>
              <a:gd name="T10" fmla="*/ 111 w 342"/>
              <a:gd name="T11" fmla="*/ 68 h 456"/>
              <a:gd name="T12" fmla="*/ 85 w 342"/>
              <a:gd name="T13" fmla="*/ 129 h 456"/>
              <a:gd name="T14" fmla="*/ 85 w 342"/>
              <a:gd name="T15" fmla="*/ 186 h 456"/>
              <a:gd name="T16" fmla="*/ 171 w 342"/>
              <a:gd name="T17" fmla="*/ 271 h 456"/>
              <a:gd name="T18" fmla="*/ 135 w 342"/>
              <a:gd name="T19" fmla="*/ 307 h 456"/>
              <a:gd name="T20" fmla="*/ 157 w 342"/>
              <a:gd name="T21" fmla="*/ 339 h 456"/>
              <a:gd name="T22" fmla="*/ 157 w 342"/>
              <a:gd name="T23" fmla="*/ 364 h 456"/>
              <a:gd name="T24" fmla="*/ 171 w 342"/>
              <a:gd name="T25" fmla="*/ 378 h 456"/>
              <a:gd name="T26" fmla="*/ 185 w 342"/>
              <a:gd name="T27" fmla="*/ 364 h 456"/>
              <a:gd name="T28" fmla="*/ 185 w 342"/>
              <a:gd name="T29" fmla="*/ 339 h 456"/>
              <a:gd name="T30" fmla="*/ 207 w 342"/>
              <a:gd name="T31" fmla="*/ 307 h 456"/>
              <a:gd name="T32" fmla="*/ 171 w 342"/>
              <a:gd name="T33" fmla="*/ 271 h 456"/>
              <a:gd name="T34" fmla="*/ 299 w 342"/>
              <a:gd name="T35" fmla="*/ 186 h 456"/>
              <a:gd name="T36" fmla="*/ 299 w 342"/>
              <a:gd name="T37" fmla="*/ 186 h 456"/>
              <a:gd name="T38" fmla="*/ 342 w 342"/>
              <a:gd name="T39" fmla="*/ 228 h 456"/>
              <a:gd name="T40" fmla="*/ 342 w 342"/>
              <a:gd name="T41" fmla="*/ 414 h 456"/>
              <a:gd name="T42" fmla="*/ 299 w 342"/>
              <a:gd name="T43" fmla="*/ 456 h 456"/>
              <a:gd name="T44" fmla="*/ 43 w 342"/>
              <a:gd name="T45" fmla="*/ 456 h 456"/>
              <a:gd name="T46" fmla="*/ 0 w 342"/>
              <a:gd name="T47" fmla="*/ 414 h 456"/>
              <a:gd name="T48" fmla="*/ 0 w 342"/>
              <a:gd name="T49" fmla="*/ 228 h 456"/>
              <a:gd name="T50" fmla="*/ 43 w 342"/>
              <a:gd name="T51" fmla="*/ 186 h 456"/>
              <a:gd name="T52" fmla="*/ 43 w 342"/>
              <a:gd name="T53" fmla="*/ 129 h 456"/>
              <a:gd name="T54" fmla="*/ 80 w 342"/>
              <a:gd name="T55" fmla="*/ 38 h 456"/>
              <a:gd name="T56" fmla="*/ 171 w 342"/>
              <a:gd name="T57" fmla="*/ 0 h 456"/>
              <a:gd name="T58" fmla="*/ 262 w 342"/>
              <a:gd name="T59" fmla="*/ 38 h 456"/>
              <a:gd name="T60" fmla="*/ 299 w 342"/>
              <a:gd name="T61" fmla="*/ 129 h 456"/>
              <a:gd name="T62" fmla="*/ 299 w 342"/>
              <a:gd name="T63" fmla="*/ 18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2" h="456">
                <a:moveTo>
                  <a:pt x="85" y="186"/>
                </a:moveTo>
                <a:cubicBezTo>
                  <a:pt x="257" y="186"/>
                  <a:pt x="257" y="186"/>
                  <a:pt x="257" y="186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7" y="105"/>
                  <a:pt x="247" y="84"/>
                  <a:pt x="232" y="68"/>
                </a:cubicBezTo>
                <a:cubicBezTo>
                  <a:pt x="216" y="53"/>
                  <a:pt x="195" y="43"/>
                  <a:pt x="171" y="43"/>
                </a:cubicBezTo>
                <a:cubicBezTo>
                  <a:pt x="147" y="43"/>
                  <a:pt x="126" y="53"/>
                  <a:pt x="111" y="68"/>
                </a:cubicBezTo>
                <a:cubicBezTo>
                  <a:pt x="95" y="84"/>
                  <a:pt x="85" y="105"/>
                  <a:pt x="85" y="129"/>
                </a:cubicBezTo>
                <a:cubicBezTo>
                  <a:pt x="85" y="186"/>
                  <a:pt x="85" y="186"/>
                  <a:pt x="85" y="186"/>
                </a:cubicBezTo>
                <a:close/>
                <a:moveTo>
                  <a:pt x="171" y="271"/>
                </a:moveTo>
                <a:cubicBezTo>
                  <a:pt x="151" y="271"/>
                  <a:pt x="135" y="287"/>
                  <a:pt x="135" y="307"/>
                </a:cubicBezTo>
                <a:cubicBezTo>
                  <a:pt x="135" y="321"/>
                  <a:pt x="144" y="334"/>
                  <a:pt x="157" y="339"/>
                </a:cubicBezTo>
                <a:cubicBezTo>
                  <a:pt x="157" y="364"/>
                  <a:pt x="157" y="364"/>
                  <a:pt x="157" y="364"/>
                </a:cubicBezTo>
                <a:cubicBezTo>
                  <a:pt x="157" y="372"/>
                  <a:pt x="163" y="378"/>
                  <a:pt x="171" y="378"/>
                </a:cubicBezTo>
                <a:cubicBezTo>
                  <a:pt x="179" y="378"/>
                  <a:pt x="185" y="372"/>
                  <a:pt x="185" y="364"/>
                </a:cubicBezTo>
                <a:cubicBezTo>
                  <a:pt x="185" y="339"/>
                  <a:pt x="185" y="339"/>
                  <a:pt x="185" y="339"/>
                </a:cubicBezTo>
                <a:cubicBezTo>
                  <a:pt x="198" y="334"/>
                  <a:pt x="207" y="321"/>
                  <a:pt x="207" y="307"/>
                </a:cubicBezTo>
                <a:cubicBezTo>
                  <a:pt x="207" y="287"/>
                  <a:pt x="191" y="271"/>
                  <a:pt x="171" y="271"/>
                </a:cubicBezTo>
                <a:close/>
                <a:moveTo>
                  <a:pt x="299" y="186"/>
                </a:moveTo>
                <a:cubicBezTo>
                  <a:pt x="299" y="186"/>
                  <a:pt x="299" y="186"/>
                  <a:pt x="299" y="186"/>
                </a:cubicBezTo>
                <a:cubicBezTo>
                  <a:pt x="323" y="186"/>
                  <a:pt x="342" y="205"/>
                  <a:pt x="342" y="228"/>
                </a:cubicBezTo>
                <a:cubicBezTo>
                  <a:pt x="342" y="414"/>
                  <a:pt x="342" y="414"/>
                  <a:pt x="342" y="414"/>
                </a:cubicBezTo>
                <a:cubicBezTo>
                  <a:pt x="342" y="437"/>
                  <a:pt x="323" y="456"/>
                  <a:pt x="299" y="456"/>
                </a:cubicBezTo>
                <a:cubicBezTo>
                  <a:pt x="43" y="456"/>
                  <a:pt x="43" y="456"/>
                  <a:pt x="43" y="456"/>
                </a:cubicBezTo>
                <a:cubicBezTo>
                  <a:pt x="19" y="456"/>
                  <a:pt x="0" y="437"/>
                  <a:pt x="0" y="414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05"/>
                  <a:pt x="19" y="186"/>
                  <a:pt x="43" y="186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43" y="93"/>
                  <a:pt x="57" y="61"/>
                  <a:pt x="80" y="38"/>
                </a:cubicBezTo>
                <a:cubicBezTo>
                  <a:pt x="104" y="15"/>
                  <a:pt x="136" y="0"/>
                  <a:pt x="171" y="0"/>
                </a:cubicBezTo>
                <a:cubicBezTo>
                  <a:pt x="206" y="0"/>
                  <a:pt x="239" y="15"/>
                  <a:pt x="262" y="38"/>
                </a:cubicBezTo>
                <a:cubicBezTo>
                  <a:pt x="285" y="61"/>
                  <a:pt x="299" y="93"/>
                  <a:pt x="299" y="129"/>
                </a:cubicBezTo>
                <a:lnTo>
                  <a:pt x="299" y="1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1" name="Freeform 45"/>
          <p:cNvSpPr>
            <a:spLocks noEditPoints="1"/>
          </p:cNvSpPr>
          <p:nvPr userDrawn="1"/>
        </p:nvSpPr>
        <p:spPr bwMode="auto">
          <a:xfrm>
            <a:off x="10165689" y="2639217"/>
            <a:ext cx="202462" cy="270518"/>
          </a:xfrm>
          <a:custGeom>
            <a:avLst/>
            <a:gdLst>
              <a:gd name="T0" fmla="*/ 85 w 341"/>
              <a:gd name="T1" fmla="*/ 185 h 455"/>
              <a:gd name="T2" fmla="*/ 199 w 341"/>
              <a:gd name="T3" fmla="*/ 185 h 455"/>
              <a:gd name="T4" fmla="*/ 199 w 341"/>
              <a:gd name="T5" fmla="*/ 185 h 455"/>
              <a:gd name="T6" fmla="*/ 298 w 341"/>
              <a:gd name="T7" fmla="*/ 185 h 455"/>
              <a:gd name="T8" fmla="*/ 341 w 341"/>
              <a:gd name="T9" fmla="*/ 227 h 455"/>
              <a:gd name="T10" fmla="*/ 341 w 341"/>
              <a:gd name="T11" fmla="*/ 412 h 455"/>
              <a:gd name="T12" fmla="*/ 298 w 341"/>
              <a:gd name="T13" fmla="*/ 455 h 455"/>
              <a:gd name="T14" fmla="*/ 43 w 341"/>
              <a:gd name="T15" fmla="*/ 455 h 455"/>
              <a:gd name="T16" fmla="*/ 0 w 341"/>
              <a:gd name="T17" fmla="*/ 412 h 455"/>
              <a:gd name="T18" fmla="*/ 0 w 341"/>
              <a:gd name="T19" fmla="*/ 227 h 455"/>
              <a:gd name="T20" fmla="*/ 43 w 341"/>
              <a:gd name="T21" fmla="*/ 185 h 455"/>
              <a:gd name="T22" fmla="*/ 43 w 341"/>
              <a:gd name="T23" fmla="*/ 128 h 455"/>
              <a:gd name="T24" fmla="*/ 80 w 341"/>
              <a:gd name="T25" fmla="*/ 38 h 455"/>
              <a:gd name="T26" fmla="*/ 170 w 341"/>
              <a:gd name="T27" fmla="*/ 0 h 455"/>
              <a:gd name="T28" fmla="*/ 261 w 341"/>
              <a:gd name="T29" fmla="*/ 38 h 455"/>
              <a:gd name="T30" fmla="*/ 298 w 341"/>
              <a:gd name="T31" fmla="*/ 128 h 455"/>
              <a:gd name="T32" fmla="*/ 298 w 341"/>
              <a:gd name="T33" fmla="*/ 135 h 455"/>
              <a:gd name="T34" fmla="*/ 277 w 341"/>
              <a:gd name="T35" fmla="*/ 156 h 455"/>
              <a:gd name="T36" fmla="*/ 255 w 341"/>
              <a:gd name="T37" fmla="*/ 135 h 455"/>
              <a:gd name="T38" fmla="*/ 255 w 341"/>
              <a:gd name="T39" fmla="*/ 128 h 455"/>
              <a:gd name="T40" fmla="*/ 231 w 341"/>
              <a:gd name="T41" fmla="*/ 68 h 455"/>
              <a:gd name="T42" fmla="*/ 170 w 341"/>
              <a:gd name="T43" fmla="*/ 43 h 455"/>
              <a:gd name="T44" fmla="*/ 110 w 341"/>
              <a:gd name="T45" fmla="*/ 68 h 455"/>
              <a:gd name="T46" fmla="*/ 85 w 341"/>
              <a:gd name="T47" fmla="*/ 128 h 455"/>
              <a:gd name="T48" fmla="*/ 85 w 341"/>
              <a:gd name="T49" fmla="*/ 185 h 455"/>
              <a:gd name="T50" fmla="*/ 170 w 341"/>
              <a:gd name="T51" fmla="*/ 270 h 455"/>
              <a:gd name="T52" fmla="*/ 135 w 341"/>
              <a:gd name="T53" fmla="*/ 305 h 455"/>
              <a:gd name="T54" fmla="*/ 156 w 341"/>
              <a:gd name="T55" fmla="*/ 338 h 455"/>
              <a:gd name="T56" fmla="*/ 156 w 341"/>
              <a:gd name="T57" fmla="*/ 362 h 455"/>
              <a:gd name="T58" fmla="*/ 170 w 341"/>
              <a:gd name="T59" fmla="*/ 376 h 455"/>
              <a:gd name="T60" fmla="*/ 184 w 341"/>
              <a:gd name="T61" fmla="*/ 362 h 455"/>
              <a:gd name="T62" fmla="*/ 184 w 341"/>
              <a:gd name="T63" fmla="*/ 338 h 455"/>
              <a:gd name="T64" fmla="*/ 206 w 341"/>
              <a:gd name="T65" fmla="*/ 305 h 455"/>
              <a:gd name="T66" fmla="*/ 170 w 341"/>
              <a:gd name="T67" fmla="*/ 27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1" h="455">
                <a:moveTo>
                  <a:pt x="85" y="185"/>
                </a:moveTo>
                <a:cubicBezTo>
                  <a:pt x="199" y="185"/>
                  <a:pt x="199" y="185"/>
                  <a:pt x="199" y="185"/>
                </a:cubicBezTo>
                <a:cubicBezTo>
                  <a:pt x="199" y="185"/>
                  <a:pt x="199" y="185"/>
                  <a:pt x="199" y="185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322" y="185"/>
                  <a:pt x="341" y="204"/>
                  <a:pt x="341" y="227"/>
                </a:cubicBezTo>
                <a:cubicBezTo>
                  <a:pt x="341" y="412"/>
                  <a:pt x="341" y="412"/>
                  <a:pt x="341" y="412"/>
                </a:cubicBezTo>
                <a:cubicBezTo>
                  <a:pt x="341" y="435"/>
                  <a:pt x="322" y="455"/>
                  <a:pt x="298" y="455"/>
                </a:cubicBezTo>
                <a:cubicBezTo>
                  <a:pt x="43" y="455"/>
                  <a:pt x="43" y="455"/>
                  <a:pt x="43" y="455"/>
                </a:cubicBezTo>
                <a:cubicBezTo>
                  <a:pt x="19" y="455"/>
                  <a:pt x="0" y="435"/>
                  <a:pt x="0" y="412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04"/>
                  <a:pt x="19" y="185"/>
                  <a:pt x="43" y="185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93"/>
                  <a:pt x="57" y="61"/>
                  <a:pt x="80" y="38"/>
                </a:cubicBezTo>
                <a:cubicBezTo>
                  <a:pt x="103" y="14"/>
                  <a:pt x="135" y="0"/>
                  <a:pt x="170" y="0"/>
                </a:cubicBezTo>
                <a:cubicBezTo>
                  <a:pt x="206" y="0"/>
                  <a:pt x="238" y="14"/>
                  <a:pt x="261" y="38"/>
                </a:cubicBezTo>
                <a:cubicBezTo>
                  <a:pt x="284" y="61"/>
                  <a:pt x="298" y="93"/>
                  <a:pt x="298" y="128"/>
                </a:cubicBezTo>
                <a:cubicBezTo>
                  <a:pt x="298" y="135"/>
                  <a:pt x="298" y="135"/>
                  <a:pt x="298" y="135"/>
                </a:cubicBezTo>
                <a:cubicBezTo>
                  <a:pt x="298" y="147"/>
                  <a:pt x="289" y="156"/>
                  <a:pt x="277" y="156"/>
                </a:cubicBezTo>
                <a:cubicBezTo>
                  <a:pt x="265" y="156"/>
                  <a:pt x="255" y="147"/>
                  <a:pt x="255" y="135"/>
                </a:cubicBezTo>
                <a:cubicBezTo>
                  <a:pt x="255" y="128"/>
                  <a:pt x="255" y="128"/>
                  <a:pt x="255" y="128"/>
                </a:cubicBezTo>
                <a:cubicBezTo>
                  <a:pt x="255" y="104"/>
                  <a:pt x="246" y="83"/>
                  <a:pt x="231" y="68"/>
                </a:cubicBezTo>
                <a:cubicBezTo>
                  <a:pt x="215" y="52"/>
                  <a:pt x="194" y="43"/>
                  <a:pt x="170" y="43"/>
                </a:cubicBezTo>
                <a:cubicBezTo>
                  <a:pt x="147" y="43"/>
                  <a:pt x="125" y="52"/>
                  <a:pt x="110" y="68"/>
                </a:cubicBezTo>
                <a:cubicBezTo>
                  <a:pt x="95" y="83"/>
                  <a:pt x="85" y="104"/>
                  <a:pt x="85" y="128"/>
                </a:cubicBezTo>
                <a:cubicBezTo>
                  <a:pt x="85" y="185"/>
                  <a:pt x="85" y="185"/>
                  <a:pt x="85" y="185"/>
                </a:cubicBezTo>
                <a:close/>
                <a:moveTo>
                  <a:pt x="170" y="270"/>
                </a:moveTo>
                <a:cubicBezTo>
                  <a:pt x="151" y="270"/>
                  <a:pt x="135" y="286"/>
                  <a:pt x="135" y="305"/>
                </a:cubicBezTo>
                <a:cubicBezTo>
                  <a:pt x="135" y="320"/>
                  <a:pt x="144" y="332"/>
                  <a:pt x="156" y="338"/>
                </a:cubicBezTo>
                <a:cubicBezTo>
                  <a:pt x="156" y="362"/>
                  <a:pt x="156" y="362"/>
                  <a:pt x="156" y="362"/>
                </a:cubicBezTo>
                <a:cubicBezTo>
                  <a:pt x="156" y="370"/>
                  <a:pt x="163" y="376"/>
                  <a:pt x="170" y="376"/>
                </a:cubicBezTo>
                <a:cubicBezTo>
                  <a:pt x="178" y="376"/>
                  <a:pt x="184" y="370"/>
                  <a:pt x="184" y="362"/>
                </a:cubicBezTo>
                <a:cubicBezTo>
                  <a:pt x="184" y="338"/>
                  <a:pt x="184" y="338"/>
                  <a:pt x="184" y="338"/>
                </a:cubicBezTo>
                <a:cubicBezTo>
                  <a:pt x="197" y="332"/>
                  <a:pt x="206" y="320"/>
                  <a:pt x="206" y="305"/>
                </a:cubicBezTo>
                <a:cubicBezTo>
                  <a:pt x="206" y="286"/>
                  <a:pt x="190" y="270"/>
                  <a:pt x="170" y="27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5" name="Freeform 27"/>
          <p:cNvSpPr>
            <a:spLocks noEditPoints="1"/>
          </p:cNvSpPr>
          <p:nvPr userDrawn="1"/>
        </p:nvSpPr>
        <p:spPr bwMode="auto">
          <a:xfrm>
            <a:off x="10140471" y="3251671"/>
            <a:ext cx="232739" cy="232739"/>
          </a:xfrm>
          <a:custGeom>
            <a:avLst/>
            <a:gdLst>
              <a:gd name="T0" fmla="*/ 286 w 435"/>
              <a:gd name="T1" fmla="*/ 0 h 435"/>
              <a:gd name="T2" fmla="*/ 136 w 435"/>
              <a:gd name="T3" fmla="*/ 149 h 435"/>
              <a:gd name="T4" fmla="*/ 150 w 435"/>
              <a:gd name="T5" fmla="*/ 212 h 435"/>
              <a:gd name="T6" fmla="*/ 4 w 435"/>
              <a:gd name="T7" fmla="*/ 357 h 435"/>
              <a:gd name="T8" fmla="*/ 0 w 435"/>
              <a:gd name="T9" fmla="*/ 367 h 435"/>
              <a:gd name="T10" fmla="*/ 0 w 435"/>
              <a:gd name="T11" fmla="*/ 421 h 435"/>
              <a:gd name="T12" fmla="*/ 14 w 435"/>
              <a:gd name="T13" fmla="*/ 435 h 435"/>
              <a:gd name="T14" fmla="*/ 68 w 435"/>
              <a:gd name="T15" fmla="*/ 435 h 435"/>
              <a:gd name="T16" fmla="*/ 78 w 435"/>
              <a:gd name="T17" fmla="*/ 431 h 435"/>
              <a:gd name="T18" fmla="*/ 223 w 435"/>
              <a:gd name="T19" fmla="*/ 285 h 435"/>
              <a:gd name="T20" fmla="*/ 286 w 435"/>
              <a:gd name="T21" fmla="*/ 299 h 435"/>
              <a:gd name="T22" fmla="*/ 435 w 435"/>
              <a:gd name="T23" fmla="*/ 149 h 435"/>
              <a:gd name="T24" fmla="*/ 286 w 435"/>
              <a:gd name="T25" fmla="*/ 0 h 435"/>
              <a:gd name="T26" fmla="*/ 326 w 435"/>
              <a:gd name="T27" fmla="*/ 68 h 435"/>
              <a:gd name="T28" fmla="*/ 367 w 435"/>
              <a:gd name="T29" fmla="*/ 108 h 435"/>
              <a:gd name="T30" fmla="*/ 326 w 435"/>
              <a:gd name="T31" fmla="*/ 149 h 435"/>
              <a:gd name="T32" fmla="*/ 286 w 435"/>
              <a:gd name="T33" fmla="*/ 108 h 435"/>
              <a:gd name="T34" fmla="*/ 326 w 435"/>
              <a:gd name="T35" fmla="*/ 6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5" h="435">
                <a:moveTo>
                  <a:pt x="286" y="0"/>
                </a:moveTo>
                <a:cubicBezTo>
                  <a:pt x="203" y="0"/>
                  <a:pt x="136" y="67"/>
                  <a:pt x="136" y="149"/>
                </a:cubicBezTo>
                <a:cubicBezTo>
                  <a:pt x="136" y="171"/>
                  <a:pt x="141" y="193"/>
                  <a:pt x="150" y="212"/>
                </a:cubicBezTo>
                <a:cubicBezTo>
                  <a:pt x="4" y="357"/>
                  <a:pt x="4" y="357"/>
                  <a:pt x="4" y="357"/>
                </a:cubicBezTo>
                <a:cubicBezTo>
                  <a:pt x="1" y="360"/>
                  <a:pt x="0" y="363"/>
                  <a:pt x="0" y="367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9"/>
                  <a:pt x="6" y="435"/>
                  <a:pt x="14" y="435"/>
                </a:cubicBezTo>
                <a:cubicBezTo>
                  <a:pt x="68" y="435"/>
                  <a:pt x="68" y="435"/>
                  <a:pt x="68" y="435"/>
                </a:cubicBezTo>
                <a:cubicBezTo>
                  <a:pt x="72" y="435"/>
                  <a:pt x="75" y="433"/>
                  <a:pt x="78" y="431"/>
                </a:cubicBezTo>
                <a:cubicBezTo>
                  <a:pt x="223" y="285"/>
                  <a:pt x="223" y="285"/>
                  <a:pt x="223" y="285"/>
                </a:cubicBezTo>
                <a:cubicBezTo>
                  <a:pt x="242" y="294"/>
                  <a:pt x="263" y="299"/>
                  <a:pt x="286" y="299"/>
                </a:cubicBezTo>
                <a:cubicBezTo>
                  <a:pt x="368" y="299"/>
                  <a:pt x="435" y="232"/>
                  <a:pt x="435" y="149"/>
                </a:cubicBezTo>
                <a:cubicBezTo>
                  <a:pt x="435" y="67"/>
                  <a:pt x="368" y="0"/>
                  <a:pt x="286" y="0"/>
                </a:cubicBezTo>
                <a:close/>
                <a:moveTo>
                  <a:pt x="326" y="68"/>
                </a:moveTo>
                <a:cubicBezTo>
                  <a:pt x="349" y="68"/>
                  <a:pt x="367" y="86"/>
                  <a:pt x="367" y="108"/>
                </a:cubicBezTo>
                <a:cubicBezTo>
                  <a:pt x="367" y="131"/>
                  <a:pt x="349" y="149"/>
                  <a:pt x="326" y="149"/>
                </a:cubicBezTo>
                <a:cubicBezTo>
                  <a:pt x="304" y="149"/>
                  <a:pt x="286" y="131"/>
                  <a:pt x="286" y="108"/>
                </a:cubicBezTo>
                <a:cubicBezTo>
                  <a:pt x="286" y="86"/>
                  <a:pt x="304" y="68"/>
                  <a:pt x="326" y="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7" name="Freeform 6"/>
          <p:cNvSpPr>
            <a:spLocks/>
          </p:cNvSpPr>
          <p:nvPr userDrawn="1"/>
        </p:nvSpPr>
        <p:spPr bwMode="auto">
          <a:xfrm>
            <a:off x="10942582" y="5023145"/>
            <a:ext cx="243043" cy="241966"/>
          </a:xfrm>
          <a:custGeom>
            <a:avLst/>
            <a:gdLst>
              <a:gd name="T0" fmla="*/ 84 w 446"/>
              <a:gd name="T1" fmla="*/ 444 h 444"/>
              <a:gd name="T2" fmla="*/ 76 w 446"/>
              <a:gd name="T3" fmla="*/ 442 h 444"/>
              <a:gd name="T4" fmla="*/ 71 w 446"/>
              <a:gd name="T5" fmla="*/ 426 h 444"/>
              <a:gd name="T6" fmla="*/ 121 w 446"/>
              <a:gd name="T7" fmla="*/ 274 h 444"/>
              <a:gd name="T8" fmla="*/ 7 w 446"/>
              <a:gd name="T9" fmla="*/ 192 h 444"/>
              <a:gd name="T10" fmla="*/ 1 w 446"/>
              <a:gd name="T11" fmla="*/ 176 h 444"/>
              <a:gd name="T12" fmla="*/ 15 w 446"/>
              <a:gd name="T13" fmla="*/ 167 h 444"/>
              <a:gd name="T14" fmla="*/ 157 w 446"/>
              <a:gd name="T15" fmla="*/ 167 h 444"/>
              <a:gd name="T16" fmla="*/ 210 w 446"/>
              <a:gd name="T17" fmla="*/ 9 h 444"/>
              <a:gd name="T18" fmla="*/ 223 w 446"/>
              <a:gd name="T19" fmla="*/ 0 h 444"/>
              <a:gd name="T20" fmla="*/ 236 w 446"/>
              <a:gd name="T21" fmla="*/ 9 h 444"/>
              <a:gd name="T22" fmla="*/ 289 w 446"/>
              <a:gd name="T23" fmla="*/ 167 h 444"/>
              <a:gd name="T24" fmla="*/ 431 w 446"/>
              <a:gd name="T25" fmla="*/ 167 h 444"/>
              <a:gd name="T26" fmla="*/ 445 w 446"/>
              <a:gd name="T27" fmla="*/ 176 h 444"/>
              <a:gd name="T28" fmla="*/ 439 w 446"/>
              <a:gd name="T29" fmla="*/ 192 h 444"/>
              <a:gd name="T30" fmla="*/ 325 w 446"/>
              <a:gd name="T31" fmla="*/ 274 h 444"/>
              <a:gd name="T32" fmla="*/ 375 w 446"/>
              <a:gd name="T33" fmla="*/ 426 h 444"/>
              <a:gd name="T34" fmla="*/ 370 w 446"/>
              <a:gd name="T35" fmla="*/ 442 h 444"/>
              <a:gd name="T36" fmla="*/ 362 w 446"/>
              <a:gd name="T37" fmla="*/ 444 h 444"/>
              <a:gd name="T38" fmla="*/ 354 w 446"/>
              <a:gd name="T39" fmla="*/ 442 h 444"/>
              <a:gd name="T40" fmla="*/ 223 w 446"/>
              <a:gd name="T41" fmla="*/ 348 h 444"/>
              <a:gd name="T42" fmla="*/ 92 w 446"/>
              <a:gd name="T43" fmla="*/ 442 h 444"/>
              <a:gd name="T44" fmla="*/ 84 w 446"/>
              <a:gd name="T45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6" h="444">
                <a:moveTo>
                  <a:pt x="84" y="444"/>
                </a:moveTo>
                <a:cubicBezTo>
                  <a:pt x="81" y="444"/>
                  <a:pt x="78" y="443"/>
                  <a:pt x="76" y="442"/>
                </a:cubicBezTo>
                <a:cubicBezTo>
                  <a:pt x="71" y="438"/>
                  <a:pt x="69" y="432"/>
                  <a:pt x="71" y="426"/>
                </a:cubicBezTo>
                <a:cubicBezTo>
                  <a:pt x="121" y="274"/>
                  <a:pt x="121" y="274"/>
                  <a:pt x="121" y="274"/>
                </a:cubicBezTo>
                <a:cubicBezTo>
                  <a:pt x="7" y="192"/>
                  <a:pt x="7" y="192"/>
                  <a:pt x="7" y="192"/>
                </a:cubicBezTo>
                <a:cubicBezTo>
                  <a:pt x="2" y="188"/>
                  <a:pt x="0" y="182"/>
                  <a:pt x="1" y="176"/>
                </a:cubicBezTo>
                <a:cubicBezTo>
                  <a:pt x="3" y="170"/>
                  <a:pt x="9" y="167"/>
                  <a:pt x="15" y="167"/>
                </a:cubicBezTo>
                <a:cubicBezTo>
                  <a:pt x="157" y="167"/>
                  <a:pt x="157" y="167"/>
                  <a:pt x="157" y="167"/>
                </a:cubicBezTo>
                <a:cubicBezTo>
                  <a:pt x="210" y="9"/>
                  <a:pt x="210" y="9"/>
                  <a:pt x="210" y="9"/>
                </a:cubicBezTo>
                <a:cubicBezTo>
                  <a:pt x="212" y="4"/>
                  <a:pt x="217" y="0"/>
                  <a:pt x="223" y="0"/>
                </a:cubicBezTo>
                <a:cubicBezTo>
                  <a:pt x="229" y="0"/>
                  <a:pt x="234" y="4"/>
                  <a:pt x="236" y="9"/>
                </a:cubicBezTo>
                <a:cubicBezTo>
                  <a:pt x="289" y="167"/>
                  <a:pt x="289" y="167"/>
                  <a:pt x="289" y="167"/>
                </a:cubicBezTo>
                <a:cubicBezTo>
                  <a:pt x="431" y="167"/>
                  <a:pt x="431" y="167"/>
                  <a:pt x="431" y="167"/>
                </a:cubicBezTo>
                <a:cubicBezTo>
                  <a:pt x="437" y="167"/>
                  <a:pt x="443" y="170"/>
                  <a:pt x="445" y="176"/>
                </a:cubicBezTo>
                <a:cubicBezTo>
                  <a:pt x="446" y="182"/>
                  <a:pt x="444" y="188"/>
                  <a:pt x="439" y="192"/>
                </a:cubicBezTo>
                <a:cubicBezTo>
                  <a:pt x="325" y="274"/>
                  <a:pt x="325" y="274"/>
                  <a:pt x="325" y="274"/>
                </a:cubicBezTo>
                <a:cubicBezTo>
                  <a:pt x="375" y="426"/>
                  <a:pt x="375" y="426"/>
                  <a:pt x="375" y="426"/>
                </a:cubicBezTo>
                <a:cubicBezTo>
                  <a:pt x="377" y="432"/>
                  <a:pt x="375" y="438"/>
                  <a:pt x="370" y="442"/>
                </a:cubicBezTo>
                <a:cubicBezTo>
                  <a:pt x="368" y="443"/>
                  <a:pt x="365" y="444"/>
                  <a:pt x="362" y="444"/>
                </a:cubicBezTo>
                <a:cubicBezTo>
                  <a:pt x="359" y="444"/>
                  <a:pt x="356" y="443"/>
                  <a:pt x="354" y="442"/>
                </a:cubicBezTo>
                <a:cubicBezTo>
                  <a:pt x="223" y="348"/>
                  <a:pt x="223" y="348"/>
                  <a:pt x="223" y="348"/>
                </a:cubicBezTo>
                <a:cubicBezTo>
                  <a:pt x="92" y="442"/>
                  <a:pt x="92" y="442"/>
                  <a:pt x="92" y="442"/>
                </a:cubicBezTo>
                <a:cubicBezTo>
                  <a:pt x="90" y="443"/>
                  <a:pt x="87" y="444"/>
                  <a:pt x="84" y="4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21" name="Freeform 16"/>
          <p:cNvSpPr>
            <a:spLocks noEditPoints="1"/>
          </p:cNvSpPr>
          <p:nvPr userDrawn="1"/>
        </p:nvSpPr>
        <p:spPr bwMode="auto">
          <a:xfrm>
            <a:off x="7117560" y="5022729"/>
            <a:ext cx="350830" cy="253500"/>
          </a:xfrm>
          <a:custGeom>
            <a:avLst/>
            <a:gdLst>
              <a:gd name="T0" fmla="*/ 12 w 448"/>
              <a:gd name="T1" fmla="*/ 324 h 324"/>
              <a:gd name="T2" fmla="*/ 142 w 448"/>
              <a:gd name="T3" fmla="*/ 279 h 324"/>
              <a:gd name="T4" fmla="*/ 161 w 448"/>
              <a:gd name="T5" fmla="*/ 199 h 324"/>
              <a:gd name="T6" fmla="*/ 154 w 448"/>
              <a:gd name="T7" fmla="*/ 195 h 324"/>
              <a:gd name="T8" fmla="*/ 155 w 448"/>
              <a:gd name="T9" fmla="*/ 179 h 324"/>
              <a:gd name="T10" fmla="*/ 184 w 448"/>
              <a:gd name="T11" fmla="*/ 184 h 324"/>
              <a:gd name="T12" fmla="*/ 176 w 448"/>
              <a:gd name="T13" fmla="*/ 199 h 324"/>
              <a:gd name="T14" fmla="*/ 183 w 448"/>
              <a:gd name="T15" fmla="*/ 278 h 324"/>
              <a:gd name="T16" fmla="*/ 210 w 448"/>
              <a:gd name="T17" fmla="*/ 175 h 324"/>
              <a:gd name="T18" fmla="*/ 317 w 448"/>
              <a:gd name="T19" fmla="*/ 249 h 324"/>
              <a:gd name="T20" fmla="*/ 350 w 448"/>
              <a:gd name="T21" fmla="*/ 221 h 324"/>
              <a:gd name="T22" fmla="*/ 339 w 448"/>
              <a:gd name="T23" fmla="*/ 299 h 324"/>
              <a:gd name="T24" fmla="*/ 340 w 448"/>
              <a:gd name="T25" fmla="*/ 324 h 324"/>
              <a:gd name="T26" fmla="*/ 409 w 448"/>
              <a:gd name="T27" fmla="*/ 219 h 324"/>
              <a:gd name="T28" fmla="*/ 350 w 448"/>
              <a:gd name="T29" fmla="*/ 221 h 324"/>
              <a:gd name="T30" fmla="*/ 298 w 448"/>
              <a:gd name="T31" fmla="*/ 195 h 324"/>
              <a:gd name="T32" fmla="*/ 305 w 448"/>
              <a:gd name="T33" fmla="*/ 190 h 324"/>
              <a:gd name="T34" fmla="*/ 312 w 448"/>
              <a:gd name="T35" fmla="*/ 119 h 324"/>
              <a:gd name="T36" fmla="*/ 369 w 448"/>
              <a:gd name="T37" fmla="*/ 117 h 324"/>
              <a:gd name="T38" fmla="*/ 378 w 448"/>
              <a:gd name="T39" fmla="*/ 118 h 324"/>
              <a:gd name="T40" fmla="*/ 352 w 448"/>
              <a:gd name="T41" fmla="*/ 185 h 324"/>
              <a:gd name="T42" fmla="*/ 396 w 448"/>
              <a:gd name="T43" fmla="*/ 209 h 324"/>
              <a:gd name="T44" fmla="*/ 354 w 448"/>
              <a:gd name="T45" fmla="*/ 39 h 324"/>
              <a:gd name="T46" fmla="*/ 266 w 448"/>
              <a:gd name="T47" fmla="*/ 176 h 324"/>
              <a:gd name="T48" fmla="*/ 106 w 448"/>
              <a:gd name="T49" fmla="*/ 111 h 324"/>
              <a:gd name="T50" fmla="*/ 110 w 448"/>
              <a:gd name="T51" fmla="*/ 121 h 324"/>
              <a:gd name="T52" fmla="*/ 219 w 448"/>
              <a:gd name="T53" fmla="*/ 123 h 324"/>
              <a:gd name="T54" fmla="*/ 223 w 448"/>
              <a:gd name="T55" fmla="*/ 111 h 324"/>
              <a:gd name="T56" fmla="*/ 231 w 448"/>
              <a:gd name="T57" fmla="*/ 67 h 324"/>
              <a:gd name="T58" fmla="*/ 165 w 448"/>
              <a:gd name="T59" fmla="*/ 0 h 324"/>
              <a:gd name="T60" fmla="*/ 100 w 448"/>
              <a:gd name="T61" fmla="*/ 67 h 324"/>
              <a:gd name="T62" fmla="*/ 106 w 448"/>
              <a:gd name="T63" fmla="*/ 11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8" h="324">
                <a:moveTo>
                  <a:pt x="325" y="324"/>
                </a:moveTo>
                <a:cubicBezTo>
                  <a:pt x="219" y="324"/>
                  <a:pt x="116" y="324"/>
                  <a:pt x="12" y="324"/>
                </a:cubicBezTo>
                <a:cubicBezTo>
                  <a:pt x="0" y="233"/>
                  <a:pt x="28" y="197"/>
                  <a:pt x="123" y="178"/>
                </a:cubicBezTo>
                <a:cubicBezTo>
                  <a:pt x="129" y="212"/>
                  <a:pt x="136" y="245"/>
                  <a:pt x="142" y="279"/>
                </a:cubicBezTo>
                <a:cubicBezTo>
                  <a:pt x="144" y="278"/>
                  <a:pt x="147" y="278"/>
                  <a:pt x="149" y="278"/>
                </a:cubicBezTo>
                <a:cubicBezTo>
                  <a:pt x="151" y="257"/>
                  <a:pt x="158" y="212"/>
                  <a:pt x="161" y="199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56" y="199"/>
                  <a:pt x="155" y="197"/>
                  <a:pt x="154" y="195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1"/>
                  <a:pt x="151" y="179"/>
                  <a:pt x="155" y="179"/>
                </a:cubicBezTo>
                <a:cubicBezTo>
                  <a:pt x="181" y="179"/>
                  <a:pt x="181" y="179"/>
                  <a:pt x="181" y="179"/>
                </a:cubicBezTo>
                <a:cubicBezTo>
                  <a:pt x="184" y="180"/>
                  <a:pt x="185" y="182"/>
                  <a:pt x="184" y="184"/>
                </a:cubicBezTo>
                <a:cubicBezTo>
                  <a:pt x="181" y="195"/>
                  <a:pt x="181" y="195"/>
                  <a:pt x="181" y="195"/>
                </a:cubicBezTo>
                <a:cubicBezTo>
                  <a:pt x="180" y="198"/>
                  <a:pt x="178" y="199"/>
                  <a:pt x="176" y="199"/>
                </a:cubicBezTo>
                <a:cubicBezTo>
                  <a:pt x="173" y="199"/>
                  <a:pt x="173" y="199"/>
                  <a:pt x="173" y="199"/>
                </a:cubicBezTo>
                <a:cubicBezTo>
                  <a:pt x="175" y="212"/>
                  <a:pt x="181" y="257"/>
                  <a:pt x="183" y="278"/>
                </a:cubicBezTo>
                <a:cubicBezTo>
                  <a:pt x="185" y="278"/>
                  <a:pt x="188" y="278"/>
                  <a:pt x="190" y="279"/>
                </a:cubicBezTo>
                <a:cubicBezTo>
                  <a:pt x="197" y="245"/>
                  <a:pt x="203" y="211"/>
                  <a:pt x="210" y="175"/>
                </a:cubicBezTo>
                <a:cubicBezTo>
                  <a:pt x="238" y="186"/>
                  <a:pt x="266" y="194"/>
                  <a:pt x="291" y="208"/>
                </a:cubicBezTo>
                <a:cubicBezTo>
                  <a:pt x="303" y="216"/>
                  <a:pt x="313" y="234"/>
                  <a:pt x="317" y="249"/>
                </a:cubicBezTo>
                <a:cubicBezTo>
                  <a:pt x="323" y="272"/>
                  <a:pt x="323" y="297"/>
                  <a:pt x="325" y="324"/>
                </a:cubicBezTo>
                <a:close/>
                <a:moveTo>
                  <a:pt x="350" y="221"/>
                </a:moveTo>
                <a:cubicBezTo>
                  <a:pt x="346" y="238"/>
                  <a:pt x="341" y="254"/>
                  <a:pt x="336" y="268"/>
                </a:cubicBezTo>
                <a:cubicBezTo>
                  <a:pt x="337" y="278"/>
                  <a:pt x="338" y="289"/>
                  <a:pt x="339" y="299"/>
                </a:cubicBezTo>
                <a:cubicBezTo>
                  <a:pt x="339" y="307"/>
                  <a:pt x="340" y="314"/>
                  <a:pt x="340" y="322"/>
                </a:cubicBezTo>
                <a:cubicBezTo>
                  <a:pt x="340" y="323"/>
                  <a:pt x="340" y="323"/>
                  <a:pt x="340" y="324"/>
                </a:cubicBezTo>
                <a:cubicBezTo>
                  <a:pt x="448" y="324"/>
                  <a:pt x="448" y="324"/>
                  <a:pt x="448" y="324"/>
                </a:cubicBezTo>
                <a:cubicBezTo>
                  <a:pt x="446" y="302"/>
                  <a:pt x="442" y="241"/>
                  <a:pt x="409" y="219"/>
                </a:cubicBezTo>
                <a:cubicBezTo>
                  <a:pt x="388" y="210"/>
                  <a:pt x="369" y="205"/>
                  <a:pt x="354" y="203"/>
                </a:cubicBezTo>
                <a:cubicBezTo>
                  <a:pt x="352" y="210"/>
                  <a:pt x="351" y="218"/>
                  <a:pt x="350" y="221"/>
                </a:cubicBezTo>
                <a:close/>
                <a:moveTo>
                  <a:pt x="266" y="180"/>
                </a:moveTo>
                <a:cubicBezTo>
                  <a:pt x="277" y="184"/>
                  <a:pt x="288" y="189"/>
                  <a:pt x="298" y="195"/>
                </a:cubicBezTo>
                <a:cubicBezTo>
                  <a:pt x="299" y="196"/>
                  <a:pt x="301" y="197"/>
                  <a:pt x="302" y="197"/>
                </a:cubicBezTo>
                <a:cubicBezTo>
                  <a:pt x="303" y="195"/>
                  <a:pt x="304" y="192"/>
                  <a:pt x="305" y="190"/>
                </a:cubicBezTo>
                <a:cubicBezTo>
                  <a:pt x="306" y="179"/>
                  <a:pt x="304" y="167"/>
                  <a:pt x="301" y="163"/>
                </a:cubicBezTo>
                <a:cubicBezTo>
                  <a:pt x="294" y="149"/>
                  <a:pt x="292" y="124"/>
                  <a:pt x="312" y="119"/>
                </a:cubicBezTo>
                <a:cubicBezTo>
                  <a:pt x="337" y="112"/>
                  <a:pt x="354" y="77"/>
                  <a:pt x="354" y="77"/>
                </a:cubicBezTo>
                <a:cubicBezTo>
                  <a:pt x="374" y="81"/>
                  <a:pt x="369" y="117"/>
                  <a:pt x="369" y="117"/>
                </a:cubicBezTo>
                <a:cubicBezTo>
                  <a:pt x="372" y="110"/>
                  <a:pt x="374" y="110"/>
                  <a:pt x="376" y="110"/>
                </a:cubicBezTo>
                <a:cubicBezTo>
                  <a:pt x="379" y="111"/>
                  <a:pt x="378" y="118"/>
                  <a:pt x="378" y="118"/>
                </a:cubicBezTo>
                <a:cubicBezTo>
                  <a:pt x="378" y="147"/>
                  <a:pt x="369" y="140"/>
                  <a:pt x="369" y="140"/>
                </a:cubicBezTo>
                <a:cubicBezTo>
                  <a:pt x="369" y="163"/>
                  <a:pt x="352" y="185"/>
                  <a:pt x="352" y="185"/>
                </a:cubicBezTo>
                <a:cubicBezTo>
                  <a:pt x="352" y="191"/>
                  <a:pt x="351" y="195"/>
                  <a:pt x="353" y="198"/>
                </a:cubicBezTo>
                <a:cubicBezTo>
                  <a:pt x="365" y="199"/>
                  <a:pt x="380" y="203"/>
                  <a:pt x="396" y="209"/>
                </a:cubicBezTo>
                <a:cubicBezTo>
                  <a:pt x="385" y="189"/>
                  <a:pt x="388" y="141"/>
                  <a:pt x="389" y="99"/>
                </a:cubicBezTo>
                <a:cubicBezTo>
                  <a:pt x="391" y="50"/>
                  <a:pt x="354" y="39"/>
                  <a:pt x="354" y="39"/>
                </a:cubicBezTo>
                <a:cubicBezTo>
                  <a:pt x="294" y="19"/>
                  <a:pt x="267" y="65"/>
                  <a:pt x="267" y="65"/>
                </a:cubicBezTo>
                <a:cubicBezTo>
                  <a:pt x="248" y="96"/>
                  <a:pt x="266" y="176"/>
                  <a:pt x="266" y="176"/>
                </a:cubicBezTo>
                <a:cubicBezTo>
                  <a:pt x="267" y="177"/>
                  <a:pt x="267" y="179"/>
                  <a:pt x="266" y="180"/>
                </a:cubicBezTo>
                <a:close/>
                <a:moveTo>
                  <a:pt x="106" y="111"/>
                </a:moveTo>
                <a:cubicBezTo>
                  <a:pt x="107" y="111"/>
                  <a:pt x="107" y="111"/>
                  <a:pt x="108" y="110"/>
                </a:cubicBezTo>
                <a:cubicBezTo>
                  <a:pt x="108" y="115"/>
                  <a:pt x="109" y="118"/>
                  <a:pt x="110" y="121"/>
                </a:cubicBezTo>
                <a:cubicBezTo>
                  <a:pt x="129" y="161"/>
                  <a:pt x="137" y="170"/>
                  <a:pt x="165" y="170"/>
                </a:cubicBezTo>
                <a:cubicBezTo>
                  <a:pt x="193" y="170"/>
                  <a:pt x="201" y="156"/>
                  <a:pt x="219" y="123"/>
                </a:cubicBezTo>
                <a:cubicBezTo>
                  <a:pt x="221" y="120"/>
                  <a:pt x="222" y="115"/>
                  <a:pt x="222" y="111"/>
                </a:cubicBezTo>
                <a:cubicBezTo>
                  <a:pt x="223" y="111"/>
                  <a:pt x="223" y="111"/>
                  <a:pt x="223" y="111"/>
                </a:cubicBezTo>
                <a:cubicBezTo>
                  <a:pt x="227" y="111"/>
                  <a:pt x="231" y="102"/>
                  <a:pt x="233" y="90"/>
                </a:cubicBezTo>
                <a:cubicBezTo>
                  <a:pt x="233" y="83"/>
                  <a:pt x="233" y="71"/>
                  <a:pt x="231" y="67"/>
                </a:cubicBezTo>
                <a:cubicBezTo>
                  <a:pt x="230" y="65"/>
                  <a:pt x="229" y="65"/>
                  <a:pt x="228" y="65"/>
                </a:cubicBezTo>
                <a:cubicBezTo>
                  <a:pt x="222" y="17"/>
                  <a:pt x="196" y="0"/>
                  <a:pt x="165" y="0"/>
                </a:cubicBezTo>
                <a:cubicBezTo>
                  <a:pt x="134" y="0"/>
                  <a:pt x="108" y="17"/>
                  <a:pt x="103" y="65"/>
                </a:cubicBezTo>
                <a:cubicBezTo>
                  <a:pt x="102" y="65"/>
                  <a:pt x="101" y="66"/>
                  <a:pt x="100" y="67"/>
                </a:cubicBezTo>
                <a:cubicBezTo>
                  <a:pt x="98" y="71"/>
                  <a:pt x="97" y="83"/>
                  <a:pt x="98" y="89"/>
                </a:cubicBezTo>
                <a:cubicBezTo>
                  <a:pt x="98" y="102"/>
                  <a:pt x="102" y="111"/>
                  <a:pt x="106" y="11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22" name="Freeform 20"/>
          <p:cNvSpPr>
            <a:spLocks noEditPoints="1"/>
          </p:cNvSpPr>
          <p:nvPr userDrawn="1"/>
        </p:nvSpPr>
        <p:spPr bwMode="auto">
          <a:xfrm>
            <a:off x="7226585" y="6045415"/>
            <a:ext cx="132780" cy="398340"/>
          </a:xfrm>
          <a:custGeom>
            <a:avLst/>
            <a:gdLst>
              <a:gd name="T0" fmla="*/ 29 w 156"/>
              <a:gd name="T1" fmla="*/ 115 h 468"/>
              <a:gd name="T2" fmla="*/ 44 w 156"/>
              <a:gd name="T3" fmla="*/ 26 h 468"/>
              <a:gd name="T4" fmla="*/ 115 w 156"/>
              <a:gd name="T5" fmla="*/ 47 h 468"/>
              <a:gd name="T6" fmla="*/ 94 w 156"/>
              <a:gd name="T7" fmla="*/ 104 h 468"/>
              <a:gd name="T8" fmla="*/ 104 w 156"/>
              <a:gd name="T9" fmla="*/ 70 h 468"/>
              <a:gd name="T10" fmla="*/ 107 w 156"/>
              <a:gd name="T11" fmla="*/ 53 h 468"/>
              <a:gd name="T12" fmla="*/ 94 w 156"/>
              <a:gd name="T13" fmla="*/ 34 h 468"/>
              <a:gd name="T14" fmla="*/ 64 w 156"/>
              <a:gd name="T15" fmla="*/ 83 h 468"/>
              <a:gd name="T16" fmla="*/ 33 w 156"/>
              <a:gd name="T17" fmla="*/ 116 h 468"/>
              <a:gd name="T18" fmla="*/ 132 w 156"/>
              <a:gd name="T19" fmla="*/ 366 h 468"/>
              <a:gd name="T20" fmla="*/ 116 w 156"/>
              <a:gd name="T21" fmla="*/ 224 h 468"/>
              <a:gd name="T22" fmla="*/ 124 w 156"/>
              <a:gd name="T23" fmla="*/ 188 h 468"/>
              <a:gd name="T24" fmla="*/ 128 w 156"/>
              <a:gd name="T25" fmla="*/ 266 h 468"/>
              <a:gd name="T26" fmla="*/ 153 w 156"/>
              <a:gd name="T27" fmla="*/ 265 h 468"/>
              <a:gd name="T28" fmla="*/ 123 w 156"/>
              <a:gd name="T29" fmla="*/ 116 h 468"/>
              <a:gd name="T30" fmla="*/ 78 w 156"/>
              <a:gd name="T31" fmla="*/ 163 h 468"/>
              <a:gd name="T32" fmla="*/ 62 w 156"/>
              <a:gd name="T33" fmla="*/ 112 h 468"/>
              <a:gd name="T34" fmla="*/ 32 w 156"/>
              <a:gd name="T35" fmla="*/ 118 h 468"/>
              <a:gd name="T36" fmla="*/ 26 w 156"/>
              <a:gd name="T37" fmla="*/ 117 h 468"/>
              <a:gd name="T38" fmla="*/ 3 w 156"/>
              <a:gd name="T39" fmla="*/ 265 h 468"/>
              <a:gd name="T40" fmla="*/ 28 w 156"/>
              <a:gd name="T41" fmla="*/ 266 h 468"/>
              <a:gd name="T42" fmla="*/ 32 w 156"/>
              <a:gd name="T43" fmla="*/ 188 h 468"/>
              <a:gd name="T44" fmla="*/ 40 w 156"/>
              <a:gd name="T45" fmla="*/ 224 h 468"/>
              <a:gd name="T46" fmla="*/ 38 w 156"/>
              <a:gd name="T47" fmla="*/ 366 h 468"/>
              <a:gd name="T48" fmla="*/ 38 w 156"/>
              <a:gd name="T49" fmla="*/ 366 h 468"/>
              <a:gd name="T50" fmla="*/ 38 w 156"/>
              <a:gd name="T51" fmla="*/ 415 h 468"/>
              <a:gd name="T52" fmla="*/ 38 w 156"/>
              <a:gd name="T53" fmla="*/ 455 h 468"/>
              <a:gd name="T54" fmla="*/ 74 w 156"/>
              <a:gd name="T55" fmla="*/ 455 h 468"/>
              <a:gd name="T56" fmla="*/ 74 w 156"/>
              <a:gd name="T57" fmla="*/ 366 h 468"/>
              <a:gd name="T58" fmla="*/ 82 w 156"/>
              <a:gd name="T59" fmla="*/ 449 h 468"/>
              <a:gd name="T60" fmla="*/ 100 w 156"/>
              <a:gd name="T61" fmla="*/ 468 h 468"/>
              <a:gd name="T62" fmla="*/ 118 w 156"/>
              <a:gd name="T63" fmla="*/ 36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468">
                <a:moveTo>
                  <a:pt x="33" y="116"/>
                </a:moveTo>
                <a:cubicBezTo>
                  <a:pt x="31" y="115"/>
                  <a:pt x="30" y="115"/>
                  <a:pt x="29" y="115"/>
                </a:cubicBezTo>
                <a:cubicBezTo>
                  <a:pt x="36" y="109"/>
                  <a:pt x="45" y="99"/>
                  <a:pt x="43" y="92"/>
                </a:cubicBezTo>
                <a:cubicBezTo>
                  <a:pt x="43" y="92"/>
                  <a:pt x="33" y="45"/>
                  <a:pt x="44" y="26"/>
                </a:cubicBezTo>
                <a:cubicBezTo>
                  <a:pt x="44" y="26"/>
                  <a:pt x="60" y="0"/>
                  <a:pt x="94" y="11"/>
                </a:cubicBezTo>
                <a:cubicBezTo>
                  <a:pt x="94" y="11"/>
                  <a:pt x="116" y="18"/>
                  <a:pt x="115" y="47"/>
                </a:cubicBezTo>
                <a:cubicBezTo>
                  <a:pt x="115" y="71"/>
                  <a:pt x="113" y="99"/>
                  <a:pt x="119" y="110"/>
                </a:cubicBezTo>
                <a:cubicBezTo>
                  <a:pt x="110" y="107"/>
                  <a:pt x="101" y="105"/>
                  <a:pt x="94" y="104"/>
                </a:cubicBezTo>
                <a:cubicBezTo>
                  <a:pt x="93" y="102"/>
                  <a:pt x="94" y="100"/>
                  <a:pt x="93" y="96"/>
                </a:cubicBezTo>
                <a:cubicBezTo>
                  <a:pt x="93" y="96"/>
                  <a:pt x="104" y="84"/>
                  <a:pt x="104" y="70"/>
                </a:cubicBezTo>
                <a:cubicBezTo>
                  <a:pt x="104" y="70"/>
                  <a:pt x="108" y="74"/>
                  <a:pt x="109" y="57"/>
                </a:cubicBezTo>
                <a:cubicBezTo>
                  <a:pt x="109" y="57"/>
                  <a:pt x="109" y="53"/>
                  <a:pt x="107" y="53"/>
                </a:cubicBezTo>
                <a:cubicBezTo>
                  <a:pt x="106" y="53"/>
                  <a:pt x="105" y="53"/>
                  <a:pt x="103" y="57"/>
                </a:cubicBezTo>
                <a:cubicBezTo>
                  <a:pt x="103" y="57"/>
                  <a:pt x="106" y="36"/>
                  <a:pt x="94" y="34"/>
                </a:cubicBezTo>
                <a:cubicBezTo>
                  <a:pt x="94" y="34"/>
                  <a:pt x="85" y="54"/>
                  <a:pt x="70" y="58"/>
                </a:cubicBezTo>
                <a:cubicBezTo>
                  <a:pt x="58" y="61"/>
                  <a:pt x="60" y="76"/>
                  <a:pt x="64" y="83"/>
                </a:cubicBezTo>
                <a:cubicBezTo>
                  <a:pt x="65" y="86"/>
                  <a:pt x="67" y="93"/>
                  <a:pt x="66" y="99"/>
                </a:cubicBezTo>
                <a:cubicBezTo>
                  <a:pt x="57" y="122"/>
                  <a:pt x="44" y="118"/>
                  <a:pt x="33" y="116"/>
                </a:cubicBezTo>
                <a:close/>
                <a:moveTo>
                  <a:pt x="118" y="366"/>
                </a:moveTo>
                <a:cubicBezTo>
                  <a:pt x="132" y="366"/>
                  <a:pt x="132" y="366"/>
                  <a:pt x="132" y="366"/>
                </a:cubicBezTo>
                <a:cubicBezTo>
                  <a:pt x="133" y="366"/>
                  <a:pt x="133" y="366"/>
                  <a:pt x="134" y="366"/>
                </a:cubicBezTo>
                <a:cubicBezTo>
                  <a:pt x="134" y="352"/>
                  <a:pt x="123" y="249"/>
                  <a:pt x="116" y="224"/>
                </a:cubicBezTo>
                <a:cubicBezTo>
                  <a:pt x="115" y="221"/>
                  <a:pt x="120" y="202"/>
                  <a:pt x="124" y="185"/>
                </a:cubicBezTo>
                <a:cubicBezTo>
                  <a:pt x="124" y="186"/>
                  <a:pt x="124" y="187"/>
                  <a:pt x="124" y="188"/>
                </a:cubicBezTo>
                <a:cubicBezTo>
                  <a:pt x="126" y="201"/>
                  <a:pt x="128" y="214"/>
                  <a:pt x="128" y="220"/>
                </a:cubicBezTo>
                <a:cubicBezTo>
                  <a:pt x="130" y="240"/>
                  <a:pt x="128" y="246"/>
                  <a:pt x="128" y="266"/>
                </a:cubicBezTo>
                <a:cubicBezTo>
                  <a:pt x="128" y="278"/>
                  <a:pt x="130" y="281"/>
                  <a:pt x="139" y="282"/>
                </a:cubicBezTo>
                <a:cubicBezTo>
                  <a:pt x="149" y="283"/>
                  <a:pt x="153" y="277"/>
                  <a:pt x="153" y="265"/>
                </a:cubicBezTo>
                <a:cubicBezTo>
                  <a:pt x="153" y="250"/>
                  <a:pt x="156" y="153"/>
                  <a:pt x="135" y="124"/>
                </a:cubicBezTo>
                <a:cubicBezTo>
                  <a:pt x="133" y="120"/>
                  <a:pt x="123" y="116"/>
                  <a:pt x="123" y="116"/>
                </a:cubicBezTo>
                <a:cubicBezTo>
                  <a:pt x="116" y="112"/>
                  <a:pt x="102" y="109"/>
                  <a:pt x="94" y="108"/>
                </a:cubicBezTo>
                <a:cubicBezTo>
                  <a:pt x="92" y="123"/>
                  <a:pt x="78" y="162"/>
                  <a:pt x="78" y="163"/>
                </a:cubicBezTo>
                <a:cubicBezTo>
                  <a:pt x="78" y="162"/>
                  <a:pt x="69" y="138"/>
                  <a:pt x="64" y="118"/>
                </a:cubicBezTo>
                <a:cubicBezTo>
                  <a:pt x="63" y="117"/>
                  <a:pt x="62" y="115"/>
                  <a:pt x="62" y="112"/>
                </a:cubicBezTo>
                <a:cubicBezTo>
                  <a:pt x="57" y="118"/>
                  <a:pt x="51" y="120"/>
                  <a:pt x="45" y="120"/>
                </a:cubicBezTo>
                <a:cubicBezTo>
                  <a:pt x="40" y="120"/>
                  <a:pt x="36" y="119"/>
                  <a:pt x="32" y="118"/>
                </a:cubicBezTo>
                <a:cubicBezTo>
                  <a:pt x="30" y="118"/>
                  <a:pt x="28" y="117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3" y="119"/>
                  <a:pt x="21" y="121"/>
                  <a:pt x="21" y="121"/>
                </a:cubicBezTo>
                <a:cubicBezTo>
                  <a:pt x="0" y="143"/>
                  <a:pt x="3" y="250"/>
                  <a:pt x="3" y="265"/>
                </a:cubicBezTo>
                <a:cubicBezTo>
                  <a:pt x="3" y="277"/>
                  <a:pt x="7" y="283"/>
                  <a:pt x="17" y="282"/>
                </a:cubicBezTo>
                <a:cubicBezTo>
                  <a:pt x="26" y="281"/>
                  <a:pt x="28" y="278"/>
                  <a:pt x="28" y="266"/>
                </a:cubicBezTo>
                <a:cubicBezTo>
                  <a:pt x="28" y="246"/>
                  <a:pt x="26" y="240"/>
                  <a:pt x="28" y="220"/>
                </a:cubicBezTo>
                <a:cubicBezTo>
                  <a:pt x="28" y="214"/>
                  <a:pt x="30" y="201"/>
                  <a:pt x="32" y="188"/>
                </a:cubicBezTo>
                <a:cubicBezTo>
                  <a:pt x="32" y="187"/>
                  <a:pt x="32" y="186"/>
                  <a:pt x="32" y="185"/>
                </a:cubicBezTo>
                <a:cubicBezTo>
                  <a:pt x="36" y="202"/>
                  <a:pt x="41" y="221"/>
                  <a:pt x="40" y="224"/>
                </a:cubicBezTo>
                <a:cubicBezTo>
                  <a:pt x="33" y="249"/>
                  <a:pt x="22" y="352"/>
                  <a:pt x="22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7"/>
                  <a:pt x="38" y="367"/>
                  <a:pt x="38" y="368"/>
                </a:cubicBezTo>
                <a:cubicBezTo>
                  <a:pt x="38" y="415"/>
                  <a:pt x="38" y="415"/>
                  <a:pt x="38" y="415"/>
                </a:cubicBezTo>
                <a:cubicBezTo>
                  <a:pt x="38" y="424"/>
                  <a:pt x="38" y="432"/>
                  <a:pt x="38" y="441"/>
                </a:cubicBezTo>
                <a:cubicBezTo>
                  <a:pt x="38" y="447"/>
                  <a:pt x="38" y="450"/>
                  <a:pt x="38" y="455"/>
                </a:cubicBezTo>
                <a:cubicBezTo>
                  <a:pt x="39" y="466"/>
                  <a:pt x="40" y="468"/>
                  <a:pt x="56" y="468"/>
                </a:cubicBezTo>
                <a:cubicBezTo>
                  <a:pt x="72" y="468"/>
                  <a:pt x="73" y="466"/>
                  <a:pt x="74" y="455"/>
                </a:cubicBezTo>
                <a:cubicBezTo>
                  <a:pt x="74" y="450"/>
                  <a:pt x="74" y="445"/>
                  <a:pt x="74" y="441"/>
                </a:cubicBezTo>
                <a:cubicBezTo>
                  <a:pt x="74" y="366"/>
                  <a:pt x="74" y="366"/>
                  <a:pt x="74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449"/>
                  <a:pt x="82" y="449"/>
                  <a:pt x="82" y="449"/>
                </a:cubicBezTo>
                <a:cubicBezTo>
                  <a:pt x="82" y="451"/>
                  <a:pt x="82" y="453"/>
                  <a:pt x="82" y="455"/>
                </a:cubicBezTo>
                <a:cubicBezTo>
                  <a:pt x="83" y="466"/>
                  <a:pt x="84" y="468"/>
                  <a:pt x="100" y="468"/>
                </a:cubicBezTo>
                <a:cubicBezTo>
                  <a:pt x="114" y="468"/>
                  <a:pt x="117" y="466"/>
                  <a:pt x="118" y="456"/>
                </a:cubicBezTo>
                <a:lnTo>
                  <a:pt x="118" y="3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23" name="Group 422"/>
          <p:cNvGrpSpPr/>
          <p:nvPr userDrawn="1"/>
        </p:nvGrpSpPr>
        <p:grpSpPr>
          <a:xfrm>
            <a:off x="7215951" y="5412976"/>
            <a:ext cx="154048" cy="396277"/>
            <a:chOff x="3665538" y="7015163"/>
            <a:chExt cx="690563" cy="1776412"/>
          </a:xfrm>
          <a:solidFill>
            <a:schemeClr val="tx1"/>
          </a:solidFill>
        </p:grpSpPr>
        <p:sp>
          <p:nvSpPr>
            <p:cNvPr id="424" name="Freeform 24"/>
            <p:cNvSpPr>
              <a:spLocks/>
            </p:cNvSpPr>
            <p:nvPr/>
          </p:nvSpPr>
          <p:spPr bwMode="auto">
            <a:xfrm>
              <a:off x="3665538" y="7362825"/>
              <a:ext cx="690563" cy="1428750"/>
            </a:xfrm>
            <a:custGeom>
              <a:avLst/>
              <a:gdLst>
                <a:gd name="T0" fmla="*/ 167 w 177"/>
                <a:gd name="T1" fmla="*/ 53 h 366"/>
                <a:gd name="T2" fmla="*/ 165 w 177"/>
                <a:gd name="T3" fmla="*/ 38 h 366"/>
                <a:gd name="T4" fmla="*/ 151 w 177"/>
                <a:gd name="T5" fmla="*/ 17 h 366"/>
                <a:gd name="T6" fmla="*/ 110 w 177"/>
                <a:gd name="T7" fmla="*/ 0 h 366"/>
                <a:gd name="T8" fmla="*/ 100 w 177"/>
                <a:gd name="T9" fmla="*/ 53 h 366"/>
                <a:gd name="T10" fmla="*/ 96 w 177"/>
                <a:gd name="T11" fmla="*/ 52 h 366"/>
                <a:gd name="T12" fmla="*/ 91 w 177"/>
                <a:gd name="T13" fmla="*/ 13 h 366"/>
                <a:gd name="T14" fmla="*/ 93 w 177"/>
                <a:gd name="T15" fmla="*/ 13 h 366"/>
                <a:gd name="T16" fmla="*/ 95 w 177"/>
                <a:gd name="T17" fmla="*/ 10 h 366"/>
                <a:gd name="T18" fmla="*/ 97 w 177"/>
                <a:gd name="T19" fmla="*/ 5 h 366"/>
                <a:gd name="T20" fmla="*/ 95 w 177"/>
                <a:gd name="T21" fmla="*/ 2 h 366"/>
                <a:gd name="T22" fmla="*/ 89 w 177"/>
                <a:gd name="T23" fmla="*/ 2 h 366"/>
                <a:gd name="T24" fmla="*/ 87 w 177"/>
                <a:gd name="T25" fmla="*/ 2 h 366"/>
                <a:gd name="T26" fmla="*/ 81 w 177"/>
                <a:gd name="T27" fmla="*/ 2 h 366"/>
                <a:gd name="T28" fmla="*/ 79 w 177"/>
                <a:gd name="T29" fmla="*/ 5 h 366"/>
                <a:gd name="T30" fmla="*/ 81 w 177"/>
                <a:gd name="T31" fmla="*/ 10 h 366"/>
                <a:gd name="T32" fmla="*/ 84 w 177"/>
                <a:gd name="T33" fmla="*/ 13 h 366"/>
                <a:gd name="T34" fmla="*/ 85 w 177"/>
                <a:gd name="T35" fmla="*/ 13 h 366"/>
                <a:gd name="T36" fmla="*/ 80 w 177"/>
                <a:gd name="T37" fmla="*/ 52 h 366"/>
                <a:gd name="T38" fmla="*/ 76 w 177"/>
                <a:gd name="T39" fmla="*/ 53 h 366"/>
                <a:gd name="T40" fmla="*/ 66 w 177"/>
                <a:gd name="T41" fmla="*/ 0 h 366"/>
                <a:gd name="T42" fmla="*/ 25 w 177"/>
                <a:gd name="T43" fmla="*/ 17 h 366"/>
                <a:gd name="T44" fmla="*/ 12 w 177"/>
                <a:gd name="T45" fmla="*/ 38 h 366"/>
                <a:gd name="T46" fmla="*/ 9 w 177"/>
                <a:gd name="T47" fmla="*/ 53 h 366"/>
                <a:gd name="T48" fmla="*/ 2 w 177"/>
                <a:gd name="T49" fmla="*/ 130 h 366"/>
                <a:gd name="T50" fmla="*/ 2 w 177"/>
                <a:gd name="T51" fmla="*/ 173 h 366"/>
                <a:gd name="T52" fmla="*/ 16 w 177"/>
                <a:gd name="T53" fmla="*/ 191 h 366"/>
                <a:gd name="T54" fmla="*/ 31 w 177"/>
                <a:gd name="T55" fmla="*/ 175 h 366"/>
                <a:gd name="T56" fmla="*/ 31 w 177"/>
                <a:gd name="T57" fmla="*/ 114 h 366"/>
                <a:gd name="T58" fmla="*/ 39 w 177"/>
                <a:gd name="T59" fmla="*/ 76 h 366"/>
                <a:gd name="T60" fmla="*/ 41 w 177"/>
                <a:gd name="T61" fmla="*/ 76 h 366"/>
                <a:gd name="T62" fmla="*/ 41 w 177"/>
                <a:gd name="T63" fmla="*/ 90 h 366"/>
                <a:gd name="T64" fmla="*/ 41 w 177"/>
                <a:gd name="T65" fmla="*/ 339 h 366"/>
                <a:gd name="T66" fmla="*/ 41 w 177"/>
                <a:gd name="T67" fmla="*/ 353 h 366"/>
                <a:gd name="T68" fmla="*/ 64 w 177"/>
                <a:gd name="T69" fmla="*/ 366 h 366"/>
                <a:gd name="T70" fmla="*/ 84 w 177"/>
                <a:gd name="T71" fmla="*/ 353 h 366"/>
                <a:gd name="T72" fmla="*/ 85 w 177"/>
                <a:gd name="T73" fmla="*/ 338 h 366"/>
                <a:gd name="T74" fmla="*/ 85 w 177"/>
                <a:gd name="T75" fmla="*/ 178 h 366"/>
                <a:gd name="T76" fmla="*/ 89 w 177"/>
                <a:gd name="T77" fmla="*/ 178 h 366"/>
                <a:gd name="T78" fmla="*/ 92 w 177"/>
                <a:gd name="T79" fmla="*/ 178 h 366"/>
                <a:gd name="T80" fmla="*/ 92 w 177"/>
                <a:gd name="T81" fmla="*/ 338 h 366"/>
                <a:gd name="T82" fmla="*/ 92 w 177"/>
                <a:gd name="T83" fmla="*/ 353 h 366"/>
                <a:gd name="T84" fmla="*/ 112 w 177"/>
                <a:gd name="T85" fmla="*/ 366 h 366"/>
                <a:gd name="T86" fmla="*/ 136 w 177"/>
                <a:gd name="T87" fmla="*/ 353 h 366"/>
                <a:gd name="T88" fmla="*/ 136 w 177"/>
                <a:gd name="T89" fmla="*/ 339 h 366"/>
                <a:gd name="T90" fmla="*/ 136 w 177"/>
                <a:gd name="T91" fmla="*/ 90 h 366"/>
                <a:gd name="T92" fmla="*/ 136 w 177"/>
                <a:gd name="T93" fmla="*/ 76 h 366"/>
                <a:gd name="T94" fmla="*/ 138 w 177"/>
                <a:gd name="T95" fmla="*/ 76 h 366"/>
                <a:gd name="T96" fmla="*/ 146 w 177"/>
                <a:gd name="T97" fmla="*/ 114 h 366"/>
                <a:gd name="T98" fmla="*/ 145 w 177"/>
                <a:gd name="T99" fmla="*/ 175 h 366"/>
                <a:gd name="T100" fmla="*/ 161 w 177"/>
                <a:gd name="T101" fmla="*/ 191 h 366"/>
                <a:gd name="T102" fmla="*/ 175 w 177"/>
                <a:gd name="T103" fmla="*/ 173 h 366"/>
                <a:gd name="T104" fmla="*/ 175 w 177"/>
                <a:gd name="T105" fmla="*/ 130 h 366"/>
                <a:gd name="T106" fmla="*/ 167 w 177"/>
                <a:gd name="T107" fmla="*/ 5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7" h="366">
                  <a:moveTo>
                    <a:pt x="167" y="53"/>
                  </a:moveTo>
                  <a:cubicBezTo>
                    <a:pt x="167" y="48"/>
                    <a:pt x="166" y="43"/>
                    <a:pt x="165" y="38"/>
                  </a:cubicBezTo>
                  <a:cubicBezTo>
                    <a:pt x="163" y="30"/>
                    <a:pt x="158" y="21"/>
                    <a:pt x="151" y="17"/>
                  </a:cubicBezTo>
                  <a:cubicBezTo>
                    <a:pt x="139" y="10"/>
                    <a:pt x="124" y="6"/>
                    <a:pt x="110" y="0"/>
                  </a:cubicBezTo>
                  <a:cubicBezTo>
                    <a:pt x="106" y="19"/>
                    <a:pt x="103" y="36"/>
                    <a:pt x="100" y="53"/>
                  </a:cubicBezTo>
                  <a:cubicBezTo>
                    <a:pt x="99" y="53"/>
                    <a:pt x="98" y="53"/>
                    <a:pt x="96" y="52"/>
                  </a:cubicBezTo>
                  <a:cubicBezTo>
                    <a:pt x="96" y="42"/>
                    <a:pt x="92" y="19"/>
                    <a:pt x="91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4" y="13"/>
                    <a:pt x="95" y="12"/>
                    <a:pt x="95" y="10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4"/>
                    <a:pt x="97" y="3"/>
                    <a:pt x="95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0" y="3"/>
                    <a:pt x="79" y="4"/>
                    <a:pt x="79" y="5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2"/>
                    <a:pt x="82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9"/>
                    <a:pt x="81" y="42"/>
                    <a:pt x="80" y="52"/>
                  </a:cubicBezTo>
                  <a:cubicBezTo>
                    <a:pt x="79" y="53"/>
                    <a:pt x="78" y="53"/>
                    <a:pt x="76" y="53"/>
                  </a:cubicBezTo>
                  <a:cubicBezTo>
                    <a:pt x="73" y="36"/>
                    <a:pt x="70" y="19"/>
                    <a:pt x="66" y="0"/>
                  </a:cubicBezTo>
                  <a:cubicBezTo>
                    <a:pt x="52" y="6"/>
                    <a:pt x="38" y="10"/>
                    <a:pt x="25" y="17"/>
                  </a:cubicBezTo>
                  <a:cubicBezTo>
                    <a:pt x="19" y="21"/>
                    <a:pt x="14" y="30"/>
                    <a:pt x="12" y="38"/>
                  </a:cubicBezTo>
                  <a:cubicBezTo>
                    <a:pt x="10" y="43"/>
                    <a:pt x="10" y="48"/>
                    <a:pt x="9" y="53"/>
                  </a:cubicBezTo>
                  <a:cubicBezTo>
                    <a:pt x="4" y="78"/>
                    <a:pt x="0" y="103"/>
                    <a:pt x="2" y="130"/>
                  </a:cubicBezTo>
                  <a:cubicBezTo>
                    <a:pt x="2" y="144"/>
                    <a:pt x="2" y="159"/>
                    <a:pt x="2" y="173"/>
                  </a:cubicBezTo>
                  <a:cubicBezTo>
                    <a:pt x="2" y="186"/>
                    <a:pt x="5" y="190"/>
                    <a:pt x="16" y="191"/>
                  </a:cubicBezTo>
                  <a:cubicBezTo>
                    <a:pt x="27" y="191"/>
                    <a:pt x="31" y="187"/>
                    <a:pt x="31" y="175"/>
                  </a:cubicBezTo>
                  <a:cubicBezTo>
                    <a:pt x="31" y="154"/>
                    <a:pt x="32" y="134"/>
                    <a:pt x="31" y="114"/>
                  </a:cubicBezTo>
                  <a:cubicBezTo>
                    <a:pt x="29" y="100"/>
                    <a:pt x="35" y="88"/>
                    <a:pt x="39" y="76"/>
                  </a:cubicBezTo>
                  <a:cubicBezTo>
                    <a:pt x="39" y="76"/>
                    <a:pt x="40" y="76"/>
                    <a:pt x="41" y="76"/>
                  </a:cubicBezTo>
                  <a:cubicBezTo>
                    <a:pt x="41" y="81"/>
                    <a:pt x="41" y="85"/>
                    <a:pt x="41" y="90"/>
                  </a:cubicBezTo>
                  <a:cubicBezTo>
                    <a:pt x="41" y="173"/>
                    <a:pt x="41" y="256"/>
                    <a:pt x="41" y="339"/>
                  </a:cubicBezTo>
                  <a:cubicBezTo>
                    <a:pt x="41" y="344"/>
                    <a:pt x="40" y="349"/>
                    <a:pt x="41" y="353"/>
                  </a:cubicBezTo>
                  <a:cubicBezTo>
                    <a:pt x="41" y="364"/>
                    <a:pt x="45" y="366"/>
                    <a:pt x="64" y="366"/>
                  </a:cubicBezTo>
                  <a:cubicBezTo>
                    <a:pt x="80" y="366"/>
                    <a:pt x="84" y="364"/>
                    <a:pt x="84" y="353"/>
                  </a:cubicBezTo>
                  <a:cubicBezTo>
                    <a:pt x="85" y="348"/>
                    <a:pt x="85" y="343"/>
                    <a:pt x="85" y="338"/>
                  </a:cubicBezTo>
                  <a:cubicBezTo>
                    <a:pt x="85" y="285"/>
                    <a:pt x="85" y="231"/>
                    <a:pt x="85" y="178"/>
                  </a:cubicBezTo>
                  <a:cubicBezTo>
                    <a:pt x="85" y="178"/>
                    <a:pt x="89" y="178"/>
                    <a:pt x="89" y="178"/>
                  </a:cubicBezTo>
                  <a:cubicBezTo>
                    <a:pt x="90" y="178"/>
                    <a:pt x="91" y="178"/>
                    <a:pt x="92" y="178"/>
                  </a:cubicBezTo>
                  <a:cubicBezTo>
                    <a:pt x="92" y="231"/>
                    <a:pt x="92" y="285"/>
                    <a:pt x="92" y="338"/>
                  </a:cubicBezTo>
                  <a:cubicBezTo>
                    <a:pt x="92" y="343"/>
                    <a:pt x="92" y="348"/>
                    <a:pt x="92" y="353"/>
                  </a:cubicBezTo>
                  <a:cubicBezTo>
                    <a:pt x="93" y="364"/>
                    <a:pt x="96" y="366"/>
                    <a:pt x="112" y="366"/>
                  </a:cubicBezTo>
                  <a:cubicBezTo>
                    <a:pt x="131" y="366"/>
                    <a:pt x="135" y="364"/>
                    <a:pt x="136" y="353"/>
                  </a:cubicBezTo>
                  <a:cubicBezTo>
                    <a:pt x="136" y="349"/>
                    <a:pt x="136" y="344"/>
                    <a:pt x="136" y="339"/>
                  </a:cubicBezTo>
                  <a:cubicBezTo>
                    <a:pt x="136" y="256"/>
                    <a:pt x="136" y="173"/>
                    <a:pt x="136" y="90"/>
                  </a:cubicBezTo>
                  <a:cubicBezTo>
                    <a:pt x="136" y="85"/>
                    <a:pt x="136" y="81"/>
                    <a:pt x="136" y="76"/>
                  </a:cubicBezTo>
                  <a:cubicBezTo>
                    <a:pt x="136" y="76"/>
                    <a:pt x="137" y="76"/>
                    <a:pt x="138" y="76"/>
                  </a:cubicBezTo>
                  <a:cubicBezTo>
                    <a:pt x="142" y="88"/>
                    <a:pt x="147" y="100"/>
                    <a:pt x="146" y="114"/>
                  </a:cubicBezTo>
                  <a:cubicBezTo>
                    <a:pt x="144" y="134"/>
                    <a:pt x="145" y="154"/>
                    <a:pt x="145" y="175"/>
                  </a:cubicBezTo>
                  <a:cubicBezTo>
                    <a:pt x="146" y="187"/>
                    <a:pt x="149" y="191"/>
                    <a:pt x="161" y="191"/>
                  </a:cubicBezTo>
                  <a:cubicBezTo>
                    <a:pt x="171" y="190"/>
                    <a:pt x="174" y="186"/>
                    <a:pt x="175" y="173"/>
                  </a:cubicBezTo>
                  <a:cubicBezTo>
                    <a:pt x="175" y="159"/>
                    <a:pt x="174" y="144"/>
                    <a:pt x="175" y="130"/>
                  </a:cubicBezTo>
                  <a:cubicBezTo>
                    <a:pt x="177" y="103"/>
                    <a:pt x="172" y="78"/>
                    <a:pt x="16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5" name="Freeform 25"/>
            <p:cNvSpPr>
              <a:spLocks/>
            </p:cNvSpPr>
            <p:nvPr/>
          </p:nvSpPr>
          <p:spPr bwMode="auto">
            <a:xfrm>
              <a:off x="3875088" y="7015163"/>
              <a:ext cx="266700" cy="339725"/>
            </a:xfrm>
            <a:custGeom>
              <a:avLst/>
              <a:gdLst>
                <a:gd name="T0" fmla="*/ 5 w 68"/>
                <a:gd name="T1" fmla="*/ 57 h 87"/>
                <a:gd name="T2" fmla="*/ 6 w 68"/>
                <a:gd name="T3" fmla="*/ 56 h 87"/>
                <a:gd name="T4" fmla="*/ 7 w 68"/>
                <a:gd name="T5" fmla="*/ 63 h 87"/>
                <a:gd name="T6" fmla="*/ 33 w 68"/>
                <a:gd name="T7" fmla="*/ 87 h 87"/>
                <a:gd name="T8" fmla="*/ 33 w 68"/>
                <a:gd name="T9" fmla="*/ 87 h 87"/>
                <a:gd name="T10" fmla="*/ 33 w 68"/>
                <a:gd name="T11" fmla="*/ 87 h 87"/>
                <a:gd name="T12" fmla="*/ 34 w 68"/>
                <a:gd name="T13" fmla="*/ 87 h 87"/>
                <a:gd name="T14" fmla="*/ 35 w 68"/>
                <a:gd name="T15" fmla="*/ 87 h 87"/>
                <a:gd name="T16" fmla="*/ 35 w 68"/>
                <a:gd name="T17" fmla="*/ 87 h 87"/>
                <a:gd name="T18" fmla="*/ 35 w 68"/>
                <a:gd name="T19" fmla="*/ 87 h 87"/>
                <a:gd name="T20" fmla="*/ 61 w 68"/>
                <a:gd name="T21" fmla="*/ 63 h 87"/>
                <a:gd name="T22" fmla="*/ 62 w 68"/>
                <a:gd name="T23" fmla="*/ 56 h 87"/>
                <a:gd name="T24" fmla="*/ 63 w 68"/>
                <a:gd name="T25" fmla="*/ 57 h 87"/>
                <a:gd name="T26" fmla="*/ 68 w 68"/>
                <a:gd name="T27" fmla="*/ 46 h 87"/>
                <a:gd name="T28" fmla="*/ 67 w 68"/>
                <a:gd name="T29" fmla="*/ 34 h 87"/>
                <a:gd name="T30" fmla="*/ 65 w 68"/>
                <a:gd name="T31" fmla="*/ 33 h 87"/>
                <a:gd name="T32" fmla="*/ 35 w 68"/>
                <a:gd name="T33" fmla="*/ 0 h 87"/>
                <a:gd name="T34" fmla="*/ 35 w 68"/>
                <a:gd name="T35" fmla="*/ 0 h 87"/>
                <a:gd name="T36" fmla="*/ 35 w 68"/>
                <a:gd name="T37" fmla="*/ 0 h 87"/>
                <a:gd name="T38" fmla="*/ 34 w 68"/>
                <a:gd name="T39" fmla="*/ 0 h 87"/>
                <a:gd name="T40" fmla="*/ 33 w 68"/>
                <a:gd name="T41" fmla="*/ 0 h 87"/>
                <a:gd name="T42" fmla="*/ 33 w 68"/>
                <a:gd name="T43" fmla="*/ 0 h 87"/>
                <a:gd name="T44" fmla="*/ 33 w 68"/>
                <a:gd name="T45" fmla="*/ 0 h 87"/>
                <a:gd name="T46" fmla="*/ 3 w 68"/>
                <a:gd name="T47" fmla="*/ 33 h 87"/>
                <a:gd name="T48" fmla="*/ 2 w 68"/>
                <a:gd name="T49" fmla="*/ 34 h 87"/>
                <a:gd name="T50" fmla="*/ 1 w 68"/>
                <a:gd name="T51" fmla="*/ 46 h 87"/>
                <a:gd name="T52" fmla="*/ 5 w 68"/>
                <a:gd name="T53" fmla="*/ 5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" h="87">
                  <a:moveTo>
                    <a:pt x="5" y="57"/>
                  </a:moveTo>
                  <a:cubicBezTo>
                    <a:pt x="6" y="57"/>
                    <a:pt x="6" y="56"/>
                    <a:pt x="6" y="56"/>
                  </a:cubicBezTo>
                  <a:cubicBezTo>
                    <a:pt x="6" y="59"/>
                    <a:pt x="7" y="61"/>
                    <a:pt x="7" y="63"/>
                  </a:cubicBezTo>
                  <a:cubicBezTo>
                    <a:pt x="16" y="79"/>
                    <a:pt x="20" y="86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48" y="86"/>
                    <a:pt x="52" y="79"/>
                    <a:pt x="61" y="63"/>
                  </a:cubicBezTo>
                  <a:cubicBezTo>
                    <a:pt x="62" y="61"/>
                    <a:pt x="62" y="59"/>
                    <a:pt x="62" y="56"/>
                  </a:cubicBezTo>
                  <a:cubicBezTo>
                    <a:pt x="63" y="56"/>
                    <a:pt x="63" y="57"/>
                    <a:pt x="63" y="57"/>
                  </a:cubicBezTo>
                  <a:cubicBezTo>
                    <a:pt x="65" y="57"/>
                    <a:pt x="67" y="52"/>
                    <a:pt x="68" y="46"/>
                  </a:cubicBezTo>
                  <a:cubicBezTo>
                    <a:pt x="68" y="43"/>
                    <a:pt x="68" y="36"/>
                    <a:pt x="67" y="34"/>
                  </a:cubicBezTo>
                  <a:cubicBezTo>
                    <a:pt x="66" y="33"/>
                    <a:pt x="66" y="33"/>
                    <a:pt x="65" y="33"/>
                  </a:cubicBezTo>
                  <a:cubicBezTo>
                    <a:pt x="62" y="10"/>
                    <a:pt x="50" y="1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8" y="1"/>
                    <a:pt x="6" y="10"/>
                    <a:pt x="3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1" y="36"/>
                    <a:pt x="0" y="43"/>
                    <a:pt x="1" y="46"/>
                  </a:cubicBezTo>
                  <a:cubicBezTo>
                    <a:pt x="1" y="52"/>
                    <a:pt x="3" y="57"/>
                    <a:pt x="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39" name="Freeform 27"/>
          <p:cNvSpPr>
            <a:spLocks noEditPoints="1"/>
          </p:cNvSpPr>
          <p:nvPr userDrawn="1"/>
        </p:nvSpPr>
        <p:spPr bwMode="auto">
          <a:xfrm>
            <a:off x="7584882" y="2639218"/>
            <a:ext cx="236792" cy="270517"/>
          </a:xfrm>
          <a:custGeom>
            <a:avLst/>
            <a:gdLst>
              <a:gd name="T0" fmla="*/ 7 w 398"/>
              <a:gd name="T1" fmla="*/ 45 h 455"/>
              <a:gd name="T2" fmla="*/ 199 w 398"/>
              <a:gd name="T3" fmla="*/ 0 h 455"/>
              <a:gd name="T4" fmla="*/ 308 w 398"/>
              <a:gd name="T5" fmla="*/ 12 h 455"/>
              <a:gd name="T6" fmla="*/ 392 w 398"/>
              <a:gd name="T7" fmla="*/ 45 h 455"/>
              <a:gd name="T8" fmla="*/ 398 w 398"/>
              <a:gd name="T9" fmla="*/ 57 h 455"/>
              <a:gd name="T10" fmla="*/ 398 w 398"/>
              <a:gd name="T11" fmla="*/ 227 h 455"/>
              <a:gd name="T12" fmla="*/ 342 w 398"/>
              <a:gd name="T13" fmla="*/ 359 h 455"/>
              <a:gd name="T14" fmla="*/ 204 w 398"/>
              <a:gd name="T15" fmla="*/ 454 h 455"/>
              <a:gd name="T16" fmla="*/ 199 w 398"/>
              <a:gd name="T17" fmla="*/ 455 h 455"/>
              <a:gd name="T18" fmla="*/ 194 w 398"/>
              <a:gd name="T19" fmla="*/ 454 h 455"/>
              <a:gd name="T20" fmla="*/ 57 w 398"/>
              <a:gd name="T21" fmla="*/ 359 h 455"/>
              <a:gd name="T22" fmla="*/ 0 w 398"/>
              <a:gd name="T23" fmla="*/ 227 h 455"/>
              <a:gd name="T24" fmla="*/ 0 w 398"/>
              <a:gd name="T25" fmla="*/ 57 h 455"/>
              <a:gd name="T26" fmla="*/ 7 w 398"/>
              <a:gd name="T27" fmla="*/ 45 h 455"/>
              <a:gd name="T28" fmla="*/ 122 w 398"/>
              <a:gd name="T29" fmla="*/ 236 h 455"/>
              <a:gd name="T30" fmla="*/ 116 w 398"/>
              <a:gd name="T31" fmla="*/ 245 h 455"/>
              <a:gd name="T32" fmla="*/ 114 w 398"/>
              <a:gd name="T33" fmla="*/ 256 h 455"/>
              <a:gd name="T34" fmla="*/ 122 w 398"/>
              <a:gd name="T35" fmla="*/ 276 h 455"/>
              <a:gd name="T36" fmla="*/ 142 w 398"/>
              <a:gd name="T37" fmla="*/ 284 h 455"/>
              <a:gd name="T38" fmla="*/ 153 w 398"/>
              <a:gd name="T39" fmla="*/ 282 h 455"/>
              <a:gd name="T40" fmla="*/ 162 w 398"/>
              <a:gd name="T41" fmla="*/ 276 h 455"/>
              <a:gd name="T42" fmla="*/ 181 w 398"/>
              <a:gd name="T43" fmla="*/ 257 h 455"/>
              <a:gd name="T44" fmla="*/ 199 w 398"/>
              <a:gd name="T45" fmla="*/ 239 h 455"/>
              <a:gd name="T46" fmla="*/ 218 w 398"/>
              <a:gd name="T47" fmla="*/ 257 h 455"/>
              <a:gd name="T48" fmla="*/ 236 w 398"/>
              <a:gd name="T49" fmla="*/ 276 h 455"/>
              <a:gd name="T50" fmla="*/ 245 w 398"/>
              <a:gd name="T51" fmla="*/ 282 h 455"/>
              <a:gd name="T52" fmla="*/ 256 w 398"/>
              <a:gd name="T53" fmla="*/ 284 h 455"/>
              <a:gd name="T54" fmla="*/ 276 w 398"/>
              <a:gd name="T55" fmla="*/ 276 h 455"/>
              <a:gd name="T56" fmla="*/ 285 w 398"/>
              <a:gd name="T57" fmla="*/ 256 h 455"/>
              <a:gd name="T58" fmla="*/ 282 w 398"/>
              <a:gd name="T59" fmla="*/ 245 h 455"/>
              <a:gd name="T60" fmla="*/ 276 w 398"/>
              <a:gd name="T61" fmla="*/ 236 h 455"/>
              <a:gd name="T62" fmla="*/ 258 w 398"/>
              <a:gd name="T63" fmla="*/ 217 h 455"/>
              <a:gd name="T64" fmla="*/ 239 w 398"/>
              <a:gd name="T65" fmla="*/ 199 h 455"/>
              <a:gd name="T66" fmla="*/ 258 w 398"/>
              <a:gd name="T67" fmla="*/ 181 h 455"/>
              <a:gd name="T68" fmla="*/ 276 w 398"/>
              <a:gd name="T69" fmla="*/ 162 h 455"/>
              <a:gd name="T70" fmla="*/ 282 w 398"/>
              <a:gd name="T71" fmla="*/ 153 h 455"/>
              <a:gd name="T72" fmla="*/ 285 w 398"/>
              <a:gd name="T73" fmla="*/ 142 h 455"/>
              <a:gd name="T74" fmla="*/ 276 w 398"/>
              <a:gd name="T75" fmla="*/ 122 h 455"/>
              <a:gd name="T76" fmla="*/ 256 w 398"/>
              <a:gd name="T77" fmla="*/ 114 h 455"/>
              <a:gd name="T78" fmla="*/ 245 w 398"/>
              <a:gd name="T79" fmla="*/ 116 h 455"/>
              <a:gd name="T80" fmla="*/ 236 w 398"/>
              <a:gd name="T81" fmla="*/ 122 h 455"/>
              <a:gd name="T82" fmla="*/ 218 w 398"/>
              <a:gd name="T83" fmla="*/ 140 h 455"/>
              <a:gd name="T84" fmla="*/ 199 w 398"/>
              <a:gd name="T85" fmla="*/ 159 h 455"/>
              <a:gd name="T86" fmla="*/ 181 w 398"/>
              <a:gd name="T87" fmla="*/ 140 h 455"/>
              <a:gd name="T88" fmla="*/ 162 w 398"/>
              <a:gd name="T89" fmla="*/ 122 h 455"/>
              <a:gd name="T90" fmla="*/ 153 w 398"/>
              <a:gd name="T91" fmla="*/ 116 h 455"/>
              <a:gd name="T92" fmla="*/ 142 w 398"/>
              <a:gd name="T93" fmla="*/ 114 h 455"/>
              <a:gd name="T94" fmla="*/ 122 w 398"/>
              <a:gd name="T95" fmla="*/ 122 h 455"/>
              <a:gd name="T96" fmla="*/ 114 w 398"/>
              <a:gd name="T97" fmla="*/ 142 h 455"/>
              <a:gd name="T98" fmla="*/ 116 w 398"/>
              <a:gd name="T99" fmla="*/ 153 h 455"/>
              <a:gd name="T100" fmla="*/ 122 w 398"/>
              <a:gd name="T101" fmla="*/ 162 h 455"/>
              <a:gd name="T102" fmla="*/ 141 w 398"/>
              <a:gd name="T103" fmla="*/ 181 h 455"/>
              <a:gd name="T104" fmla="*/ 159 w 398"/>
              <a:gd name="T105" fmla="*/ 199 h 455"/>
              <a:gd name="T106" fmla="*/ 141 w 398"/>
              <a:gd name="T107" fmla="*/ 217 h 455"/>
              <a:gd name="T108" fmla="*/ 122 w 398"/>
              <a:gd name="T109" fmla="*/ 236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8" h="455">
                <a:moveTo>
                  <a:pt x="7" y="45"/>
                </a:moveTo>
                <a:cubicBezTo>
                  <a:pt x="52" y="15"/>
                  <a:pt x="133" y="0"/>
                  <a:pt x="199" y="0"/>
                </a:cubicBezTo>
                <a:cubicBezTo>
                  <a:pt x="234" y="0"/>
                  <a:pt x="273" y="4"/>
                  <a:pt x="308" y="12"/>
                </a:cubicBezTo>
                <a:cubicBezTo>
                  <a:pt x="341" y="19"/>
                  <a:pt x="370" y="30"/>
                  <a:pt x="392" y="45"/>
                </a:cubicBezTo>
                <a:cubicBezTo>
                  <a:pt x="396" y="47"/>
                  <a:pt x="398" y="52"/>
                  <a:pt x="398" y="57"/>
                </a:cubicBezTo>
                <a:cubicBezTo>
                  <a:pt x="398" y="227"/>
                  <a:pt x="398" y="227"/>
                  <a:pt x="398" y="227"/>
                </a:cubicBezTo>
                <a:cubicBezTo>
                  <a:pt x="398" y="275"/>
                  <a:pt x="375" y="321"/>
                  <a:pt x="342" y="359"/>
                </a:cubicBezTo>
                <a:cubicBezTo>
                  <a:pt x="301" y="406"/>
                  <a:pt x="246" y="441"/>
                  <a:pt x="204" y="454"/>
                </a:cubicBezTo>
                <a:cubicBezTo>
                  <a:pt x="203" y="455"/>
                  <a:pt x="201" y="455"/>
                  <a:pt x="199" y="455"/>
                </a:cubicBezTo>
                <a:cubicBezTo>
                  <a:pt x="197" y="455"/>
                  <a:pt x="196" y="455"/>
                  <a:pt x="194" y="454"/>
                </a:cubicBezTo>
                <a:cubicBezTo>
                  <a:pt x="152" y="441"/>
                  <a:pt x="97" y="406"/>
                  <a:pt x="57" y="359"/>
                </a:cubicBezTo>
                <a:cubicBezTo>
                  <a:pt x="24" y="321"/>
                  <a:pt x="0" y="275"/>
                  <a:pt x="0" y="22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3" y="47"/>
                  <a:pt x="7" y="45"/>
                </a:cubicBezTo>
                <a:close/>
                <a:moveTo>
                  <a:pt x="122" y="236"/>
                </a:moveTo>
                <a:cubicBezTo>
                  <a:pt x="120" y="238"/>
                  <a:pt x="117" y="241"/>
                  <a:pt x="116" y="245"/>
                </a:cubicBezTo>
                <a:cubicBezTo>
                  <a:pt x="115" y="248"/>
                  <a:pt x="114" y="252"/>
                  <a:pt x="114" y="256"/>
                </a:cubicBezTo>
                <a:cubicBezTo>
                  <a:pt x="114" y="264"/>
                  <a:pt x="117" y="271"/>
                  <a:pt x="122" y="276"/>
                </a:cubicBezTo>
                <a:cubicBezTo>
                  <a:pt x="127" y="281"/>
                  <a:pt x="134" y="284"/>
                  <a:pt x="142" y="284"/>
                </a:cubicBezTo>
                <a:cubicBezTo>
                  <a:pt x="146" y="284"/>
                  <a:pt x="150" y="283"/>
                  <a:pt x="153" y="282"/>
                </a:cubicBezTo>
                <a:cubicBezTo>
                  <a:pt x="157" y="281"/>
                  <a:pt x="160" y="278"/>
                  <a:pt x="162" y="276"/>
                </a:cubicBezTo>
                <a:cubicBezTo>
                  <a:pt x="181" y="257"/>
                  <a:pt x="181" y="257"/>
                  <a:pt x="181" y="257"/>
                </a:cubicBezTo>
                <a:cubicBezTo>
                  <a:pt x="199" y="239"/>
                  <a:pt x="199" y="239"/>
                  <a:pt x="199" y="239"/>
                </a:cubicBezTo>
                <a:cubicBezTo>
                  <a:pt x="218" y="257"/>
                  <a:pt x="218" y="257"/>
                  <a:pt x="218" y="257"/>
                </a:cubicBezTo>
                <a:cubicBezTo>
                  <a:pt x="236" y="276"/>
                  <a:pt x="236" y="276"/>
                  <a:pt x="236" y="276"/>
                </a:cubicBezTo>
                <a:cubicBezTo>
                  <a:pt x="238" y="278"/>
                  <a:pt x="242" y="281"/>
                  <a:pt x="245" y="282"/>
                </a:cubicBezTo>
                <a:cubicBezTo>
                  <a:pt x="248" y="283"/>
                  <a:pt x="252" y="284"/>
                  <a:pt x="256" y="284"/>
                </a:cubicBezTo>
                <a:cubicBezTo>
                  <a:pt x="264" y="284"/>
                  <a:pt x="271" y="281"/>
                  <a:pt x="276" y="276"/>
                </a:cubicBezTo>
                <a:cubicBezTo>
                  <a:pt x="281" y="271"/>
                  <a:pt x="285" y="264"/>
                  <a:pt x="285" y="256"/>
                </a:cubicBezTo>
                <a:cubicBezTo>
                  <a:pt x="285" y="252"/>
                  <a:pt x="284" y="248"/>
                  <a:pt x="282" y="245"/>
                </a:cubicBezTo>
                <a:cubicBezTo>
                  <a:pt x="281" y="241"/>
                  <a:pt x="279" y="238"/>
                  <a:pt x="276" y="236"/>
                </a:cubicBezTo>
                <a:cubicBezTo>
                  <a:pt x="258" y="217"/>
                  <a:pt x="258" y="217"/>
                  <a:pt x="258" y="217"/>
                </a:cubicBezTo>
                <a:cubicBezTo>
                  <a:pt x="239" y="199"/>
                  <a:pt x="239" y="199"/>
                  <a:pt x="239" y="199"/>
                </a:cubicBezTo>
                <a:cubicBezTo>
                  <a:pt x="258" y="181"/>
                  <a:pt x="258" y="181"/>
                  <a:pt x="258" y="181"/>
                </a:cubicBezTo>
                <a:cubicBezTo>
                  <a:pt x="276" y="162"/>
                  <a:pt x="276" y="162"/>
                  <a:pt x="276" y="162"/>
                </a:cubicBezTo>
                <a:cubicBezTo>
                  <a:pt x="279" y="160"/>
                  <a:pt x="281" y="157"/>
                  <a:pt x="282" y="153"/>
                </a:cubicBezTo>
                <a:cubicBezTo>
                  <a:pt x="284" y="150"/>
                  <a:pt x="285" y="146"/>
                  <a:pt x="285" y="142"/>
                </a:cubicBezTo>
                <a:cubicBezTo>
                  <a:pt x="285" y="134"/>
                  <a:pt x="281" y="127"/>
                  <a:pt x="276" y="122"/>
                </a:cubicBezTo>
                <a:cubicBezTo>
                  <a:pt x="271" y="117"/>
                  <a:pt x="264" y="114"/>
                  <a:pt x="256" y="114"/>
                </a:cubicBezTo>
                <a:cubicBezTo>
                  <a:pt x="252" y="114"/>
                  <a:pt x="248" y="114"/>
                  <a:pt x="245" y="116"/>
                </a:cubicBezTo>
                <a:cubicBezTo>
                  <a:pt x="242" y="117"/>
                  <a:pt x="238" y="119"/>
                  <a:pt x="236" y="122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0" y="119"/>
                  <a:pt x="157" y="117"/>
                  <a:pt x="153" y="116"/>
                </a:cubicBezTo>
                <a:cubicBezTo>
                  <a:pt x="150" y="114"/>
                  <a:pt x="146" y="114"/>
                  <a:pt x="142" y="114"/>
                </a:cubicBezTo>
                <a:cubicBezTo>
                  <a:pt x="134" y="114"/>
                  <a:pt x="127" y="117"/>
                  <a:pt x="122" y="122"/>
                </a:cubicBezTo>
                <a:cubicBezTo>
                  <a:pt x="117" y="127"/>
                  <a:pt x="114" y="134"/>
                  <a:pt x="114" y="142"/>
                </a:cubicBezTo>
                <a:cubicBezTo>
                  <a:pt x="114" y="146"/>
                  <a:pt x="115" y="150"/>
                  <a:pt x="116" y="153"/>
                </a:cubicBezTo>
                <a:cubicBezTo>
                  <a:pt x="117" y="157"/>
                  <a:pt x="120" y="160"/>
                  <a:pt x="122" y="162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59" y="199"/>
                  <a:pt x="159" y="199"/>
                  <a:pt x="159" y="199"/>
                </a:cubicBezTo>
                <a:cubicBezTo>
                  <a:pt x="141" y="217"/>
                  <a:pt x="141" y="217"/>
                  <a:pt x="141" y="217"/>
                </a:cubicBezTo>
                <a:lnTo>
                  <a:pt x="122" y="2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3" name="Freeform 31"/>
          <p:cNvSpPr>
            <a:spLocks/>
          </p:cNvSpPr>
          <p:nvPr userDrawn="1"/>
        </p:nvSpPr>
        <p:spPr bwMode="auto">
          <a:xfrm>
            <a:off x="7558653" y="2197523"/>
            <a:ext cx="289251" cy="216827"/>
          </a:xfrm>
          <a:custGeom>
            <a:avLst/>
            <a:gdLst>
              <a:gd name="T0" fmla="*/ 7 w 401"/>
              <a:gd name="T1" fmla="*/ 156 h 301"/>
              <a:gd name="T2" fmla="*/ 0 w 401"/>
              <a:gd name="T3" fmla="*/ 138 h 301"/>
              <a:gd name="T4" fmla="*/ 7 w 401"/>
              <a:gd name="T5" fmla="*/ 120 h 301"/>
              <a:gd name="T6" fmla="*/ 45 w 401"/>
              <a:gd name="T7" fmla="*/ 83 h 301"/>
              <a:gd name="T8" fmla="*/ 62 w 401"/>
              <a:gd name="T9" fmla="*/ 75 h 301"/>
              <a:gd name="T10" fmla="*/ 80 w 401"/>
              <a:gd name="T11" fmla="*/ 83 h 301"/>
              <a:gd name="T12" fmla="*/ 163 w 401"/>
              <a:gd name="T13" fmla="*/ 165 h 301"/>
              <a:gd name="T14" fmla="*/ 321 w 401"/>
              <a:gd name="T15" fmla="*/ 7 h 301"/>
              <a:gd name="T16" fmla="*/ 338 w 401"/>
              <a:gd name="T17" fmla="*/ 0 h 301"/>
              <a:gd name="T18" fmla="*/ 356 w 401"/>
              <a:gd name="T19" fmla="*/ 7 h 301"/>
              <a:gd name="T20" fmla="*/ 394 w 401"/>
              <a:gd name="T21" fmla="*/ 45 h 301"/>
              <a:gd name="T22" fmla="*/ 401 w 401"/>
              <a:gd name="T23" fmla="*/ 63 h 301"/>
              <a:gd name="T24" fmla="*/ 394 w 401"/>
              <a:gd name="T25" fmla="*/ 81 h 301"/>
              <a:gd name="T26" fmla="*/ 181 w 401"/>
              <a:gd name="T27" fmla="*/ 294 h 301"/>
              <a:gd name="T28" fmla="*/ 163 w 401"/>
              <a:gd name="T29" fmla="*/ 301 h 301"/>
              <a:gd name="T30" fmla="*/ 145 w 401"/>
              <a:gd name="T31" fmla="*/ 294 h 301"/>
              <a:gd name="T32" fmla="*/ 7 w 401"/>
              <a:gd name="T33" fmla="*/ 156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1" h="301">
                <a:moveTo>
                  <a:pt x="7" y="156"/>
                </a:moveTo>
                <a:cubicBezTo>
                  <a:pt x="2" y="151"/>
                  <a:pt x="0" y="145"/>
                  <a:pt x="0" y="138"/>
                </a:cubicBezTo>
                <a:cubicBezTo>
                  <a:pt x="0" y="131"/>
                  <a:pt x="2" y="125"/>
                  <a:pt x="7" y="120"/>
                </a:cubicBezTo>
                <a:cubicBezTo>
                  <a:pt x="45" y="83"/>
                  <a:pt x="45" y="83"/>
                  <a:pt x="45" y="83"/>
                </a:cubicBezTo>
                <a:cubicBezTo>
                  <a:pt x="49" y="78"/>
                  <a:pt x="55" y="75"/>
                  <a:pt x="62" y="75"/>
                </a:cubicBezTo>
                <a:cubicBezTo>
                  <a:pt x="69" y="75"/>
                  <a:pt x="76" y="78"/>
                  <a:pt x="80" y="83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321" y="7"/>
                  <a:pt x="321" y="7"/>
                  <a:pt x="321" y="7"/>
                </a:cubicBezTo>
                <a:cubicBezTo>
                  <a:pt x="325" y="3"/>
                  <a:pt x="331" y="0"/>
                  <a:pt x="338" y="0"/>
                </a:cubicBezTo>
                <a:cubicBezTo>
                  <a:pt x="345" y="0"/>
                  <a:pt x="352" y="3"/>
                  <a:pt x="356" y="7"/>
                </a:cubicBezTo>
                <a:cubicBezTo>
                  <a:pt x="394" y="45"/>
                  <a:pt x="394" y="45"/>
                  <a:pt x="394" y="45"/>
                </a:cubicBezTo>
                <a:cubicBezTo>
                  <a:pt x="398" y="49"/>
                  <a:pt x="401" y="56"/>
                  <a:pt x="401" y="63"/>
                </a:cubicBezTo>
                <a:cubicBezTo>
                  <a:pt x="401" y="70"/>
                  <a:pt x="398" y="76"/>
                  <a:pt x="394" y="81"/>
                </a:cubicBezTo>
                <a:cubicBezTo>
                  <a:pt x="181" y="294"/>
                  <a:pt x="181" y="294"/>
                  <a:pt x="181" y="294"/>
                </a:cubicBezTo>
                <a:cubicBezTo>
                  <a:pt x="176" y="298"/>
                  <a:pt x="170" y="301"/>
                  <a:pt x="163" y="301"/>
                </a:cubicBezTo>
                <a:cubicBezTo>
                  <a:pt x="156" y="301"/>
                  <a:pt x="149" y="298"/>
                  <a:pt x="145" y="294"/>
                </a:cubicBezTo>
                <a:lnTo>
                  <a:pt x="7" y="1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55" name="Group 454"/>
          <p:cNvGrpSpPr/>
          <p:nvPr userDrawn="1"/>
        </p:nvGrpSpPr>
        <p:grpSpPr>
          <a:xfrm>
            <a:off x="7571131" y="3246963"/>
            <a:ext cx="264294" cy="242155"/>
            <a:chOff x="3474632" y="11763809"/>
            <a:chExt cx="606425" cy="555626"/>
          </a:xfrm>
          <a:solidFill>
            <a:schemeClr val="tx1"/>
          </a:solidFill>
        </p:grpSpPr>
        <p:sp>
          <p:nvSpPr>
            <p:cNvPr id="456" name="Freeform 23"/>
            <p:cNvSpPr>
              <a:spLocks/>
            </p:cNvSpPr>
            <p:nvPr/>
          </p:nvSpPr>
          <p:spPr bwMode="auto">
            <a:xfrm>
              <a:off x="3474632" y="11984472"/>
              <a:ext cx="606425" cy="334963"/>
            </a:xfrm>
            <a:custGeom>
              <a:avLst/>
              <a:gdLst>
                <a:gd name="T0" fmla="*/ 217 w 222"/>
                <a:gd name="T1" fmla="*/ 25 h 122"/>
                <a:gd name="T2" fmla="*/ 176 w 222"/>
                <a:gd name="T3" fmla="*/ 0 h 122"/>
                <a:gd name="T4" fmla="*/ 176 w 222"/>
                <a:gd name="T5" fmla="*/ 0 h 122"/>
                <a:gd name="T6" fmla="*/ 111 w 222"/>
                <a:gd name="T7" fmla="*/ 20 h 122"/>
                <a:gd name="T8" fmla="*/ 46 w 222"/>
                <a:gd name="T9" fmla="*/ 0 h 122"/>
                <a:gd name="T10" fmla="*/ 46 w 222"/>
                <a:gd name="T11" fmla="*/ 0 h 122"/>
                <a:gd name="T12" fmla="*/ 4 w 222"/>
                <a:gd name="T13" fmla="*/ 25 h 122"/>
                <a:gd name="T14" fmla="*/ 3 w 222"/>
                <a:gd name="T15" fmla="*/ 38 h 122"/>
                <a:gd name="T16" fmla="*/ 16 w 222"/>
                <a:gd name="T17" fmla="*/ 39 h 122"/>
                <a:gd name="T18" fmla="*/ 42 w 222"/>
                <a:gd name="T19" fmla="*/ 22 h 122"/>
                <a:gd name="T20" fmla="*/ 42 w 222"/>
                <a:gd name="T21" fmla="*/ 26 h 122"/>
                <a:gd name="T22" fmla="*/ 49 w 222"/>
                <a:gd name="T23" fmla="*/ 61 h 122"/>
                <a:gd name="T24" fmla="*/ 19 w 222"/>
                <a:gd name="T25" fmla="*/ 109 h 122"/>
                <a:gd name="T26" fmla="*/ 26 w 222"/>
                <a:gd name="T27" fmla="*/ 120 h 122"/>
                <a:gd name="T28" fmla="*/ 37 w 222"/>
                <a:gd name="T29" fmla="*/ 114 h 122"/>
                <a:gd name="T30" fmla="*/ 58 w 222"/>
                <a:gd name="T31" fmla="*/ 78 h 122"/>
                <a:gd name="T32" fmla="*/ 111 w 222"/>
                <a:gd name="T33" fmla="*/ 108 h 122"/>
                <a:gd name="T34" fmla="*/ 164 w 222"/>
                <a:gd name="T35" fmla="*/ 78 h 122"/>
                <a:gd name="T36" fmla="*/ 184 w 222"/>
                <a:gd name="T37" fmla="*/ 114 h 122"/>
                <a:gd name="T38" fmla="*/ 193 w 222"/>
                <a:gd name="T39" fmla="*/ 121 h 122"/>
                <a:gd name="T40" fmla="*/ 195 w 222"/>
                <a:gd name="T41" fmla="*/ 120 h 122"/>
                <a:gd name="T42" fmla="*/ 202 w 222"/>
                <a:gd name="T43" fmla="*/ 109 h 122"/>
                <a:gd name="T44" fmla="*/ 173 w 222"/>
                <a:gd name="T45" fmla="*/ 62 h 122"/>
                <a:gd name="T46" fmla="*/ 179 w 222"/>
                <a:gd name="T47" fmla="*/ 26 h 122"/>
                <a:gd name="T48" fmla="*/ 179 w 222"/>
                <a:gd name="T49" fmla="*/ 22 h 122"/>
                <a:gd name="T50" fmla="*/ 205 w 222"/>
                <a:gd name="T51" fmla="*/ 39 h 122"/>
                <a:gd name="T52" fmla="*/ 211 w 222"/>
                <a:gd name="T53" fmla="*/ 42 h 122"/>
                <a:gd name="T54" fmla="*/ 218 w 222"/>
                <a:gd name="T55" fmla="*/ 38 h 122"/>
                <a:gd name="T56" fmla="*/ 217 w 222"/>
                <a:gd name="T57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122">
                  <a:moveTo>
                    <a:pt x="217" y="25"/>
                  </a:moveTo>
                  <a:cubicBezTo>
                    <a:pt x="204" y="15"/>
                    <a:pt x="190" y="6"/>
                    <a:pt x="17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57" y="13"/>
                    <a:pt x="135" y="20"/>
                    <a:pt x="111" y="20"/>
                  </a:cubicBezTo>
                  <a:cubicBezTo>
                    <a:pt x="87" y="20"/>
                    <a:pt x="64" y="13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1" y="6"/>
                    <a:pt x="17" y="15"/>
                    <a:pt x="4" y="25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2"/>
                    <a:pt x="12" y="43"/>
                    <a:pt x="16" y="39"/>
                  </a:cubicBezTo>
                  <a:cubicBezTo>
                    <a:pt x="24" y="32"/>
                    <a:pt x="33" y="27"/>
                    <a:pt x="42" y="22"/>
                  </a:cubicBezTo>
                  <a:cubicBezTo>
                    <a:pt x="42" y="23"/>
                    <a:pt x="42" y="25"/>
                    <a:pt x="42" y="26"/>
                  </a:cubicBezTo>
                  <a:cubicBezTo>
                    <a:pt x="42" y="39"/>
                    <a:pt x="44" y="51"/>
                    <a:pt x="49" y="61"/>
                  </a:cubicBezTo>
                  <a:cubicBezTo>
                    <a:pt x="35" y="74"/>
                    <a:pt x="24" y="90"/>
                    <a:pt x="19" y="109"/>
                  </a:cubicBezTo>
                  <a:cubicBezTo>
                    <a:pt x="18" y="114"/>
                    <a:pt x="21" y="119"/>
                    <a:pt x="26" y="120"/>
                  </a:cubicBezTo>
                  <a:cubicBezTo>
                    <a:pt x="31" y="122"/>
                    <a:pt x="36" y="119"/>
                    <a:pt x="37" y="114"/>
                  </a:cubicBezTo>
                  <a:cubicBezTo>
                    <a:pt x="41" y="100"/>
                    <a:pt x="48" y="88"/>
                    <a:pt x="58" y="78"/>
                  </a:cubicBezTo>
                  <a:cubicBezTo>
                    <a:pt x="70" y="97"/>
                    <a:pt x="89" y="108"/>
                    <a:pt x="111" y="108"/>
                  </a:cubicBezTo>
                  <a:cubicBezTo>
                    <a:pt x="132" y="108"/>
                    <a:pt x="151" y="97"/>
                    <a:pt x="164" y="78"/>
                  </a:cubicBezTo>
                  <a:cubicBezTo>
                    <a:pt x="173" y="88"/>
                    <a:pt x="181" y="100"/>
                    <a:pt x="184" y="114"/>
                  </a:cubicBezTo>
                  <a:cubicBezTo>
                    <a:pt x="185" y="118"/>
                    <a:pt x="189" y="121"/>
                    <a:pt x="193" y="121"/>
                  </a:cubicBezTo>
                  <a:cubicBezTo>
                    <a:pt x="194" y="121"/>
                    <a:pt x="194" y="121"/>
                    <a:pt x="195" y="120"/>
                  </a:cubicBezTo>
                  <a:cubicBezTo>
                    <a:pt x="200" y="119"/>
                    <a:pt x="203" y="114"/>
                    <a:pt x="202" y="109"/>
                  </a:cubicBezTo>
                  <a:cubicBezTo>
                    <a:pt x="197" y="90"/>
                    <a:pt x="187" y="74"/>
                    <a:pt x="173" y="62"/>
                  </a:cubicBezTo>
                  <a:cubicBezTo>
                    <a:pt x="177" y="51"/>
                    <a:pt x="179" y="39"/>
                    <a:pt x="179" y="26"/>
                  </a:cubicBezTo>
                  <a:cubicBezTo>
                    <a:pt x="179" y="25"/>
                    <a:pt x="179" y="23"/>
                    <a:pt x="179" y="22"/>
                  </a:cubicBezTo>
                  <a:cubicBezTo>
                    <a:pt x="188" y="27"/>
                    <a:pt x="197" y="32"/>
                    <a:pt x="205" y="39"/>
                  </a:cubicBezTo>
                  <a:cubicBezTo>
                    <a:pt x="207" y="41"/>
                    <a:pt x="209" y="42"/>
                    <a:pt x="211" y="42"/>
                  </a:cubicBezTo>
                  <a:cubicBezTo>
                    <a:pt x="214" y="42"/>
                    <a:pt x="217" y="40"/>
                    <a:pt x="218" y="38"/>
                  </a:cubicBezTo>
                  <a:cubicBezTo>
                    <a:pt x="222" y="34"/>
                    <a:pt x="221" y="29"/>
                    <a:pt x="21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57" name="Freeform 24"/>
            <p:cNvSpPr>
              <a:spLocks/>
            </p:cNvSpPr>
            <p:nvPr/>
          </p:nvSpPr>
          <p:spPr bwMode="auto">
            <a:xfrm>
              <a:off x="3523844" y="11763809"/>
              <a:ext cx="504825" cy="227013"/>
            </a:xfrm>
            <a:custGeom>
              <a:avLst/>
              <a:gdLst>
                <a:gd name="T0" fmla="*/ 93 w 185"/>
                <a:gd name="T1" fmla="*/ 83 h 83"/>
                <a:gd name="T2" fmla="*/ 184 w 185"/>
                <a:gd name="T3" fmla="*/ 12 h 83"/>
                <a:gd name="T4" fmla="*/ 177 w 185"/>
                <a:gd name="T5" fmla="*/ 1 h 83"/>
                <a:gd name="T6" fmla="*/ 166 w 185"/>
                <a:gd name="T7" fmla="*/ 8 h 83"/>
                <a:gd name="T8" fmla="*/ 140 w 185"/>
                <a:gd name="T9" fmla="*/ 48 h 83"/>
                <a:gd name="T10" fmla="*/ 93 w 185"/>
                <a:gd name="T11" fmla="*/ 25 h 83"/>
                <a:gd name="T12" fmla="*/ 45 w 185"/>
                <a:gd name="T13" fmla="*/ 48 h 83"/>
                <a:gd name="T14" fmla="*/ 19 w 185"/>
                <a:gd name="T15" fmla="*/ 8 h 83"/>
                <a:gd name="T16" fmla="*/ 8 w 185"/>
                <a:gd name="T17" fmla="*/ 1 h 83"/>
                <a:gd name="T18" fmla="*/ 1 w 185"/>
                <a:gd name="T19" fmla="*/ 12 h 83"/>
                <a:gd name="T20" fmla="*/ 93 w 185"/>
                <a:gd name="T2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83">
                  <a:moveTo>
                    <a:pt x="93" y="83"/>
                  </a:moveTo>
                  <a:cubicBezTo>
                    <a:pt x="136" y="83"/>
                    <a:pt x="173" y="54"/>
                    <a:pt x="184" y="12"/>
                  </a:cubicBezTo>
                  <a:cubicBezTo>
                    <a:pt x="185" y="7"/>
                    <a:pt x="182" y="2"/>
                    <a:pt x="177" y="1"/>
                  </a:cubicBezTo>
                  <a:cubicBezTo>
                    <a:pt x="172" y="0"/>
                    <a:pt x="167" y="3"/>
                    <a:pt x="166" y="8"/>
                  </a:cubicBezTo>
                  <a:cubicBezTo>
                    <a:pt x="162" y="24"/>
                    <a:pt x="153" y="38"/>
                    <a:pt x="140" y="48"/>
                  </a:cubicBezTo>
                  <a:cubicBezTo>
                    <a:pt x="128" y="33"/>
                    <a:pt x="111" y="25"/>
                    <a:pt x="93" y="25"/>
                  </a:cubicBezTo>
                  <a:cubicBezTo>
                    <a:pt x="74" y="25"/>
                    <a:pt x="57" y="33"/>
                    <a:pt x="45" y="48"/>
                  </a:cubicBezTo>
                  <a:cubicBezTo>
                    <a:pt x="32" y="38"/>
                    <a:pt x="23" y="24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2"/>
                    <a:pt x="0" y="7"/>
                    <a:pt x="1" y="12"/>
                  </a:cubicBezTo>
                  <a:cubicBezTo>
                    <a:pt x="12" y="54"/>
                    <a:pt x="49" y="83"/>
                    <a:pt x="93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58" name="Group 457"/>
          <p:cNvGrpSpPr/>
          <p:nvPr userDrawn="1"/>
        </p:nvGrpSpPr>
        <p:grpSpPr>
          <a:xfrm>
            <a:off x="6926690" y="3745127"/>
            <a:ext cx="291277" cy="287125"/>
            <a:chOff x="529820" y="11753491"/>
            <a:chExt cx="668336" cy="658812"/>
          </a:xfrm>
          <a:solidFill>
            <a:schemeClr val="tx1"/>
          </a:solidFill>
        </p:grpSpPr>
        <p:sp>
          <p:nvSpPr>
            <p:cNvPr id="459" name="Freeform 26"/>
            <p:cNvSpPr>
              <a:spLocks noEditPoints="1"/>
            </p:cNvSpPr>
            <p:nvPr/>
          </p:nvSpPr>
          <p:spPr bwMode="auto">
            <a:xfrm>
              <a:off x="529820" y="11882078"/>
              <a:ext cx="504825" cy="530225"/>
            </a:xfrm>
            <a:custGeom>
              <a:avLst/>
              <a:gdLst>
                <a:gd name="T0" fmla="*/ 148 w 184"/>
                <a:gd name="T1" fmla="*/ 38 h 194"/>
                <a:gd name="T2" fmla="*/ 153 w 184"/>
                <a:gd name="T3" fmla="*/ 26 h 194"/>
                <a:gd name="T4" fmla="*/ 149 w 184"/>
                <a:gd name="T5" fmla="*/ 14 h 194"/>
                <a:gd name="T6" fmla="*/ 124 w 184"/>
                <a:gd name="T7" fmla="*/ 3 h 194"/>
                <a:gd name="T8" fmla="*/ 112 w 184"/>
                <a:gd name="T9" fmla="*/ 7 h 194"/>
                <a:gd name="T10" fmla="*/ 106 w 184"/>
                <a:gd name="T11" fmla="*/ 18 h 194"/>
                <a:gd name="T12" fmla="*/ 19 w 184"/>
                <a:gd name="T13" fmla="*/ 65 h 194"/>
                <a:gd name="T14" fmla="*/ 59 w 184"/>
                <a:gd name="T15" fmla="*/ 174 h 194"/>
                <a:gd name="T16" fmla="*/ 168 w 184"/>
                <a:gd name="T17" fmla="*/ 135 h 194"/>
                <a:gd name="T18" fmla="*/ 148 w 184"/>
                <a:gd name="T19" fmla="*/ 38 h 194"/>
                <a:gd name="T20" fmla="*/ 157 w 184"/>
                <a:gd name="T21" fmla="*/ 107 h 194"/>
                <a:gd name="T22" fmla="*/ 147 w 184"/>
                <a:gd name="T23" fmla="*/ 115 h 194"/>
                <a:gd name="T24" fmla="*/ 144 w 184"/>
                <a:gd name="T25" fmla="*/ 114 h 194"/>
                <a:gd name="T26" fmla="*/ 139 w 184"/>
                <a:gd name="T27" fmla="*/ 105 h 194"/>
                <a:gd name="T28" fmla="*/ 123 w 184"/>
                <a:gd name="T29" fmla="*/ 64 h 194"/>
                <a:gd name="T30" fmla="*/ 121 w 184"/>
                <a:gd name="T31" fmla="*/ 51 h 194"/>
                <a:gd name="T32" fmla="*/ 134 w 184"/>
                <a:gd name="T33" fmla="*/ 50 h 194"/>
                <a:gd name="T34" fmla="*/ 157 w 184"/>
                <a:gd name="T35" fmla="*/ 10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94">
                  <a:moveTo>
                    <a:pt x="148" y="38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5" y="22"/>
                    <a:pt x="153" y="16"/>
                    <a:pt x="149" y="14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19" y="0"/>
                    <a:pt x="114" y="2"/>
                    <a:pt x="112" y="7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71" y="13"/>
                    <a:pt x="35" y="31"/>
                    <a:pt x="19" y="65"/>
                  </a:cubicBezTo>
                  <a:cubicBezTo>
                    <a:pt x="0" y="106"/>
                    <a:pt x="17" y="155"/>
                    <a:pt x="59" y="174"/>
                  </a:cubicBezTo>
                  <a:cubicBezTo>
                    <a:pt x="100" y="194"/>
                    <a:pt x="149" y="176"/>
                    <a:pt x="168" y="135"/>
                  </a:cubicBezTo>
                  <a:cubicBezTo>
                    <a:pt x="184" y="100"/>
                    <a:pt x="175" y="61"/>
                    <a:pt x="148" y="38"/>
                  </a:cubicBezTo>
                  <a:close/>
                  <a:moveTo>
                    <a:pt x="157" y="107"/>
                  </a:moveTo>
                  <a:cubicBezTo>
                    <a:pt x="157" y="112"/>
                    <a:pt x="152" y="115"/>
                    <a:pt x="147" y="115"/>
                  </a:cubicBezTo>
                  <a:cubicBezTo>
                    <a:pt x="146" y="115"/>
                    <a:pt x="145" y="115"/>
                    <a:pt x="144" y="114"/>
                  </a:cubicBezTo>
                  <a:cubicBezTo>
                    <a:pt x="141" y="112"/>
                    <a:pt x="139" y="109"/>
                    <a:pt x="139" y="105"/>
                  </a:cubicBezTo>
                  <a:cubicBezTo>
                    <a:pt x="141" y="90"/>
                    <a:pt x="135" y="74"/>
                    <a:pt x="123" y="64"/>
                  </a:cubicBezTo>
                  <a:cubicBezTo>
                    <a:pt x="119" y="61"/>
                    <a:pt x="118" y="55"/>
                    <a:pt x="121" y="51"/>
                  </a:cubicBezTo>
                  <a:cubicBezTo>
                    <a:pt x="125" y="48"/>
                    <a:pt x="130" y="47"/>
                    <a:pt x="134" y="50"/>
                  </a:cubicBezTo>
                  <a:cubicBezTo>
                    <a:pt x="151" y="64"/>
                    <a:pt x="160" y="85"/>
                    <a:pt x="157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0" name="Freeform 27"/>
            <p:cNvSpPr>
              <a:spLocks/>
            </p:cNvSpPr>
            <p:nvPr/>
          </p:nvSpPr>
          <p:spPr bwMode="auto">
            <a:xfrm>
              <a:off x="894944" y="11796353"/>
              <a:ext cx="212725" cy="112713"/>
            </a:xfrm>
            <a:custGeom>
              <a:avLst/>
              <a:gdLst>
                <a:gd name="T0" fmla="*/ 72 w 78"/>
                <a:gd name="T1" fmla="*/ 22 h 41"/>
                <a:gd name="T2" fmla="*/ 39 w 78"/>
                <a:gd name="T3" fmla="*/ 6 h 41"/>
                <a:gd name="T4" fmla="*/ 39 w 78"/>
                <a:gd name="T5" fmla="*/ 6 h 41"/>
                <a:gd name="T6" fmla="*/ 39 w 78"/>
                <a:gd name="T7" fmla="*/ 6 h 41"/>
                <a:gd name="T8" fmla="*/ 2 w 78"/>
                <a:gd name="T9" fmla="*/ 20 h 41"/>
                <a:gd name="T10" fmla="*/ 2 w 78"/>
                <a:gd name="T11" fmla="*/ 20 h 41"/>
                <a:gd name="T12" fmla="*/ 7 w 78"/>
                <a:gd name="T13" fmla="*/ 32 h 41"/>
                <a:gd name="T14" fmla="*/ 19 w 78"/>
                <a:gd name="T15" fmla="*/ 28 h 41"/>
                <a:gd name="T16" fmla="*/ 19 w 78"/>
                <a:gd name="T17" fmla="*/ 28 h 41"/>
                <a:gd name="T18" fmla="*/ 19 w 78"/>
                <a:gd name="T19" fmla="*/ 28 h 41"/>
                <a:gd name="T20" fmla="*/ 31 w 78"/>
                <a:gd name="T21" fmla="*/ 23 h 41"/>
                <a:gd name="T22" fmla="*/ 31 w 78"/>
                <a:gd name="T23" fmla="*/ 23 h 41"/>
                <a:gd name="T24" fmla="*/ 31 w 78"/>
                <a:gd name="T25" fmla="*/ 23 h 41"/>
                <a:gd name="T26" fmla="*/ 64 w 78"/>
                <a:gd name="T27" fmla="*/ 39 h 41"/>
                <a:gd name="T28" fmla="*/ 76 w 78"/>
                <a:gd name="T29" fmla="*/ 34 h 41"/>
                <a:gd name="T30" fmla="*/ 72 w 78"/>
                <a:gd name="T3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41">
                  <a:moveTo>
                    <a:pt x="72" y="22"/>
                  </a:moveTo>
                  <a:cubicBezTo>
                    <a:pt x="72" y="22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5" y="0"/>
                    <a:pt x="9" y="6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4"/>
                    <a:pt x="2" y="30"/>
                    <a:pt x="7" y="32"/>
                  </a:cubicBezTo>
                  <a:cubicBezTo>
                    <a:pt x="11" y="34"/>
                    <a:pt x="17" y="32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3"/>
                    <a:pt x="26" y="21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64" y="38"/>
                    <a:pt x="64" y="39"/>
                  </a:cubicBezTo>
                  <a:cubicBezTo>
                    <a:pt x="69" y="41"/>
                    <a:pt x="74" y="39"/>
                    <a:pt x="76" y="34"/>
                  </a:cubicBezTo>
                  <a:cubicBezTo>
                    <a:pt x="78" y="30"/>
                    <a:pt x="77" y="24"/>
                    <a:pt x="7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1" name="Freeform 28"/>
            <p:cNvSpPr>
              <a:spLocks/>
            </p:cNvSpPr>
            <p:nvPr/>
          </p:nvSpPr>
          <p:spPr bwMode="auto">
            <a:xfrm>
              <a:off x="1123544" y="11891603"/>
              <a:ext cx="74612" cy="49213"/>
            </a:xfrm>
            <a:custGeom>
              <a:avLst/>
              <a:gdLst>
                <a:gd name="T0" fmla="*/ 23 w 27"/>
                <a:gd name="T1" fmla="*/ 9 h 18"/>
                <a:gd name="T2" fmla="*/ 7 w 27"/>
                <a:gd name="T3" fmla="*/ 1 h 18"/>
                <a:gd name="T4" fmla="*/ 1 w 27"/>
                <a:gd name="T5" fmla="*/ 3 h 18"/>
                <a:gd name="T6" fmla="*/ 3 w 27"/>
                <a:gd name="T7" fmla="*/ 9 h 18"/>
                <a:gd name="T8" fmla="*/ 19 w 27"/>
                <a:gd name="T9" fmla="*/ 17 h 18"/>
                <a:gd name="T10" fmla="*/ 26 w 27"/>
                <a:gd name="T11" fmla="*/ 15 h 18"/>
                <a:gd name="T12" fmla="*/ 23 w 27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3" y="9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8"/>
                    <a:pt x="24" y="17"/>
                    <a:pt x="26" y="15"/>
                  </a:cubicBezTo>
                  <a:cubicBezTo>
                    <a:pt x="27" y="12"/>
                    <a:pt x="26" y="10"/>
                    <a:pt x="2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2" name="Freeform 29"/>
            <p:cNvSpPr>
              <a:spLocks/>
            </p:cNvSpPr>
            <p:nvPr/>
          </p:nvSpPr>
          <p:spPr bwMode="auto">
            <a:xfrm>
              <a:off x="974319" y="11901128"/>
              <a:ext cx="69850" cy="57150"/>
            </a:xfrm>
            <a:custGeom>
              <a:avLst/>
              <a:gdLst>
                <a:gd name="T0" fmla="*/ 18 w 26"/>
                <a:gd name="T1" fmla="*/ 2 h 21"/>
                <a:gd name="T2" fmla="*/ 3 w 26"/>
                <a:gd name="T3" fmla="*/ 12 h 21"/>
                <a:gd name="T4" fmla="*/ 2 w 26"/>
                <a:gd name="T5" fmla="*/ 19 h 21"/>
                <a:gd name="T6" fmla="*/ 8 w 26"/>
                <a:gd name="T7" fmla="*/ 20 h 21"/>
                <a:gd name="T8" fmla="*/ 23 w 26"/>
                <a:gd name="T9" fmla="*/ 9 h 21"/>
                <a:gd name="T10" fmla="*/ 24 w 26"/>
                <a:gd name="T11" fmla="*/ 3 h 21"/>
                <a:gd name="T12" fmla="*/ 18 w 26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18" y="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1" y="14"/>
                    <a:pt x="0" y="16"/>
                    <a:pt x="2" y="19"/>
                  </a:cubicBezTo>
                  <a:cubicBezTo>
                    <a:pt x="3" y="21"/>
                    <a:pt x="6" y="21"/>
                    <a:pt x="8" y="2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5" y="8"/>
                    <a:pt x="26" y="5"/>
                    <a:pt x="24" y="3"/>
                  </a:cubicBezTo>
                  <a:cubicBezTo>
                    <a:pt x="23" y="1"/>
                    <a:pt x="20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3" name="Freeform 30"/>
            <p:cNvSpPr>
              <a:spLocks/>
            </p:cNvSpPr>
            <p:nvPr/>
          </p:nvSpPr>
          <p:spPr bwMode="auto">
            <a:xfrm>
              <a:off x="1118782" y="11799528"/>
              <a:ext cx="68262" cy="57150"/>
            </a:xfrm>
            <a:custGeom>
              <a:avLst/>
              <a:gdLst>
                <a:gd name="T0" fmla="*/ 7 w 25"/>
                <a:gd name="T1" fmla="*/ 20 h 21"/>
                <a:gd name="T2" fmla="*/ 22 w 25"/>
                <a:gd name="T3" fmla="*/ 9 h 21"/>
                <a:gd name="T4" fmla="*/ 24 w 25"/>
                <a:gd name="T5" fmla="*/ 3 h 21"/>
                <a:gd name="T6" fmla="*/ 17 w 25"/>
                <a:gd name="T7" fmla="*/ 2 h 21"/>
                <a:gd name="T8" fmla="*/ 2 w 25"/>
                <a:gd name="T9" fmla="*/ 12 h 21"/>
                <a:gd name="T10" fmla="*/ 1 w 25"/>
                <a:gd name="T11" fmla="*/ 19 h 21"/>
                <a:gd name="T12" fmla="*/ 7 w 25"/>
                <a:gd name="T1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1">
                  <a:moveTo>
                    <a:pt x="7" y="20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5" y="8"/>
                    <a:pt x="25" y="5"/>
                    <a:pt x="24" y="3"/>
                  </a:cubicBezTo>
                  <a:cubicBezTo>
                    <a:pt x="22" y="1"/>
                    <a:pt x="19" y="0"/>
                    <a:pt x="17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4"/>
                    <a:pt x="0" y="17"/>
                    <a:pt x="1" y="19"/>
                  </a:cubicBezTo>
                  <a:cubicBezTo>
                    <a:pt x="3" y="21"/>
                    <a:pt x="5" y="21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4" name="Freeform 31"/>
            <p:cNvSpPr>
              <a:spLocks/>
            </p:cNvSpPr>
            <p:nvPr/>
          </p:nvSpPr>
          <p:spPr bwMode="auto">
            <a:xfrm>
              <a:off x="1072744" y="11928116"/>
              <a:ext cx="30162" cy="76200"/>
            </a:xfrm>
            <a:custGeom>
              <a:avLst/>
              <a:gdLst>
                <a:gd name="T0" fmla="*/ 5 w 11"/>
                <a:gd name="T1" fmla="*/ 1 h 28"/>
                <a:gd name="T2" fmla="*/ 0 w 11"/>
                <a:gd name="T3" fmla="*/ 5 h 28"/>
                <a:gd name="T4" fmla="*/ 2 w 11"/>
                <a:gd name="T5" fmla="*/ 24 h 28"/>
                <a:gd name="T6" fmla="*/ 7 w 11"/>
                <a:gd name="T7" fmla="*/ 28 h 28"/>
                <a:gd name="T8" fmla="*/ 11 w 11"/>
                <a:gd name="T9" fmla="*/ 23 h 28"/>
                <a:gd name="T10" fmla="*/ 10 w 11"/>
                <a:gd name="T11" fmla="*/ 5 h 28"/>
                <a:gd name="T12" fmla="*/ 5 w 11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">
                  <a:moveTo>
                    <a:pt x="5" y="1"/>
                  </a:moveTo>
                  <a:cubicBezTo>
                    <a:pt x="2" y="1"/>
                    <a:pt x="0" y="3"/>
                    <a:pt x="0" y="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5" y="28"/>
                    <a:pt x="7" y="28"/>
                  </a:cubicBezTo>
                  <a:cubicBezTo>
                    <a:pt x="10" y="28"/>
                    <a:pt x="11" y="25"/>
                    <a:pt x="11" y="2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5" name="Freeform 32"/>
            <p:cNvSpPr>
              <a:spLocks/>
            </p:cNvSpPr>
            <p:nvPr/>
          </p:nvSpPr>
          <p:spPr bwMode="auto">
            <a:xfrm>
              <a:off x="1058457" y="11753491"/>
              <a:ext cx="30162" cy="76200"/>
            </a:xfrm>
            <a:custGeom>
              <a:avLst/>
              <a:gdLst>
                <a:gd name="T0" fmla="*/ 6 w 11"/>
                <a:gd name="T1" fmla="*/ 28 h 28"/>
                <a:gd name="T2" fmla="*/ 11 w 11"/>
                <a:gd name="T3" fmla="*/ 23 h 28"/>
                <a:gd name="T4" fmla="*/ 9 w 11"/>
                <a:gd name="T5" fmla="*/ 5 h 28"/>
                <a:gd name="T6" fmla="*/ 4 w 11"/>
                <a:gd name="T7" fmla="*/ 1 h 28"/>
                <a:gd name="T8" fmla="*/ 0 w 11"/>
                <a:gd name="T9" fmla="*/ 6 h 28"/>
                <a:gd name="T10" fmla="*/ 1 w 11"/>
                <a:gd name="T11" fmla="*/ 24 h 28"/>
                <a:gd name="T12" fmla="*/ 6 w 1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">
                  <a:moveTo>
                    <a:pt x="6" y="28"/>
                  </a:moveTo>
                  <a:cubicBezTo>
                    <a:pt x="9" y="28"/>
                    <a:pt x="11" y="26"/>
                    <a:pt x="11" y="2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6"/>
                    <a:pt x="4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30" name="Freeform 16"/>
          <p:cNvSpPr>
            <a:spLocks noEditPoints="1"/>
          </p:cNvSpPr>
          <p:nvPr userDrawn="1"/>
        </p:nvSpPr>
        <p:spPr bwMode="auto">
          <a:xfrm>
            <a:off x="10951163" y="5520101"/>
            <a:ext cx="238255" cy="270809"/>
          </a:xfrm>
          <a:custGeom>
            <a:avLst/>
            <a:gdLst>
              <a:gd name="T0" fmla="*/ 43 w 402"/>
              <a:gd name="T1" fmla="*/ 436 h 457"/>
              <a:gd name="T2" fmla="*/ 22 w 402"/>
              <a:gd name="T3" fmla="*/ 457 h 457"/>
              <a:gd name="T4" fmla="*/ 0 w 402"/>
              <a:gd name="T5" fmla="*/ 436 h 457"/>
              <a:gd name="T6" fmla="*/ 0 w 402"/>
              <a:gd name="T7" fmla="*/ 22 h 457"/>
              <a:gd name="T8" fmla="*/ 22 w 402"/>
              <a:gd name="T9" fmla="*/ 0 h 457"/>
              <a:gd name="T10" fmla="*/ 43 w 402"/>
              <a:gd name="T11" fmla="*/ 22 h 457"/>
              <a:gd name="T12" fmla="*/ 43 w 402"/>
              <a:gd name="T13" fmla="*/ 436 h 457"/>
              <a:gd name="T14" fmla="*/ 328 w 402"/>
              <a:gd name="T15" fmla="*/ 156 h 457"/>
              <a:gd name="T16" fmla="*/ 398 w 402"/>
              <a:gd name="T17" fmla="*/ 279 h 457"/>
              <a:gd name="T18" fmla="*/ 393 w 402"/>
              <a:gd name="T19" fmla="*/ 298 h 457"/>
              <a:gd name="T20" fmla="*/ 386 w 402"/>
              <a:gd name="T21" fmla="*/ 300 h 457"/>
              <a:gd name="T22" fmla="*/ 86 w 402"/>
              <a:gd name="T23" fmla="*/ 300 h 457"/>
              <a:gd name="T24" fmla="*/ 72 w 402"/>
              <a:gd name="T25" fmla="*/ 286 h 457"/>
              <a:gd name="T26" fmla="*/ 72 w 402"/>
              <a:gd name="T27" fmla="*/ 29 h 457"/>
              <a:gd name="T28" fmla="*/ 86 w 402"/>
              <a:gd name="T29" fmla="*/ 15 h 457"/>
              <a:gd name="T30" fmla="*/ 386 w 402"/>
              <a:gd name="T31" fmla="*/ 15 h 457"/>
              <a:gd name="T32" fmla="*/ 400 w 402"/>
              <a:gd name="T33" fmla="*/ 29 h 457"/>
              <a:gd name="T34" fmla="*/ 397 w 402"/>
              <a:gd name="T35" fmla="*/ 37 h 457"/>
              <a:gd name="T36" fmla="*/ 328 w 402"/>
              <a:gd name="T37" fmla="*/ 15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2" h="457">
                <a:moveTo>
                  <a:pt x="43" y="436"/>
                </a:moveTo>
                <a:cubicBezTo>
                  <a:pt x="43" y="447"/>
                  <a:pt x="34" y="457"/>
                  <a:pt x="22" y="457"/>
                </a:cubicBezTo>
                <a:cubicBezTo>
                  <a:pt x="10" y="457"/>
                  <a:pt x="0" y="447"/>
                  <a:pt x="0" y="43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4" y="0"/>
                  <a:pt x="43" y="10"/>
                  <a:pt x="43" y="22"/>
                </a:cubicBezTo>
                <a:cubicBezTo>
                  <a:pt x="43" y="436"/>
                  <a:pt x="43" y="436"/>
                  <a:pt x="43" y="436"/>
                </a:cubicBezTo>
                <a:close/>
                <a:moveTo>
                  <a:pt x="328" y="156"/>
                </a:moveTo>
                <a:cubicBezTo>
                  <a:pt x="398" y="279"/>
                  <a:pt x="398" y="279"/>
                  <a:pt x="398" y="279"/>
                </a:cubicBezTo>
                <a:cubicBezTo>
                  <a:pt x="402" y="286"/>
                  <a:pt x="399" y="294"/>
                  <a:pt x="393" y="298"/>
                </a:cubicBezTo>
                <a:cubicBezTo>
                  <a:pt x="390" y="300"/>
                  <a:pt x="388" y="300"/>
                  <a:pt x="386" y="300"/>
                </a:cubicBezTo>
                <a:cubicBezTo>
                  <a:pt x="86" y="300"/>
                  <a:pt x="86" y="300"/>
                  <a:pt x="86" y="300"/>
                </a:cubicBezTo>
                <a:cubicBezTo>
                  <a:pt x="78" y="300"/>
                  <a:pt x="72" y="294"/>
                  <a:pt x="72" y="286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21"/>
                  <a:pt x="78" y="15"/>
                  <a:pt x="86" y="15"/>
                </a:cubicBezTo>
                <a:cubicBezTo>
                  <a:pt x="386" y="15"/>
                  <a:pt x="386" y="15"/>
                  <a:pt x="386" y="15"/>
                </a:cubicBezTo>
                <a:cubicBezTo>
                  <a:pt x="393" y="15"/>
                  <a:pt x="400" y="21"/>
                  <a:pt x="400" y="29"/>
                </a:cubicBezTo>
                <a:cubicBezTo>
                  <a:pt x="400" y="32"/>
                  <a:pt x="399" y="35"/>
                  <a:pt x="397" y="37"/>
                </a:cubicBezTo>
                <a:lnTo>
                  <a:pt x="328" y="1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7" name="Freeform 31"/>
          <p:cNvSpPr>
            <a:spLocks/>
          </p:cNvSpPr>
          <p:nvPr userDrawn="1"/>
        </p:nvSpPr>
        <p:spPr bwMode="auto">
          <a:xfrm>
            <a:off x="8866671" y="2160451"/>
            <a:ext cx="258700" cy="258698"/>
          </a:xfrm>
          <a:custGeom>
            <a:avLst/>
            <a:gdLst/>
            <a:ahLst/>
            <a:cxnLst/>
            <a:rect l="l" t="t" r="r" b="b"/>
            <a:pathLst>
              <a:path w="770956" h="770952">
                <a:moveTo>
                  <a:pt x="547946" y="242665"/>
                </a:moveTo>
                <a:cubicBezTo>
                  <a:pt x="540117" y="242665"/>
                  <a:pt x="533407" y="246016"/>
                  <a:pt x="528934" y="250483"/>
                </a:cubicBezTo>
                <a:cubicBezTo>
                  <a:pt x="528934" y="250483"/>
                  <a:pt x="528934" y="250483"/>
                  <a:pt x="352231" y="426949"/>
                </a:cubicBezTo>
                <a:cubicBezTo>
                  <a:pt x="352231" y="426949"/>
                  <a:pt x="352231" y="426949"/>
                  <a:pt x="259407" y="335365"/>
                </a:cubicBezTo>
                <a:cubicBezTo>
                  <a:pt x="254933" y="329781"/>
                  <a:pt x="247105" y="326430"/>
                  <a:pt x="239276" y="326430"/>
                </a:cubicBezTo>
                <a:cubicBezTo>
                  <a:pt x="231448" y="326430"/>
                  <a:pt x="224737" y="329781"/>
                  <a:pt x="220264" y="335365"/>
                </a:cubicBezTo>
                <a:cubicBezTo>
                  <a:pt x="220264" y="335365"/>
                  <a:pt x="220264" y="335365"/>
                  <a:pt x="177766" y="376690"/>
                </a:cubicBezTo>
                <a:cubicBezTo>
                  <a:pt x="172174" y="382274"/>
                  <a:pt x="169937" y="388975"/>
                  <a:pt x="169937" y="396793"/>
                </a:cubicBezTo>
                <a:cubicBezTo>
                  <a:pt x="169937" y="404611"/>
                  <a:pt x="172174" y="411313"/>
                  <a:pt x="177766" y="416897"/>
                </a:cubicBezTo>
                <a:lnTo>
                  <a:pt x="332101" y="571025"/>
                </a:lnTo>
                <a:cubicBezTo>
                  <a:pt x="336574" y="575493"/>
                  <a:pt x="344403" y="578843"/>
                  <a:pt x="352231" y="578843"/>
                </a:cubicBezTo>
                <a:cubicBezTo>
                  <a:pt x="360060" y="578843"/>
                  <a:pt x="366770" y="575493"/>
                  <a:pt x="372362" y="571025"/>
                </a:cubicBezTo>
                <a:cubicBezTo>
                  <a:pt x="372362" y="571025"/>
                  <a:pt x="372362" y="571025"/>
                  <a:pt x="610575" y="333132"/>
                </a:cubicBezTo>
                <a:cubicBezTo>
                  <a:pt x="615048" y="327547"/>
                  <a:pt x="618403" y="320846"/>
                  <a:pt x="618403" y="313028"/>
                </a:cubicBezTo>
                <a:cubicBezTo>
                  <a:pt x="618403" y="305210"/>
                  <a:pt x="615048" y="297392"/>
                  <a:pt x="610575" y="292924"/>
                </a:cubicBezTo>
                <a:cubicBezTo>
                  <a:pt x="610575" y="292924"/>
                  <a:pt x="610575" y="292924"/>
                  <a:pt x="568077" y="250483"/>
                </a:cubicBezTo>
                <a:cubicBezTo>
                  <a:pt x="563603" y="246016"/>
                  <a:pt x="555775" y="242665"/>
                  <a:pt x="547946" y="242665"/>
                </a:cubicBezTo>
                <a:close/>
                <a:moveTo>
                  <a:pt x="385478" y="0"/>
                </a:moveTo>
                <a:lnTo>
                  <a:pt x="420352" y="31412"/>
                </a:lnTo>
                <a:lnTo>
                  <a:pt x="460681" y="7405"/>
                </a:lnTo>
                <a:lnTo>
                  <a:pt x="488754" y="45017"/>
                </a:lnTo>
                <a:lnTo>
                  <a:pt x="532993" y="29342"/>
                </a:lnTo>
                <a:lnTo>
                  <a:pt x="553193" y="71707"/>
                </a:lnTo>
                <a:lnTo>
                  <a:pt x="599638" y="64964"/>
                </a:lnTo>
                <a:lnTo>
                  <a:pt x="611182" y="110455"/>
                </a:lnTo>
                <a:lnTo>
                  <a:pt x="658052" y="112903"/>
                </a:lnTo>
                <a:lnTo>
                  <a:pt x="660500" y="159773"/>
                </a:lnTo>
                <a:lnTo>
                  <a:pt x="705991" y="171317"/>
                </a:lnTo>
                <a:lnTo>
                  <a:pt x="699248" y="217762"/>
                </a:lnTo>
                <a:lnTo>
                  <a:pt x="741613" y="237962"/>
                </a:lnTo>
                <a:lnTo>
                  <a:pt x="725939" y="282200"/>
                </a:lnTo>
                <a:lnTo>
                  <a:pt x="763551" y="310273"/>
                </a:lnTo>
                <a:lnTo>
                  <a:pt x="739544" y="350603"/>
                </a:lnTo>
                <a:lnTo>
                  <a:pt x="770956" y="385476"/>
                </a:lnTo>
                <a:lnTo>
                  <a:pt x="739544" y="420349"/>
                </a:lnTo>
                <a:lnTo>
                  <a:pt x="763551" y="460679"/>
                </a:lnTo>
                <a:lnTo>
                  <a:pt x="725939" y="488752"/>
                </a:lnTo>
                <a:lnTo>
                  <a:pt x="741613" y="532990"/>
                </a:lnTo>
                <a:lnTo>
                  <a:pt x="699248" y="553190"/>
                </a:lnTo>
                <a:lnTo>
                  <a:pt x="705991" y="599635"/>
                </a:lnTo>
                <a:lnTo>
                  <a:pt x="660500" y="611179"/>
                </a:lnTo>
                <a:lnTo>
                  <a:pt x="658052" y="658049"/>
                </a:lnTo>
                <a:lnTo>
                  <a:pt x="611182" y="660497"/>
                </a:lnTo>
                <a:lnTo>
                  <a:pt x="599638" y="705988"/>
                </a:lnTo>
                <a:lnTo>
                  <a:pt x="553193" y="699245"/>
                </a:lnTo>
                <a:lnTo>
                  <a:pt x="532993" y="741610"/>
                </a:lnTo>
                <a:lnTo>
                  <a:pt x="488754" y="725935"/>
                </a:lnTo>
                <a:lnTo>
                  <a:pt x="460681" y="763547"/>
                </a:lnTo>
                <a:lnTo>
                  <a:pt x="420352" y="739540"/>
                </a:lnTo>
                <a:lnTo>
                  <a:pt x="385478" y="770952"/>
                </a:lnTo>
                <a:lnTo>
                  <a:pt x="350604" y="739540"/>
                </a:lnTo>
                <a:lnTo>
                  <a:pt x="310275" y="763547"/>
                </a:lnTo>
                <a:lnTo>
                  <a:pt x="282202" y="725935"/>
                </a:lnTo>
                <a:lnTo>
                  <a:pt x="237963" y="741610"/>
                </a:lnTo>
                <a:lnTo>
                  <a:pt x="217763" y="699245"/>
                </a:lnTo>
                <a:lnTo>
                  <a:pt x="171318" y="705988"/>
                </a:lnTo>
                <a:lnTo>
                  <a:pt x="159774" y="660497"/>
                </a:lnTo>
                <a:lnTo>
                  <a:pt x="112904" y="658049"/>
                </a:lnTo>
                <a:lnTo>
                  <a:pt x="110456" y="611179"/>
                </a:lnTo>
                <a:lnTo>
                  <a:pt x="64965" y="599635"/>
                </a:lnTo>
                <a:lnTo>
                  <a:pt x="71708" y="553190"/>
                </a:lnTo>
                <a:lnTo>
                  <a:pt x="29343" y="532990"/>
                </a:lnTo>
                <a:lnTo>
                  <a:pt x="45017" y="488752"/>
                </a:lnTo>
                <a:lnTo>
                  <a:pt x="7405" y="460679"/>
                </a:lnTo>
                <a:lnTo>
                  <a:pt x="31412" y="420349"/>
                </a:lnTo>
                <a:lnTo>
                  <a:pt x="0" y="385476"/>
                </a:lnTo>
                <a:lnTo>
                  <a:pt x="31412" y="350603"/>
                </a:lnTo>
                <a:lnTo>
                  <a:pt x="7405" y="310273"/>
                </a:lnTo>
                <a:lnTo>
                  <a:pt x="45017" y="282200"/>
                </a:lnTo>
                <a:lnTo>
                  <a:pt x="29343" y="237962"/>
                </a:lnTo>
                <a:lnTo>
                  <a:pt x="71708" y="217762"/>
                </a:lnTo>
                <a:lnTo>
                  <a:pt x="64965" y="171317"/>
                </a:lnTo>
                <a:lnTo>
                  <a:pt x="110456" y="159773"/>
                </a:lnTo>
                <a:lnTo>
                  <a:pt x="112904" y="112903"/>
                </a:lnTo>
                <a:lnTo>
                  <a:pt x="159774" y="110455"/>
                </a:lnTo>
                <a:lnTo>
                  <a:pt x="171318" y="64964"/>
                </a:lnTo>
                <a:lnTo>
                  <a:pt x="217763" y="71707"/>
                </a:lnTo>
                <a:lnTo>
                  <a:pt x="237963" y="29342"/>
                </a:lnTo>
                <a:lnTo>
                  <a:pt x="282202" y="45017"/>
                </a:lnTo>
                <a:lnTo>
                  <a:pt x="310275" y="7405"/>
                </a:lnTo>
                <a:lnTo>
                  <a:pt x="350604" y="314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8" name="Freeform 25"/>
          <p:cNvSpPr>
            <a:spLocks noEditPoints="1"/>
          </p:cNvSpPr>
          <p:nvPr userDrawn="1"/>
        </p:nvSpPr>
        <p:spPr bwMode="auto">
          <a:xfrm>
            <a:off x="8873543" y="2649254"/>
            <a:ext cx="250447" cy="250445"/>
          </a:xfrm>
          <a:custGeom>
            <a:avLst/>
            <a:gdLst>
              <a:gd name="T0" fmla="*/ 201 w 238"/>
              <a:gd name="T1" fmla="*/ 0 h 238"/>
              <a:gd name="T2" fmla="*/ 36 w 238"/>
              <a:gd name="T3" fmla="*/ 0 h 238"/>
              <a:gd name="T4" fmla="*/ 0 w 238"/>
              <a:gd name="T5" fmla="*/ 37 h 238"/>
              <a:gd name="T6" fmla="*/ 0 w 238"/>
              <a:gd name="T7" fmla="*/ 183 h 238"/>
              <a:gd name="T8" fmla="*/ 32 w 238"/>
              <a:gd name="T9" fmla="*/ 219 h 238"/>
              <a:gd name="T10" fmla="*/ 32 w 238"/>
              <a:gd name="T11" fmla="*/ 229 h 238"/>
              <a:gd name="T12" fmla="*/ 41 w 238"/>
              <a:gd name="T13" fmla="*/ 238 h 238"/>
              <a:gd name="T14" fmla="*/ 68 w 238"/>
              <a:gd name="T15" fmla="*/ 238 h 238"/>
              <a:gd name="T16" fmla="*/ 78 w 238"/>
              <a:gd name="T17" fmla="*/ 229 h 238"/>
              <a:gd name="T18" fmla="*/ 78 w 238"/>
              <a:gd name="T19" fmla="*/ 220 h 238"/>
              <a:gd name="T20" fmla="*/ 160 w 238"/>
              <a:gd name="T21" fmla="*/ 220 h 238"/>
              <a:gd name="T22" fmla="*/ 160 w 238"/>
              <a:gd name="T23" fmla="*/ 229 h 238"/>
              <a:gd name="T24" fmla="*/ 169 w 238"/>
              <a:gd name="T25" fmla="*/ 238 h 238"/>
              <a:gd name="T26" fmla="*/ 197 w 238"/>
              <a:gd name="T27" fmla="*/ 238 h 238"/>
              <a:gd name="T28" fmla="*/ 206 w 238"/>
              <a:gd name="T29" fmla="*/ 229 h 238"/>
              <a:gd name="T30" fmla="*/ 206 w 238"/>
              <a:gd name="T31" fmla="*/ 219 h 238"/>
              <a:gd name="T32" fmla="*/ 238 w 238"/>
              <a:gd name="T33" fmla="*/ 183 h 238"/>
              <a:gd name="T34" fmla="*/ 238 w 238"/>
              <a:gd name="T35" fmla="*/ 37 h 238"/>
              <a:gd name="T36" fmla="*/ 201 w 238"/>
              <a:gd name="T37" fmla="*/ 0 h 238"/>
              <a:gd name="T38" fmla="*/ 184 w 238"/>
              <a:gd name="T39" fmla="*/ 168 h 238"/>
              <a:gd name="T40" fmla="*/ 137 w 238"/>
              <a:gd name="T41" fmla="*/ 141 h 238"/>
              <a:gd name="T42" fmla="*/ 119 w 238"/>
              <a:gd name="T43" fmla="*/ 147 h 238"/>
              <a:gd name="T44" fmla="*/ 101 w 238"/>
              <a:gd name="T45" fmla="*/ 141 h 238"/>
              <a:gd name="T46" fmla="*/ 53 w 238"/>
              <a:gd name="T47" fmla="*/ 168 h 238"/>
              <a:gd name="T48" fmla="*/ 44 w 238"/>
              <a:gd name="T49" fmla="*/ 152 h 238"/>
              <a:gd name="T50" fmla="*/ 92 w 238"/>
              <a:gd name="T51" fmla="*/ 125 h 238"/>
              <a:gd name="T52" fmla="*/ 91 w 238"/>
              <a:gd name="T53" fmla="*/ 120 h 238"/>
              <a:gd name="T54" fmla="*/ 110 w 238"/>
              <a:gd name="T55" fmla="*/ 94 h 238"/>
              <a:gd name="T56" fmla="*/ 110 w 238"/>
              <a:gd name="T57" fmla="*/ 39 h 238"/>
              <a:gd name="T58" fmla="*/ 128 w 238"/>
              <a:gd name="T59" fmla="*/ 39 h 238"/>
              <a:gd name="T60" fmla="*/ 128 w 238"/>
              <a:gd name="T61" fmla="*/ 94 h 238"/>
              <a:gd name="T62" fmla="*/ 146 w 238"/>
              <a:gd name="T63" fmla="*/ 120 h 238"/>
              <a:gd name="T64" fmla="*/ 146 w 238"/>
              <a:gd name="T65" fmla="*/ 125 h 238"/>
              <a:gd name="T66" fmla="*/ 193 w 238"/>
              <a:gd name="T67" fmla="*/ 152 h 238"/>
              <a:gd name="T68" fmla="*/ 184 w 238"/>
              <a:gd name="T69" fmla="*/ 16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8" h="238">
                <a:moveTo>
                  <a:pt x="201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7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02"/>
                  <a:pt x="14" y="217"/>
                  <a:pt x="32" y="219"/>
                </a:cubicBezTo>
                <a:cubicBezTo>
                  <a:pt x="32" y="229"/>
                  <a:pt x="32" y="229"/>
                  <a:pt x="32" y="229"/>
                </a:cubicBezTo>
                <a:cubicBezTo>
                  <a:pt x="32" y="234"/>
                  <a:pt x="36" y="238"/>
                  <a:pt x="41" y="238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73" y="238"/>
                  <a:pt x="78" y="234"/>
                  <a:pt x="78" y="229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60" y="234"/>
                  <a:pt x="164" y="238"/>
                  <a:pt x="169" y="238"/>
                </a:cubicBezTo>
                <a:cubicBezTo>
                  <a:pt x="197" y="238"/>
                  <a:pt x="197" y="238"/>
                  <a:pt x="197" y="238"/>
                </a:cubicBezTo>
                <a:cubicBezTo>
                  <a:pt x="202" y="238"/>
                  <a:pt x="206" y="234"/>
                  <a:pt x="206" y="229"/>
                </a:cubicBezTo>
                <a:cubicBezTo>
                  <a:pt x="206" y="219"/>
                  <a:pt x="206" y="219"/>
                  <a:pt x="206" y="219"/>
                </a:cubicBezTo>
                <a:cubicBezTo>
                  <a:pt x="224" y="217"/>
                  <a:pt x="238" y="202"/>
                  <a:pt x="238" y="183"/>
                </a:cubicBezTo>
                <a:cubicBezTo>
                  <a:pt x="238" y="37"/>
                  <a:pt x="238" y="37"/>
                  <a:pt x="238" y="37"/>
                </a:cubicBezTo>
                <a:cubicBezTo>
                  <a:pt x="238" y="16"/>
                  <a:pt x="221" y="0"/>
                  <a:pt x="201" y="0"/>
                </a:cubicBezTo>
                <a:close/>
                <a:moveTo>
                  <a:pt x="184" y="168"/>
                </a:moveTo>
                <a:cubicBezTo>
                  <a:pt x="137" y="141"/>
                  <a:pt x="137" y="141"/>
                  <a:pt x="137" y="141"/>
                </a:cubicBezTo>
                <a:cubicBezTo>
                  <a:pt x="132" y="145"/>
                  <a:pt x="126" y="147"/>
                  <a:pt x="119" y="147"/>
                </a:cubicBezTo>
                <a:cubicBezTo>
                  <a:pt x="112" y="147"/>
                  <a:pt x="106" y="145"/>
                  <a:pt x="101" y="141"/>
                </a:cubicBezTo>
                <a:cubicBezTo>
                  <a:pt x="53" y="168"/>
                  <a:pt x="53" y="168"/>
                  <a:pt x="53" y="168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92" y="125"/>
                  <a:pt x="92" y="125"/>
                  <a:pt x="92" y="125"/>
                </a:cubicBezTo>
                <a:cubicBezTo>
                  <a:pt x="91" y="123"/>
                  <a:pt x="91" y="122"/>
                  <a:pt x="91" y="120"/>
                </a:cubicBezTo>
                <a:cubicBezTo>
                  <a:pt x="91" y="108"/>
                  <a:pt x="99" y="98"/>
                  <a:pt x="110" y="94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39" y="98"/>
                  <a:pt x="146" y="108"/>
                  <a:pt x="146" y="120"/>
                </a:cubicBezTo>
                <a:cubicBezTo>
                  <a:pt x="146" y="122"/>
                  <a:pt x="146" y="123"/>
                  <a:pt x="146" y="125"/>
                </a:cubicBezTo>
                <a:cubicBezTo>
                  <a:pt x="193" y="152"/>
                  <a:pt x="193" y="152"/>
                  <a:pt x="193" y="152"/>
                </a:cubicBezTo>
                <a:lnTo>
                  <a:pt x="184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4" name="Freeform 16"/>
          <p:cNvSpPr>
            <a:spLocks noEditPoints="1"/>
          </p:cNvSpPr>
          <p:nvPr userDrawn="1"/>
        </p:nvSpPr>
        <p:spPr bwMode="auto">
          <a:xfrm>
            <a:off x="8214927" y="3746856"/>
            <a:ext cx="283666" cy="283666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8 h 238"/>
              <a:gd name="T6" fmla="*/ 238 w 238"/>
              <a:gd name="T7" fmla="*/ 119 h 238"/>
              <a:gd name="T8" fmla="*/ 119 w 238"/>
              <a:gd name="T9" fmla="*/ 0 h 238"/>
              <a:gd name="T10" fmla="*/ 119 w 238"/>
              <a:gd name="T11" fmla="*/ 220 h 238"/>
              <a:gd name="T12" fmla="*/ 19 w 238"/>
              <a:gd name="T13" fmla="*/ 119 h 238"/>
              <a:gd name="T14" fmla="*/ 119 w 238"/>
              <a:gd name="T15" fmla="*/ 18 h 238"/>
              <a:gd name="T16" fmla="*/ 220 w 238"/>
              <a:gd name="T17" fmla="*/ 119 h 238"/>
              <a:gd name="T18" fmla="*/ 119 w 238"/>
              <a:gd name="T19" fmla="*/ 220 h 238"/>
              <a:gd name="T20" fmla="*/ 119 w 238"/>
              <a:gd name="T21" fmla="*/ 37 h 238"/>
              <a:gd name="T22" fmla="*/ 37 w 238"/>
              <a:gd name="T23" fmla="*/ 119 h 238"/>
              <a:gd name="T24" fmla="*/ 119 w 238"/>
              <a:gd name="T25" fmla="*/ 201 h 238"/>
              <a:gd name="T26" fmla="*/ 202 w 238"/>
              <a:gd name="T27" fmla="*/ 119 h 238"/>
              <a:gd name="T28" fmla="*/ 119 w 238"/>
              <a:gd name="T29" fmla="*/ 37 h 238"/>
              <a:gd name="T30" fmla="*/ 63 w 238"/>
              <a:gd name="T31" fmla="*/ 137 h 238"/>
              <a:gd name="T32" fmla="*/ 60 w 238"/>
              <a:gd name="T33" fmla="*/ 134 h 238"/>
              <a:gd name="T34" fmla="*/ 60 w 238"/>
              <a:gd name="T35" fmla="*/ 104 h 238"/>
              <a:gd name="T36" fmla="*/ 63 w 238"/>
              <a:gd name="T37" fmla="*/ 101 h 238"/>
              <a:gd name="T38" fmla="*/ 176 w 238"/>
              <a:gd name="T39" fmla="*/ 101 h 238"/>
              <a:gd name="T40" fmla="*/ 179 w 238"/>
              <a:gd name="T41" fmla="*/ 104 h 238"/>
              <a:gd name="T42" fmla="*/ 179 w 238"/>
              <a:gd name="T43" fmla="*/ 134 h 238"/>
              <a:gd name="T44" fmla="*/ 176 w 238"/>
              <a:gd name="T45" fmla="*/ 137 h 238"/>
              <a:gd name="T46" fmla="*/ 63 w 238"/>
              <a:gd name="T47" fmla="*/ 1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3"/>
                  <a:pt x="0" y="119"/>
                </a:cubicBezTo>
                <a:cubicBezTo>
                  <a:pt x="0" y="185"/>
                  <a:pt x="54" y="238"/>
                  <a:pt x="119" y="238"/>
                </a:cubicBezTo>
                <a:cubicBezTo>
                  <a:pt x="185" y="238"/>
                  <a:pt x="238" y="185"/>
                  <a:pt x="238" y="119"/>
                </a:cubicBezTo>
                <a:cubicBezTo>
                  <a:pt x="238" y="53"/>
                  <a:pt x="185" y="0"/>
                  <a:pt x="119" y="0"/>
                </a:cubicBezTo>
                <a:close/>
                <a:moveTo>
                  <a:pt x="119" y="220"/>
                </a:moveTo>
                <a:cubicBezTo>
                  <a:pt x="64" y="220"/>
                  <a:pt x="19" y="175"/>
                  <a:pt x="19" y="119"/>
                </a:cubicBezTo>
                <a:cubicBezTo>
                  <a:pt x="19" y="63"/>
                  <a:pt x="64" y="18"/>
                  <a:pt x="119" y="18"/>
                </a:cubicBezTo>
                <a:cubicBezTo>
                  <a:pt x="175" y="18"/>
                  <a:pt x="220" y="63"/>
                  <a:pt x="220" y="119"/>
                </a:cubicBezTo>
                <a:cubicBezTo>
                  <a:pt x="220" y="175"/>
                  <a:pt x="175" y="220"/>
                  <a:pt x="119" y="220"/>
                </a:cubicBezTo>
                <a:close/>
                <a:moveTo>
                  <a:pt x="119" y="37"/>
                </a:moveTo>
                <a:cubicBezTo>
                  <a:pt x="74" y="37"/>
                  <a:pt x="37" y="74"/>
                  <a:pt x="37" y="119"/>
                </a:cubicBezTo>
                <a:cubicBezTo>
                  <a:pt x="37" y="164"/>
                  <a:pt x="74" y="201"/>
                  <a:pt x="119" y="201"/>
                </a:cubicBezTo>
                <a:cubicBezTo>
                  <a:pt x="165" y="201"/>
                  <a:pt x="202" y="164"/>
                  <a:pt x="202" y="119"/>
                </a:cubicBezTo>
                <a:cubicBezTo>
                  <a:pt x="202" y="74"/>
                  <a:pt x="165" y="37"/>
                  <a:pt x="119" y="37"/>
                </a:cubicBezTo>
                <a:close/>
                <a:moveTo>
                  <a:pt x="63" y="137"/>
                </a:moveTo>
                <a:cubicBezTo>
                  <a:pt x="61" y="137"/>
                  <a:pt x="60" y="136"/>
                  <a:pt x="60" y="13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2"/>
                  <a:pt x="61" y="101"/>
                  <a:pt x="63" y="101"/>
                </a:cubicBezTo>
                <a:cubicBezTo>
                  <a:pt x="176" y="101"/>
                  <a:pt x="176" y="101"/>
                  <a:pt x="176" y="101"/>
                </a:cubicBezTo>
                <a:cubicBezTo>
                  <a:pt x="177" y="101"/>
                  <a:pt x="179" y="102"/>
                  <a:pt x="179" y="104"/>
                </a:cubicBezTo>
                <a:cubicBezTo>
                  <a:pt x="179" y="134"/>
                  <a:pt x="179" y="134"/>
                  <a:pt x="179" y="134"/>
                </a:cubicBezTo>
                <a:cubicBezTo>
                  <a:pt x="179" y="136"/>
                  <a:pt x="177" y="137"/>
                  <a:pt x="176" y="137"/>
                </a:cubicBezTo>
                <a:lnTo>
                  <a:pt x="63" y="1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67" name="Freeform 39"/>
          <p:cNvSpPr>
            <a:spLocks noEditPoints="1"/>
          </p:cNvSpPr>
          <p:nvPr userDrawn="1"/>
        </p:nvSpPr>
        <p:spPr bwMode="auto">
          <a:xfrm>
            <a:off x="8824534" y="3237311"/>
            <a:ext cx="309291" cy="261459"/>
          </a:xfrm>
          <a:custGeom>
            <a:avLst/>
            <a:gdLst>
              <a:gd name="T0" fmla="*/ 247 w 444"/>
              <a:gd name="T1" fmla="*/ 15 h 375"/>
              <a:gd name="T2" fmla="*/ 439 w 444"/>
              <a:gd name="T3" fmla="*/ 331 h 375"/>
              <a:gd name="T4" fmla="*/ 444 w 444"/>
              <a:gd name="T5" fmla="*/ 347 h 375"/>
              <a:gd name="T6" fmla="*/ 416 w 444"/>
              <a:gd name="T7" fmla="*/ 375 h 375"/>
              <a:gd name="T8" fmla="*/ 416 w 444"/>
              <a:gd name="T9" fmla="*/ 375 h 375"/>
              <a:gd name="T10" fmla="*/ 28 w 444"/>
              <a:gd name="T11" fmla="*/ 375 h 375"/>
              <a:gd name="T12" fmla="*/ 28 w 444"/>
              <a:gd name="T13" fmla="*/ 375 h 375"/>
              <a:gd name="T14" fmla="*/ 0 w 444"/>
              <a:gd name="T15" fmla="*/ 347 h 375"/>
              <a:gd name="T16" fmla="*/ 5 w 444"/>
              <a:gd name="T17" fmla="*/ 331 h 375"/>
              <a:gd name="T18" fmla="*/ 197 w 444"/>
              <a:gd name="T19" fmla="*/ 15 h 375"/>
              <a:gd name="T20" fmla="*/ 222 w 444"/>
              <a:gd name="T21" fmla="*/ 0 h 375"/>
              <a:gd name="T22" fmla="*/ 247 w 444"/>
              <a:gd name="T23" fmla="*/ 15 h 375"/>
              <a:gd name="T24" fmla="*/ 222 w 444"/>
              <a:gd name="T25" fmla="*/ 97 h 375"/>
              <a:gd name="T26" fmla="*/ 194 w 444"/>
              <a:gd name="T27" fmla="*/ 125 h 375"/>
              <a:gd name="T28" fmla="*/ 194 w 444"/>
              <a:gd name="T29" fmla="*/ 222 h 375"/>
              <a:gd name="T30" fmla="*/ 222 w 444"/>
              <a:gd name="T31" fmla="*/ 250 h 375"/>
              <a:gd name="T32" fmla="*/ 250 w 444"/>
              <a:gd name="T33" fmla="*/ 222 h 375"/>
              <a:gd name="T34" fmla="*/ 250 w 444"/>
              <a:gd name="T35" fmla="*/ 125 h 375"/>
              <a:gd name="T36" fmla="*/ 222 w 444"/>
              <a:gd name="T37" fmla="*/ 97 h 375"/>
              <a:gd name="T38" fmla="*/ 222 w 444"/>
              <a:gd name="T39" fmla="*/ 277 h 375"/>
              <a:gd name="T40" fmla="*/ 194 w 444"/>
              <a:gd name="T41" fmla="*/ 305 h 375"/>
              <a:gd name="T42" fmla="*/ 222 w 444"/>
              <a:gd name="T43" fmla="*/ 333 h 375"/>
              <a:gd name="T44" fmla="*/ 250 w 444"/>
              <a:gd name="T45" fmla="*/ 305 h 375"/>
              <a:gd name="T46" fmla="*/ 222 w 444"/>
              <a:gd name="T47" fmla="*/ 277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5">
                <a:moveTo>
                  <a:pt x="247" y="15"/>
                </a:moveTo>
                <a:cubicBezTo>
                  <a:pt x="439" y="331"/>
                  <a:pt x="439" y="331"/>
                  <a:pt x="439" y="331"/>
                </a:cubicBezTo>
                <a:cubicBezTo>
                  <a:pt x="442" y="335"/>
                  <a:pt x="444" y="341"/>
                  <a:pt x="444" y="347"/>
                </a:cubicBezTo>
                <a:cubicBezTo>
                  <a:pt x="444" y="362"/>
                  <a:pt x="432" y="375"/>
                  <a:pt x="416" y="375"/>
                </a:cubicBezTo>
                <a:cubicBezTo>
                  <a:pt x="416" y="375"/>
                  <a:pt x="416" y="375"/>
                  <a:pt x="416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12" y="375"/>
                  <a:pt x="0" y="362"/>
                  <a:pt x="0" y="347"/>
                </a:cubicBezTo>
                <a:cubicBezTo>
                  <a:pt x="0" y="341"/>
                  <a:pt x="2" y="335"/>
                  <a:pt x="5" y="331"/>
                </a:cubicBezTo>
                <a:cubicBezTo>
                  <a:pt x="197" y="15"/>
                  <a:pt x="197" y="15"/>
                  <a:pt x="197" y="15"/>
                </a:cubicBezTo>
                <a:cubicBezTo>
                  <a:pt x="202" y="6"/>
                  <a:pt x="211" y="0"/>
                  <a:pt x="222" y="0"/>
                </a:cubicBezTo>
                <a:cubicBezTo>
                  <a:pt x="233" y="0"/>
                  <a:pt x="242" y="6"/>
                  <a:pt x="247" y="15"/>
                </a:cubicBezTo>
                <a:close/>
                <a:moveTo>
                  <a:pt x="222" y="97"/>
                </a:moveTo>
                <a:cubicBezTo>
                  <a:pt x="207" y="97"/>
                  <a:pt x="194" y="109"/>
                  <a:pt x="194" y="125"/>
                </a:cubicBezTo>
                <a:cubicBezTo>
                  <a:pt x="194" y="222"/>
                  <a:pt x="194" y="222"/>
                  <a:pt x="194" y="222"/>
                </a:cubicBezTo>
                <a:cubicBezTo>
                  <a:pt x="194" y="237"/>
                  <a:pt x="207" y="250"/>
                  <a:pt x="222" y="250"/>
                </a:cubicBezTo>
                <a:cubicBezTo>
                  <a:pt x="237" y="250"/>
                  <a:pt x="250" y="237"/>
                  <a:pt x="250" y="222"/>
                </a:cubicBezTo>
                <a:cubicBezTo>
                  <a:pt x="250" y="125"/>
                  <a:pt x="250" y="125"/>
                  <a:pt x="250" y="125"/>
                </a:cubicBezTo>
                <a:cubicBezTo>
                  <a:pt x="250" y="110"/>
                  <a:pt x="237" y="97"/>
                  <a:pt x="222" y="97"/>
                </a:cubicBezTo>
                <a:close/>
                <a:moveTo>
                  <a:pt x="222" y="277"/>
                </a:moveTo>
                <a:cubicBezTo>
                  <a:pt x="207" y="277"/>
                  <a:pt x="194" y="290"/>
                  <a:pt x="194" y="305"/>
                </a:cubicBezTo>
                <a:cubicBezTo>
                  <a:pt x="194" y="321"/>
                  <a:pt x="207" y="333"/>
                  <a:pt x="222" y="333"/>
                </a:cubicBezTo>
                <a:cubicBezTo>
                  <a:pt x="237" y="333"/>
                  <a:pt x="250" y="321"/>
                  <a:pt x="250" y="305"/>
                </a:cubicBezTo>
                <a:cubicBezTo>
                  <a:pt x="250" y="290"/>
                  <a:pt x="237" y="277"/>
                  <a:pt x="222" y="2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2" name="Freeform 19"/>
          <p:cNvSpPr>
            <a:spLocks noEditPoints="1"/>
          </p:cNvSpPr>
          <p:nvPr userDrawn="1"/>
        </p:nvSpPr>
        <p:spPr bwMode="auto">
          <a:xfrm>
            <a:off x="9623073" y="6158445"/>
            <a:ext cx="212911" cy="159994"/>
          </a:xfrm>
          <a:custGeom>
            <a:avLst/>
            <a:gdLst>
              <a:gd name="T0" fmla="*/ 39 w 422"/>
              <a:gd name="T1" fmla="*/ 0 h 317"/>
              <a:gd name="T2" fmla="*/ 382 w 422"/>
              <a:gd name="T3" fmla="*/ 0 h 317"/>
              <a:gd name="T4" fmla="*/ 422 w 422"/>
              <a:gd name="T5" fmla="*/ 40 h 317"/>
              <a:gd name="T6" fmla="*/ 422 w 422"/>
              <a:gd name="T7" fmla="*/ 66 h 317"/>
              <a:gd name="T8" fmla="*/ 422 w 422"/>
              <a:gd name="T9" fmla="*/ 132 h 317"/>
              <a:gd name="T10" fmla="*/ 422 w 422"/>
              <a:gd name="T11" fmla="*/ 277 h 317"/>
              <a:gd name="T12" fmla="*/ 382 w 422"/>
              <a:gd name="T13" fmla="*/ 317 h 317"/>
              <a:gd name="T14" fmla="*/ 39 w 422"/>
              <a:gd name="T15" fmla="*/ 317 h 317"/>
              <a:gd name="T16" fmla="*/ 0 w 422"/>
              <a:gd name="T17" fmla="*/ 277 h 317"/>
              <a:gd name="T18" fmla="*/ 0 w 422"/>
              <a:gd name="T19" fmla="*/ 132 h 317"/>
              <a:gd name="T20" fmla="*/ 0 w 422"/>
              <a:gd name="T21" fmla="*/ 66 h 317"/>
              <a:gd name="T22" fmla="*/ 0 w 422"/>
              <a:gd name="T23" fmla="*/ 40 h 317"/>
              <a:gd name="T24" fmla="*/ 39 w 422"/>
              <a:gd name="T25" fmla="*/ 0 h 317"/>
              <a:gd name="T26" fmla="*/ 382 w 422"/>
              <a:gd name="T27" fmla="*/ 66 h 317"/>
              <a:gd name="T28" fmla="*/ 39 w 422"/>
              <a:gd name="T29" fmla="*/ 66 h 317"/>
              <a:gd name="T30" fmla="*/ 39 w 422"/>
              <a:gd name="T31" fmla="*/ 132 h 317"/>
              <a:gd name="T32" fmla="*/ 382 w 422"/>
              <a:gd name="T33" fmla="*/ 132 h 317"/>
              <a:gd name="T34" fmla="*/ 382 w 422"/>
              <a:gd name="T35" fmla="*/ 66 h 317"/>
              <a:gd name="T36" fmla="*/ 53 w 422"/>
              <a:gd name="T37" fmla="*/ 224 h 317"/>
              <a:gd name="T38" fmla="*/ 39 w 422"/>
              <a:gd name="T39" fmla="*/ 238 h 317"/>
              <a:gd name="T40" fmla="*/ 53 w 422"/>
              <a:gd name="T41" fmla="*/ 251 h 317"/>
              <a:gd name="T42" fmla="*/ 211 w 422"/>
              <a:gd name="T43" fmla="*/ 251 h 317"/>
              <a:gd name="T44" fmla="*/ 224 w 422"/>
              <a:gd name="T45" fmla="*/ 238 h 317"/>
              <a:gd name="T46" fmla="*/ 211 w 422"/>
              <a:gd name="T47" fmla="*/ 224 h 317"/>
              <a:gd name="T48" fmla="*/ 53 w 422"/>
              <a:gd name="T49" fmla="*/ 224 h 317"/>
              <a:gd name="T50" fmla="*/ 277 w 422"/>
              <a:gd name="T51" fmla="*/ 224 h 317"/>
              <a:gd name="T52" fmla="*/ 264 w 422"/>
              <a:gd name="T53" fmla="*/ 238 h 317"/>
              <a:gd name="T54" fmla="*/ 277 w 422"/>
              <a:gd name="T55" fmla="*/ 251 h 317"/>
              <a:gd name="T56" fmla="*/ 369 w 422"/>
              <a:gd name="T57" fmla="*/ 251 h 317"/>
              <a:gd name="T58" fmla="*/ 382 w 422"/>
              <a:gd name="T59" fmla="*/ 238 h 317"/>
              <a:gd name="T60" fmla="*/ 369 w 422"/>
              <a:gd name="T61" fmla="*/ 224 h 317"/>
              <a:gd name="T62" fmla="*/ 277 w 422"/>
              <a:gd name="T63" fmla="*/ 224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2" h="317">
                <a:moveTo>
                  <a:pt x="39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4" y="0"/>
                  <a:pt x="422" y="18"/>
                  <a:pt x="422" y="40"/>
                </a:cubicBezTo>
                <a:cubicBezTo>
                  <a:pt x="422" y="66"/>
                  <a:pt x="422" y="66"/>
                  <a:pt x="422" y="66"/>
                </a:cubicBezTo>
                <a:cubicBezTo>
                  <a:pt x="422" y="132"/>
                  <a:pt x="422" y="132"/>
                  <a:pt x="422" y="132"/>
                </a:cubicBezTo>
                <a:cubicBezTo>
                  <a:pt x="422" y="277"/>
                  <a:pt x="422" y="277"/>
                  <a:pt x="422" y="277"/>
                </a:cubicBezTo>
                <a:cubicBezTo>
                  <a:pt x="422" y="299"/>
                  <a:pt x="404" y="317"/>
                  <a:pt x="382" y="317"/>
                </a:cubicBezTo>
                <a:cubicBezTo>
                  <a:pt x="39" y="317"/>
                  <a:pt x="39" y="317"/>
                  <a:pt x="39" y="317"/>
                </a:cubicBezTo>
                <a:cubicBezTo>
                  <a:pt x="18" y="317"/>
                  <a:pt x="0" y="299"/>
                  <a:pt x="0" y="277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382" y="66"/>
                </a:moveTo>
                <a:cubicBezTo>
                  <a:pt x="39" y="66"/>
                  <a:pt x="39" y="66"/>
                  <a:pt x="39" y="66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82" y="132"/>
                  <a:pt x="382" y="132"/>
                  <a:pt x="382" y="132"/>
                </a:cubicBezTo>
                <a:cubicBezTo>
                  <a:pt x="382" y="66"/>
                  <a:pt x="382" y="66"/>
                  <a:pt x="382" y="66"/>
                </a:cubicBezTo>
                <a:close/>
                <a:moveTo>
                  <a:pt x="53" y="224"/>
                </a:moveTo>
                <a:cubicBezTo>
                  <a:pt x="45" y="224"/>
                  <a:pt x="39" y="230"/>
                  <a:pt x="39" y="238"/>
                </a:cubicBezTo>
                <a:cubicBezTo>
                  <a:pt x="39" y="245"/>
                  <a:pt x="45" y="251"/>
                  <a:pt x="53" y="251"/>
                </a:cubicBezTo>
                <a:cubicBezTo>
                  <a:pt x="211" y="251"/>
                  <a:pt x="211" y="251"/>
                  <a:pt x="211" y="251"/>
                </a:cubicBezTo>
                <a:cubicBezTo>
                  <a:pt x="218" y="251"/>
                  <a:pt x="224" y="245"/>
                  <a:pt x="224" y="238"/>
                </a:cubicBezTo>
                <a:cubicBezTo>
                  <a:pt x="224" y="230"/>
                  <a:pt x="218" y="224"/>
                  <a:pt x="211" y="224"/>
                </a:cubicBezTo>
                <a:cubicBezTo>
                  <a:pt x="53" y="224"/>
                  <a:pt x="53" y="224"/>
                  <a:pt x="53" y="224"/>
                </a:cubicBezTo>
                <a:close/>
                <a:moveTo>
                  <a:pt x="277" y="224"/>
                </a:moveTo>
                <a:cubicBezTo>
                  <a:pt x="270" y="224"/>
                  <a:pt x="264" y="230"/>
                  <a:pt x="264" y="238"/>
                </a:cubicBezTo>
                <a:cubicBezTo>
                  <a:pt x="264" y="245"/>
                  <a:pt x="270" y="251"/>
                  <a:pt x="277" y="251"/>
                </a:cubicBezTo>
                <a:cubicBezTo>
                  <a:pt x="369" y="251"/>
                  <a:pt x="369" y="251"/>
                  <a:pt x="369" y="251"/>
                </a:cubicBezTo>
                <a:cubicBezTo>
                  <a:pt x="376" y="251"/>
                  <a:pt x="382" y="245"/>
                  <a:pt x="382" y="238"/>
                </a:cubicBezTo>
                <a:cubicBezTo>
                  <a:pt x="382" y="230"/>
                  <a:pt x="377" y="224"/>
                  <a:pt x="369" y="224"/>
                </a:cubicBezTo>
                <a:lnTo>
                  <a:pt x="277" y="2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3" name="Freeform 22"/>
          <p:cNvSpPr>
            <a:spLocks noEditPoints="1"/>
          </p:cNvSpPr>
          <p:nvPr userDrawn="1"/>
        </p:nvSpPr>
        <p:spPr bwMode="auto">
          <a:xfrm>
            <a:off x="9570057" y="5517223"/>
            <a:ext cx="276565" cy="276565"/>
          </a:xfrm>
          <a:custGeom>
            <a:avLst/>
            <a:gdLst>
              <a:gd name="T0" fmla="*/ 215 w 262"/>
              <a:gd name="T1" fmla="*/ 47 h 262"/>
              <a:gd name="T2" fmla="*/ 47 w 262"/>
              <a:gd name="T3" fmla="*/ 47 h 262"/>
              <a:gd name="T4" fmla="*/ 47 w 262"/>
              <a:gd name="T5" fmla="*/ 215 h 262"/>
              <a:gd name="T6" fmla="*/ 215 w 262"/>
              <a:gd name="T7" fmla="*/ 215 h 262"/>
              <a:gd name="T8" fmla="*/ 215 w 262"/>
              <a:gd name="T9" fmla="*/ 47 h 262"/>
              <a:gd name="T10" fmla="*/ 198 w 262"/>
              <a:gd name="T11" fmla="*/ 148 h 262"/>
              <a:gd name="T12" fmla="*/ 200 w 262"/>
              <a:gd name="T13" fmla="*/ 131 h 262"/>
              <a:gd name="T14" fmla="*/ 195 w 262"/>
              <a:gd name="T15" fmla="*/ 106 h 262"/>
              <a:gd name="T16" fmla="*/ 219 w 262"/>
              <a:gd name="T17" fmla="*/ 82 h 262"/>
              <a:gd name="T18" fmla="*/ 223 w 262"/>
              <a:gd name="T19" fmla="*/ 173 h 262"/>
              <a:gd name="T20" fmla="*/ 198 w 262"/>
              <a:gd name="T21" fmla="*/ 148 h 262"/>
              <a:gd name="T22" fmla="*/ 81 w 262"/>
              <a:gd name="T23" fmla="*/ 131 h 262"/>
              <a:gd name="T24" fmla="*/ 131 w 262"/>
              <a:gd name="T25" fmla="*/ 81 h 262"/>
              <a:gd name="T26" fmla="*/ 181 w 262"/>
              <a:gd name="T27" fmla="*/ 131 h 262"/>
              <a:gd name="T28" fmla="*/ 131 w 262"/>
              <a:gd name="T29" fmla="*/ 181 h 262"/>
              <a:gd name="T30" fmla="*/ 81 w 262"/>
              <a:gd name="T31" fmla="*/ 131 h 262"/>
              <a:gd name="T32" fmla="*/ 180 w 262"/>
              <a:gd name="T33" fmla="*/ 43 h 262"/>
              <a:gd name="T34" fmla="*/ 156 w 262"/>
              <a:gd name="T35" fmla="*/ 67 h 262"/>
              <a:gd name="T36" fmla="*/ 131 w 262"/>
              <a:gd name="T37" fmla="*/ 62 h 262"/>
              <a:gd name="T38" fmla="*/ 114 w 262"/>
              <a:gd name="T39" fmla="*/ 64 h 262"/>
              <a:gd name="T40" fmla="*/ 89 w 262"/>
              <a:gd name="T41" fmla="*/ 39 h 262"/>
              <a:gd name="T42" fmla="*/ 131 w 262"/>
              <a:gd name="T43" fmla="*/ 30 h 262"/>
              <a:gd name="T44" fmla="*/ 180 w 262"/>
              <a:gd name="T45" fmla="*/ 43 h 262"/>
              <a:gd name="T46" fmla="*/ 47 w 262"/>
              <a:gd name="T47" fmla="*/ 75 h 262"/>
              <a:gd name="T48" fmla="*/ 71 w 262"/>
              <a:gd name="T49" fmla="*/ 99 h 262"/>
              <a:gd name="T50" fmla="*/ 62 w 262"/>
              <a:gd name="T51" fmla="*/ 131 h 262"/>
              <a:gd name="T52" fmla="*/ 67 w 262"/>
              <a:gd name="T53" fmla="*/ 156 h 262"/>
              <a:gd name="T54" fmla="*/ 43 w 262"/>
              <a:gd name="T55" fmla="*/ 180 h 262"/>
              <a:gd name="T56" fmla="*/ 47 w 262"/>
              <a:gd name="T57" fmla="*/ 75 h 262"/>
              <a:gd name="T58" fmla="*/ 82 w 262"/>
              <a:gd name="T59" fmla="*/ 219 h 262"/>
              <a:gd name="T60" fmla="*/ 106 w 262"/>
              <a:gd name="T61" fmla="*/ 195 h 262"/>
              <a:gd name="T62" fmla="*/ 131 w 262"/>
              <a:gd name="T63" fmla="*/ 200 h 262"/>
              <a:gd name="T64" fmla="*/ 164 w 262"/>
              <a:gd name="T65" fmla="*/ 192 h 262"/>
              <a:gd name="T66" fmla="*/ 187 w 262"/>
              <a:gd name="T67" fmla="*/ 215 h 262"/>
              <a:gd name="T68" fmla="*/ 131 w 262"/>
              <a:gd name="T69" fmla="*/ 232 h 262"/>
              <a:gd name="T70" fmla="*/ 82 w 262"/>
              <a:gd name="T71" fmla="*/ 2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2" h="262">
                <a:moveTo>
                  <a:pt x="215" y="47"/>
                </a:moveTo>
                <a:cubicBezTo>
                  <a:pt x="169" y="0"/>
                  <a:pt x="93" y="0"/>
                  <a:pt x="47" y="47"/>
                </a:cubicBezTo>
                <a:cubicBezTo>
                  <a:pt x="0" y="93"/>
                  <a:pt x="0" y="169"/>
                  <a:pt x="47" y="215"/>
                </a:cubicBezTo>
                <a:cubicBezTo>
                  <a:pt x="93" y="262"/>
                  <a:pt x="169" y="262"/>
                  <a:pt x="215" y="215"/>
                </a:cubicBezTo>
                <a:cubicBezTo>
                  <a:pt x="262" y="169"/>
                  <a:pt x="262" y="93"/>
                  <a:pt x="215" y="47"/>
                </a:cubicBezTo>
                <a:close/>
                <a:moveTo>
                  <a:pt x="198" y="148"/>
                </a:moveTo>
                <a:cubicBezTo>
                  <a:pt x="199" y="143"/>
                  <a:pt x="200" y="137"/>
                  <a:pt x="200" y="131"/>
                </a:cubicBezTo>
                <a:cubicBezTo>
                  <a:pt x="200" y="122"/>
                  <a:pt x="198" y="114"/>
                  <a:pt x="195" y="106"/>
                </a:cubicBezTo>
                <a:cubicBezTo>
                  <a:pt x="219" y="82"/>
                  <a:pt x="219" y="82"/>
                  <a:pt x="219" y="82"/>
                </a:cubicBezTo>
                <a:cubicBezTo>
                  <a:pt x="235" y="110"/>
                  <a:pt x="236" y="144"/>
                  <a:pt x="223" y="173"/>
                </a:cubicBezTo>
                <a:lnTo>
                  <a:pt x="198" y="148"/>
                </a:lnTo>
                <a:close/>
                <a:moveTo>
                  <a:pt x="81" y="131"/>
                </a:moveTo>
                <a:cubicBezTo>
                  <a:pt x="81" y="103"/>
                  <a:pt x="103" y="81"/>
                  <a:pt x="131" y="81"/>
                </a:cubicBezTo>
                <a:cubicBezTo>
                  <a:pt x="159" y="81"/>
                  <a:pt x="181" y="103"/>
                  <a:pt x="181" y="131"/>
                </a:cubicBezTo>
                <a:cubicBezTo>
                  <a:pt x="181" y="159"/>
                  <a:pt x="159" y="181"/>
                  <a:pt x="131" y="181"/>
                </a:cubicBezTo>
                <a:cubicBezTo>
                  <a:pt x="103" y="181"/>
                  <a:pt x="81" y="159"/>
                  <a:pt x="81" y="131"/>
                </a:cubicBezTo>
                <a:close/>
                <a:moveTo>
                  <a:pt x="180" y="43"/>
                </a:moveTo>
                <a:cubicBezTo>
                  <a:pt x="156" y="67"/>
                  <a:pt x="156" y="67"/>
                  <a:pt x="156" y="67"/>
                </a:cubicBezTo>
                <a:cubicBezTo>
                  <a:pt x="148" y="64"/>
                  <a:pt x="140" y="62"/>
                  <a:pt x="131" y="62"/>
                </a:cubicBezTo>
                <a:cubicBezTo>
                  <a:pt x="125" y="62"/>
                  <a:pt x="120" y="63"/>
                  <a:pt x="114" y="64"/>
                </a:cubicBezTo>
                <a:cubicBezTo>
                  <a:pt x="89" y="39"/>
                  <a:pt x="89" y="39"/>
                  <a:pt x="89" y="39"/>
                </a:cubicBezTo>
                <a:cubicBezTo>
                  <a:pt x="102" y="33"/>
                  <a:pt x="116" y="30"/>
                  <a:pt x="131" y="30"/>
                </a:cubicBezTo>
                <a:cubicBezTo>
                  <a:pt x="149" y="30"/>
                  <a:pt x="165" y="35"/>
                  <a:pt x="180" y="43"/>
                </a:cubicBezTo>
                <a:close/>
                <a:moveTo>
                  <a:pt x="47" y="75"/>
                </a:moveTo>
                <a:cubicBezTo>
                  <a:pt x="71" y="99"/>
                  <a:pt x="71" y="99"/>
                  <a:pt x="71" y="99"/>
                </a:cubicBezTo>
                <a:cubicBezTo>
                  <a:pt x="65" y="108"/>
                  <a:pt x="62" y="119"/>
                  <a:pt x="62" y="131"/>
                </a:cubicBezTo>
                <a:cubicBezTo>
                  <a:pt x="62" y="140"/>
                  <a:pt x="64" y="148"/>
                  <a:pt x="67" y="156"/>
                </a:cubicBezTo>
                <a:cubicBezTo>
                  <a:pt x="43" y="180"/>
                  <a:pt x="43" y="180"/>
                  <a:pt x="43" y="180"/>
                </a:cubicBezTo>
                <a:cubicBezTo>
                  <a:pt x="25" y="147"/>
                  <a:pt x="26" y="107"/>
                  <a:pt x="47" y="75"/>
                </a:cubicBezTo>
                <a:close/>
                <a:moveTo>
                  <a:pt x="82" y="219"/>
                </a:moveTo>
                <a:cubicBezTo>
                  <a:pt x="106" y="195"/>
                  <a:pt x="106" y="195"/>
                  <a:pt x="106" y="195"/>
                </a:cubicBezTo>
                <a:cubicBezTo>
                  <a:pt x="114" y="198"/>
                  <a:pt x="122" y="200"/>
                  <a:pt x="131" y="200"/>
                </a:cubicBezTo>
                <a:cubicBezTo>
                  <a:pt x="143" y="200"/>
                  <a:pt x="154" y="197"/>
                  <a:pt x="164" y="192"/>
                </a:cubicBezTo>
                <a:cubicBezTo>
                  <a:pt x="187" y="215"/>
                  <a:pt x="187" y="215"/>
                  <a:pt x="187" y="215"/>
                </a:cubicBezTo>
                <a:cubicBezTo>
                  <a:pt x="171" y="226"/>
                  <a:pt x="151" y="232"/>
                  <a:pt x="131" y="232"/>
                </a:cubicBezTo>
                <a:cubicBezTo>
                  <a:pt x="114" y="232"/>
                  <a:pt x="97" y="227"/>
                  <a:pt x="82" y="2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4" name="Freeform 6"/>
          <p:cNvSpPr>
            <a:spLocks noEditPoints="1"/>
          </p:cNvSpPr>
          <p:nvPr userDrawn="1"/>
        </p:nvSpPr>
        <p:spPr bwMode="auto">
          <a:xfrm>
            <a:off x="9616202" y="5017770"/>
            <a:ext cx="221160" cy="252716"/>
          </a:xfrm>
          <a:custGeom>
            <a:avLst/>
            <a:gdLst>
              <a:gd name="T0" fmla="*/ 196 w 393"/>
              <a:gd name="T1" fmla="*/ 155 h 449"/>
              <a:gd name="T2" fmla="*/ 175 w 393"/>
              <a:gd name="T3" fmla="*/ 155 h 449"/>
              <a:gd name="T4" fmla="*/ 140 w 393"/>
              <a:gd name="T5" fmla="*/ 155 h 449"/>
              <a:gd name="T6" fmla="*/ 86 w 393"/>
              <a:gd name="T7" fmla="*/ 132 h 449"/>
              <a:gd name="T8" fmla="*/ 63 w 393"/>
              <a:gd name="T9" fmla="*/ 77 h 449"/>
              <a:gd name="T10" fmla="*/ 86 w 393"/>
              <a:gd name="T11" fmla="*/ 23 h 449"/>
              <a:gd name="T12" fmla="*/ 140 w 393"/>
              <a:gd name="T13" fmla="*/ 0 h 449"/>
              <a:gd name="T14" fmla="*/ 195 w 393"/>
              <a:gd name="T15" fmla="*/ 23 h 449"/>
              <a:gd name="T16" fmla="*/ 196 w 393"/>
              <a:gd name="T17" fmla="*/ 25 h 449"/>
              <a:gd name="T18" fmla="*/ 198 w 393"/>
              <a:gd name="T19" fmla="*/ 23 h 449"/>
              <a:gd name="T20" fmla="*/ 252 w 393"/>
              <a:gd name="T21" fmla="*/ 0 h 449"/>
              <a:gd name="T22" fmla="*/ 307 w 393"/>
              <a:gd name="T23" fmla="*/ 23 h 449"/>
              <a:gd name="T24" fmla="*/ 329 w 393"/>
              <a:gd name="T25" fmla="*/ 77 h 449"/>
              <a:gd name="T26" fmla="*/ 307 w 393"/>
              <a:gd name="T27" fmla="*/ 132 h 449"/>
              <a:gd name="T28" fmla="*/ 252 w 393"/>
              <a:gd name="T29" fmla="*/ 155 h 449"/>
              <a:gd name="T30" fmla="*/ 217 w 393"/>
              <a:gd name="T31" fmla="*/ 155 h 449"/>
              <a:gd name="T32" fmla="*/ 196 w 393"/>
              <a:gd name="T33" fmla="*/ 155 h 449"/>
              <a:gd name="T34" fmla="*/ 42 w 393"/>
              <a:gd name="T35" fmla="*/ 183 h 449"/>
              <a:gd name="T36" fmla="*/ 182 w 393"/>
              <a:gd name="T37" fmla="*/ 183 h 449"/>
              <a:gd name="T38" fmla="*/ 182 w 393"/>
              <a:gd name="T39" fmla="*/ 302 h 449"/>
              <a:gd name="T40" fmla="*/ 0 w 393"/>
              <a:gd name="T41" fmla="*/ 302 h 449"/>
              <a:gd name="T42" fmla="*/ 0 w 393"/>
              <a:gd name="T43" fmla="*/ 225 h 449"/>
              <a:gd name="T44" fmla="*/ 42 w 393"/>
              <a:gd name="T45" fmla="*/ 183 h 449"/>
              <a:gd name="T46" fmla="*/ 210 w 393"/>
              <a:gd name="T47" fmla="*/ 183 h 449"/>
              <a:gd name="T48" fmla="*/ 350 w 393"/>
              <a:gd name="T49" fmla="*/ 183 h 449"/>
              <a:gd name="T50" fmla="*/ 393 w 393"/>
              <a:gd name="T51" fmla="*/ 225 h 449"/>
              <a:gd name="T52" fmla="*/ 393 w 393"/>
              <a:gd name="T53" fmla="*/ 302 h 449"/>
              <a:gd name="T54" fmla="*/ 210 w 393"/>
              <a:gd name="T55" fmla="*/ 302 h 449"/>
              <a:gd name="T56" fmla="*/ 210 w 393"/>
              <a:gd name="T57" fmla="*/ 183 h 449"/>
              <a:gd name="T58" fmla="*/ 393 w 393"/>
              <a:gd name="T59" fmla="*/ 330 h 449"/>
              <a:gd name="T60" fmla="*/ 393 w 393"/>
              <a:gd name="T61" fmla="*/ 407 h 449"/>
              <a:gd name="T62" fmla="*/ 350 w 393"/>
              <a:gd name="T63" fmla="*/ 449 h 449"/>
              <a:gd name="T64" fmla="*/ 210 w 393"/>
              <a:gd name="T65" fmla="*/ 449 h 449"/>
              <a:gd name="T66" fmla="*/ 210 w 393"/>
              <a:gd name="T67" fmla="*/ 330 h 449"/>
              <a:gd name="T68" fmla="*/ 393 w 393"/>
              <a:gd name="T69" fmla="*/ 330 h 449"/>
              <a:gd name="T70" fmla="*/ 182 w 393"/>
              <a:gd name="T71" fmla="*/ 449 h 449"/>
              <a:gd name="T72" fmla="*/ 42 w 393"/>
              <a:gd name="T73" fmla="*/ 449 h 449"/>
              <a:gd name="T74" fmla="*/ 0 w 393"/>
              <a:gd name="T75" fmla="*/ 407 h 449"/>
              <a:gd name="T76" fmla="*/ 0 w 393"/>
              <a:gd name="T77" fmla="*/ 330 h 449"/>
              <a:gd name="T78" fmla="*/ 182 w 393"/>
              <a:gd name="T79" fmla="*/ 330 h 449"/>
              <a:gd name="T80" fmla="*/ 182 w 393"/>
              <a:gd name="T81" fmla="*/ 449 h 449"/>
              <a:gd name="T82" fmla="*/ 217 w 393"/>
              <a:gd name="T83" fmla="*/ 77 h 449"/>
              <a:gd name="T84" fmla="*/ 217 w 393"/>
              <a:gd name="T85" fmla="*/ 113 h 449"/>
              <a:gd name="T86" fmla="*/ 252 w 393"/>
              <a:gd name="T87" fmla="*/ 113 h 449"/>
              <a:gd name="T88" fmla="*/ 277 w 393"/>
              <a:gd name="T89" fmla="*/ 102 h 449"/>
              <a:gd name="T90" fmla="*/ 287 w 393"/>
              <a:gd name="T91" fmla="*/ 77 h 449"/>
              <a:gd name="T92" fmla="*/ 277 w 393"/>
              <a:gd name="T93" fmla="*/ 53 h 449"/>
              <a:gd name="T94" fmla="*/ 252 w 393"/>
              <a:gd name="T95" fmla="*/ 42 h 449"/>
              <a:gd name="T96" fmla="*/ 228 w 393"/>
              <a:gd name="T97" fmla="*/ 53 h 449"/>
              <a:gd name="T98" fmla="*/ 217 w 393"/>
              <a:gd name="T99" fmla="*/ 77 h 449"/>
              <a:gd name="T100" fmla="*/ 140 w 393"/>
              <a:gd name="T101" fmla="*/ 113 h 449"/>
              <a:gd name="T102" fmla="*/ 175 w 393"/>
              <a:gd name="T103" fmla="*/ 113 h 449"/>
              <a:gd name="T104" fmla="*/ 175 w 393"/>
              <a:gd name="T105" fmla="*/ 77 h 449"/>
              <a:gd name="T106" fmla="*/ 165 w 393"/>
              <a:gd name="T107" fmla="*/ 53 h 449"/>
              <a:gd name="T108" fmla="*/ 140 w 393"/>
              <a:gd name="T109" fmla="*/ 42 h 449"/>
              <a:gd name="T110" fmla="*/ 115 w 393"/>
              <a:gd name="T111" fmla="*/ 53 h 449"/>
              <a:gd name="T112" fmla="*/ 105 w 393"/>
              <a:gd name="T113" fmla="*/ 77 h 449"/>
              <a:gd name="T114" fmla="*/ 115 w 393"/>
              <a:gd name="T115" fmla="*/ 102 h 449"/>
              <a:gd name="T116" fmla="*/ 140 w 393"/>
              <a:gd name="T117" fmla="*/ 113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3" h="449">
                <a:moveTo>
                  <a:pt x="196" y="155"/>
                </a:moveTo>
                <a:cubicBezTo>
                  <a:pt x="175" y="155"/>
                  <a:pt x="175" y="155"/>
                  <a:pt x="175" y="155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19" y="155"/>
                  <a:pt x="100" y="146"/>
                  <a:pt x="86" y="132"/>
                </a:cubicBezTo>
                <a:cubicBezTo>
                  <a:pt x="72" y="118"/>
                  <a:pt x="63" y="99"/>
                  <a:pt x="63" y="77"/>
                </a:cubicBezTo>
                <a:cubicBezTo>
                  <a:pt x="63" y="56"/>
                  <a:pt x="72" y="37"/>
                  <a:pt x="86" y="23"/>
                </a:cubicBezTo>
                <a:cubicBezTo>
                  <a:pt x="100" y="9"/>
                  <a:pt x="119" y="0"/>
                  <a:pt x="140" y="0"/>
                </a:cubicBezTo>
                <a:cubicBezTo>
                  <a:pt x="161" y="0"/>
                  <a:pt x="181" y="9"/>
                  <a:pt x="195" y="23"/>
                </a:cubicBezTo>
                <a:cubicBezTo>
                  <a:pt x="195" y="24"/>
                  <a:pt x="196" y="24"/>
                  <a:pt x="196" y="25"/>
                </a:cubicBezTo>
                <a:cubicBezTo>
                  <a:pt x="197" y="24"/>
                  <a:pt x="197" y="24"/>
                  <a:pt x="198" y="23"/>
                </a:cubicBezTo>
                <a:cubicBezTo>
                  <a:pt x="212" y="9"/>
                  <a:pt x="231" y="0"/>
                  <a:pt x="252" y="0"/>
                </a:cubicBezTo>
                <a:cubicBezTo>
                  <a:pt x="274" y="0"/>
                  <a:pt x="293" y="9"/>
                  <a:pt x="307" y="23"/>
                </a:cubicBezTo>
                <a:cubicBezTo>
                  <a:pt x="321" y="37"/>
                  <a:pt x="329" y="56"/>
                  <a:pt x="329" y="77"/>
                </a:cubicBezTo>
                <a:cubicBezTo>
                  <a:pt x="329" y="99"/>
                  <a:pt x="321" y="118"/>
                  <a:pt x="307" y="132"/>
                </a:cubicBezTo>
                <a:cubicBezTo>
                  <a:pt x="293" y="146"/>
                  <a:pt x="274" y="155"/>
                  <a:pt x="252" y="155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196" y="155"/>
                  <a:pt x="196" y="155"/>
                  <a:pt x="196" y="155"/>
                </a:cubicBezTo>
                <a:close/>
                <a:moveTo>
                  <a:pt x="42" y="183"/>
                </a:moveTo>
                <a:cubicBezTo>
                  <a:pt x="182" y="183"/>
                  <a:pt x="182" y="183"/>
                  <a:pt x="182" y="183"/>
                </a:cubicBezTo>
                <a:cubicBezTo>
                  <a:pt x="182" y="302"/>
                  <a:pt x="182" y="302"/>
                  <a:pt x="182" y="302"/>
                </a:cubicBezTo>
                <a:cubicBezTo>
                  <a:pt x="0" y="302"/>
                  <a:pt x="0" y="302"/>
                  <a:pt x="0" y="30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2"/>
                  <a:pt x="19" y="183"/>
                  <a:pt x="42" y="183"/>
                </a:cubicBezTo>
                <a:close/>
                <a:moveTo>
                  <a:pt x="210" y="183"/>
                </a:moveTo>
                <a:cubicBezTo>
                  <a:pt x="350" y="183"/>
                  <a:pt x="350" y="183"/>
                  <a:pt x="350" y="183"/>
                </a:cubicBezTo>
                <a:cubicBezTo>
                  <a:pt x="374" y="183"/>
                  <a:pt x="393" y="202"/>
                  <a:pt x="393" y="225"/>
                </a:cubicBezTo>
                <a:cubicBezTo>
                  <a:pt x="393" y="302"/>
                  <a:pt x="393" y="302"/>
                  <a:pt x="393" y="302"/>
                </a:cubicBezTo>
                <a:cubicBezTo>
                  <a:pt x="210" y="302"/>
                  <a:pt x="210" y="302"/>
                  <a:pt x="210" y="302"/>
                </a:cubicBezTo>
                <a:cubicBezTo>
                  <a:pt x="210" y="183"/>
                  <a:pt x="210" y="183"/>
                  <a:pt x="210" y="183"/>
                </a:cubicBezTo>
                <a:close/>
                <a:moveTo>
                  <a:pt x="393" y="330"/>
                </a:moveTo>
                <a:cubicBezTo>
                  <a:pt x="393" y="407"/>
                  <a:pt x="393" y="407"/>
                  <a:pt x="393" y="407"/>
                </a:cubicBezTo>
                <a:cubicBezTo>
                  <a:pt x="393" y="430"/>
                  <a:pt x="374" y="449"/>
                  <a:pt x="350" y="449"/>
                </a:cubicBezTo>
                <a:cubicBezTo>
                  <a:pt x="210" y="449"/>
                  <a:pt x="210" y="449"/>
                  <a:pt x="210" y="449"/>
                </a:cubicBezTo>
                <a:cubicBezTo>
                  <a:pt x="210" y="330"/>
                  <a:pt x="210" y="330"/>
                  <a:pt x="210" y="330"/>
                </a:cubicBezTo>
                <a:cubicBezTo>
                  <a:pt x="393" y="330"/>
                  <a:pt x="393" y="330"/>
                  <a:pt x="393" y="330"/>
                </a:cubicBezTo>
                <a:close/>
                <a:moveTo>
                  <a:pt x="182" y="449"/>
                </a:moveTo>
                <a:cubicBezTo>
                  <a:pt x="42" y="449"/>
                  <a:pt x="42" y="449"/>
                  <a:pt x="42" y="449"/>
                </a:cubicBezTo>
                <a:cubicBezTo>
                  <a:pt x="19" y="449"/>
                  <a:pt x="0" y="430"/>
                  <a:pt x="0" y="407"/>
                </a:cubicBezTo>
                <a:cubicBezTo>
                  <a:pt x="0" y="330"/>
                  <a:pt x="0" y="330"/>
                  <a:pt x="0" y="330"/>
                </a:cubicBezTo>
                <a:cubicBezTo>
                  <a:pt x="182" y="330"/>
                  <a:pt x="182" y="330"/>
                  <a:pt x="182" y="330"/>
                </a:cubicBezTo>
                <a:cubicBezTo>
                  <a:pt x="182" y="449"/>
                  <a:pt x="182" y="449"/>
                  <a:pt x="182" y="449"/>
                </a:cubicBezTo>
                <a:close/>
                <a:moveTo>
                  <a:pt x="217" y="77"/>
                </a:moveTo>
                <a:cubicBezTo>
                  <a:pt x="217" y="113"/>
                  <a:pt x="217" y="113"/>
                  <a:pt x="217" y="113"/>
                </a:cubicBezTo>
                <a:cubicBezTo>
                  <a:pt x="252" y="113"/>
                  <a:pt x="252" y="113"/>
                  <a:pt x="252" y="113"/>
                </a:cubicBezTo>
                <a:cubicBezTo>
                  <a:pt x="262" y="113"/>
                  <a:pt x="271" y="109"/>
                  <a:pt x="277" y="102"/>
                </a:cubicBezTo>
                <a:cubicBezTo>
                  <a:pt x="284" y="96"/>
                  <a:pt x="287" y="87"/>
                  <a:pt x="287" y="77"/>
                </a:cubicBezTo>
                <a:cubicBezTo>
                  <a:pt x="287" y="68"/>
                  <a:pt x="284" y="59"/>
                  <a:pt x="277" y="53"/>
                </a:cubicBezTo>
                <a:cubicBezTo>
                  <a:pt x="271" y="46"/>
                  <a:pt x="262" y="42"/>
                  <a:pt x="252" y="42"/>
                </a:cubicBezTo>
                <a:cubicBezTo>
                  <a:pt x="243" y="42"/>
                  <a:pt x="234" y="46"/>
                  <a:pt x="228" y="53"/>
                </a:cubicBezTo>
                <a:cubicBezTo>
                  <a:pt x="221" y="59"/>
                  <a:pt x="217" y="68"/>
                  <a:pt x="217" y="77"/>
                </a:cubicBezTo>
                <a:close/>
                <a:moveTo>
                  <a:pt x="140" y="113"/>
                </a:moveTo>
                <a:cubicBezTo>
                  <a:pt x="175" y="113"/>
                  <a:pt x="175" y="113"/>
                  <a:pt x="175" y="113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68"/>
                  <a:pt x="171" y="59"/>
                  <a:pt x="165" y="53"/>
                </a:cubicBezTo>
                <a:cubicBezTo>
                  <a:pt x="159" y="46"/>
                  <a:pt x="150" y="42"/>
                  <a:pt x="140" y="42"/>
                </a:cubicBezTo>
                <a:cubicBezTo>
                  <a:pt x="131" y="42"/>
                  <a:pt x="122" y="46"/>
                  <a:pt x="115" y="53"/>
                </a:cubicBezTo>
                <a:cubicBezTo>
                  <a:pt x="109" y="59"/>
                  <a:pt x="105" y="68"/>
                  <a:pt x="105" y="77"/>
                </a:cubicBezTo>
                <a:cubicBezTo>
                  <a:pt x="105" y="87"/>
                  <a:pt x="109" y="96"/>
                  <a:pt x="115" y="102"/>
                </a:cubicBezTo>
                <a:cubicBezTo>
                  <a:pt x="122" y="109"/>
                  <a:pt x="131" y="113"/>
                  <a:pt x="140" y="1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6" name="Freeform 5"/>
          <p:cNvSpPr>
            <a:spLocks noEditPoints="1"/>
          </p:cNvSpPr>
          <p:nvPr userDrawn="1"/>
        </p:nvSpPr>
        <p:spPr bwMode="auto">
          <a:xfrm>
            <a:off x="8979468" y="6698476"/>
            <a:ext cx="261539" cy="262039"/>
          </a:xfrm>
          <a:custGeom>
            <a:avLst/>
            <a:gdLst>
              <a:gd name="T0" fmla="*/ 276 w 348"/>
              <a:gd name="T1" fmla="*/ 124 h 348"/>
              <a:gd name="T2" fmla="*/ 277 w 348"/>
              <a:gd name="T3" fmla="*/ 129 h 348"/>
              <a:gd name="T4" fmla="*/ 267 w 348"/>
              <a:gd name="T5" fmla="*/ 163 h 348"/>
              <a:gd name="T6" fmla="*/ 261 w 348"/>
              <a:gd name="T7" fmla="*/ 167 h 348"/>
              <a:gd name="T8" fmla="*/ 256 w 348"/>
              <a:gd name="T9" fmla="*/ 158 h 348"/>
              <a:gd name="T10" fmla="*/ 260 w 348"/>
              <a:gd name="T11" fmla="*/ 151 h 348"/>
              <a:gd name="T12" fmla="*/ 265 w 348"/>
              <a:gd name="T13" fmla="*/ 121 h 348"/>
              <a:gd name="T14" fmla="*/ 265 w 348"/>
              <a:gd name="T15" fmla="*/ 120 h 348"/>
              <a:gd name="T16" fmla="*/ 264 w 348"/>
              <a:gd name="T17" fmla="*/ 112 h 348"/>
              <a:gd name="T18" fmla="*/ 161 w 348"/>
              <a:gd name="T19" fmla="*/ 66 h 348"/>
              <a:gd name="T20" fmla="*/ 153 w 348"/>
              <a:gd name="T21" fmla="*/ 106 h 348"/>
              <a:gd name="T22" fmla="*/ 147 w 348"/>
              <a:gd name="T23" fmla="*/ 118 h 348"/>
              <a:gd name="T24" fmla="*/ 142 w 348"/>
              <a:gd name="T25" fmla="*/ 120 h 348"/>
              <a:gd name="T26" fmla="*/ 136 w 348"/>
              <a:gd name="T27" fmla="*/ 113 h 348"/>
              <a:gd name="T28" fmla="*/ 136 w 348"/>
              <a:gd name="T29" fmla="*/ 113 h 348"/>
              <a:gd name="T30" fmla="*/ 142 w 348"/>
              <a:gd name="T31" fmla="*/ 101 h 348"/>
              <a:gd name="T32" fmla="*/ 150 w 348"/>
              <a:gd name="T33" fmla="*/ 63 h 348"/>
              <a:gd name="T34" fmla="*/ 150 w 348"/>
              <a:gd name="T35" fmla="*/ 62 h 348"/>
              <a:gd name="T36" fmla="*/ 141 w 348"/>
              <a:gd name="T37" fmla="*/ 42 h 348"/>
              <a:gd name="T38" fmla="*/ 12 w 348"/>
              <a:gd name="T39" fmla="*/ 46 h 348"/>
              <a:gd name="T40" fmla="*/ 98 w 348"/>
              <a:gd name="T41" fmla="*/ 142 h 348"/>
              <a:gd name="T42" fmla="*/ 172 w 348"/>
              <a:gd name="T43" fmla="*/ 157 h 348"/>
              <a:gd name="T44" fmla="*/ 170 w 348"/>
              <a:gd name="T45" fmla="*/ 199 h 348"/>
              <a:gd name="T46" fmla="*/ 64 w 348"/>
              <a:gd name="T47" fmla="*/ 333 h 348"/>
              <a:gd name="T48" fmla="*/ 99 w 348"/>
              <a:gd name="T49" fmla="*/ 348 h 348"/>
              <a:gd name="T50" fmla="*/ 170 w 348"/>
              <a:gd name="T51" fmla="*/ 236 h 348"/>
              <a:gd name="T52" fmla="*/ 162 w 348"/>
              <a:gd name="T53" fmla="*/ 333 h 348"/>
              <a:gd name="T54" fmla="*/ 197 w 348"/>
              <a:gd name="T55" fmla="*/ 348 h 348"/>
              <a:gd name="T56" fmla="*/ 190 w 348"/>
              <a:gd name="T57" fmla="*/ 333 h 348"/>
              <a:gd name="T58" fmla="*/ 261 w 348"/>
              <a:gd name="T59" fmla="*/ 333 h 348"/>
              <a:gd name="T60" fmla="*/ 261 w 348"/>
              <a:gd name="T61" fmla="*/ 348 h 348"/>
              <a:gd name="T62" fmla="*/ 296 w 348"/>
              <a:gd name="T63" fmla="*/ 333 h 348"/>
              <a:gd name="T64" fmla="*/ 190 w 348"/>
              <a:gd name="T65" fmla="*/ 199 h 348"/>
              <a:gd name="T66" fmla="*/ 188 w 348"/>
              <a:gd name="T67" fmla="*/ 164 h 348"/>
              <a:gd name="T68" fmla="*/ 240 w 348"/>
              <a:gd name="T69" fmla="*/ 177 h 348"/>
              <a:gd name="T70" fmla="*/ 341 w 348"/>
              <a:gd name="T71" fmla="*/ 186 h 348"/>
              <a:gd name="T72" fmla="*/ 51 w 348"/>
              <a:gd name="T73" fmla="*/ 63 h 348"/>
              <a:gd name="T74" fmla="*/ 19 w 348"/>
              <a:gd name="T75" fmla="*/ 49 h 348"/>
              <a:gd name="T76" fmla="*/ 51 w 348"/>
              <a:gd name="T77" fmla="*/ 63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348">
                <a:moveTo>
                  <a:pt x="340" y="151"/>
                </a:moveTo>
                <a:cubicBezTo>
                  <a:pt x="276" y="124"/>
                  <a:pt x="276" y="124"/>
                  <a:pt x="276" y="124"/>
                </a:cubicBezTo>
                <a:cubicBezTo>
                  <a:pt x="276" y="124"/>
                  <a:pt x="276" y="124"/>
                  <a:pt x="276" y="124"/>
                </a:cubicBezTo>
                <a:cubicBezTo>
                  <a:pt x="277" y="126"/>
                  <a:pt x="277" y="127"/>
                  <a:pt x="277" y="129"/>
                </a:cubicBezTo>
                <a:cubicBezTo>
                  <a:pt x="277" y="137"/>
                  <a:pt x="275" y="146"/>
                  <a:pt x="270" y="156"/>
                </a:cubicBezTo>
                <a:cubicBezTo>
                  <a:pt x="269" y="158"/>
                  <a:pt x="268" y="161"/>
                  <a:pt x="267" y="163"/>
                </a:cubicBezTo>
                <a:cubicBezTo>
                  <a:pt x="266" y="166"/>
                  <a:pt x="263" y="167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8" y="167"/>
                  <a:pt x="255" y="165"/>
                  <a:pt x="255" y="162"/>
                </a:cubicBezTo>
                <a:cubicBezTo>
                  <a:pt x="255" y="161"/>
                  <a:pt x="256" y="160"/>
                  <a:pt x="256" y="158"/>
                </a:cubicBezTo>
                <a:cubicBezTo>
                  <a:pt x="256" y="158"/>
                  <a:pt x="256" y="158"/>
                  <a:pt x="257" y="158"/>
                </a:cubicBezTo>
                <a:cubicBezTo>
                  <a:pt x="258" y="156"/>
                  <a:pt x="259" y="154"/>
                  <a:pt x="260" y="151"/>
                </a:cubicBezTo>
                <a:cubicBezTo>
                  <a:pt x="264" y="142"/>
                  <a:pt x="266" y="133"/>
                  <a:pt x="266" y="126"/>
                </a:cubicBezTo>
                <a:cubicBezTo>
                  <a:pt x="266" y="124"/>
                  <a:pt x="265" y="123"/>
                  <a:pt x="265" y="121"/>
                </a:cubicBezTo>
                <a:cubicBezTo>
                  <a:pt x="265" y="121"/>
                  <a:pt x="265" y="121"/>
                  <a:pt x="265" y="121"/>
                </a:cubicBezTo>
                <a:cubicBezTo>
                  <a:pt x="265" y="121"/>
                  <a:pt x="265" y="120"/>
                  <a:pt x="265" y="120"/>
                </a:cubicBezTo>
                <a:cubicBezTo>
                  <a:pt x="265" y="120"/>
                  <a:pt x="265" y="120"/>
                  <a:pt x="265" y="120"/>
                </a:cubicBezTo>
                <a:cubicBezTo>
                  <a:pt x="265" y="116"/>
                  <a:pt x="264" y="114"/>
                  <a:pt x="264" y="112"/>
                </a:cubicBezTo>
                <a:cubicBezTo>
                  <a:pt x="263" y="110"/>
                  <a:pt x="261" y="109"/>
                  <a:pt x="259" y="108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7"/>
                  <a:pt x="161" y="68"/>
                  <a:pt x="161" y="69"/>
                </a:cubicBezTo>
                <a:cubicBezTo>
                  <a:pt x="161" y="80"/>
                  <a:pt x="158" y="93"/>
                  <a:pt x="153" y="106"/>
                </a:cubicBezTo>
                <a:cubicBezTo>
                  <a:pt x="151" y="110"/>
                  <a:pt x="149" y="114"/>
                  <a:pt x="147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5" y="120"/>
                  <a:pt x="144" y="120"/>
                  <a:pt x="142" y="120"/>
                </a:cubicBezTo>
                <a:cubicBezTo>
                  <a:pt x="139" y="120"/>
                  <a:pt x="136" y="119"/>
                  <a:pt x="136" y="115"/>
                </a:cubicBezTo>
                <a:cubicBezTo>
                  <a:pt x="136" y="115"/>
                  <a:pt x="136" y="114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8" y="109"/>
                  <a:pt x="140" y="105"/>
                  <a:pt x="142" y="101"/>
                </a:cubicBezTo>
                <a:cubicBezTo>
                  <a:pt x="147" y="88"/>
                  <a:pt x="150" y="76"/>
                  <a:pt x="150" y="65"/>
                </a:cubicBezTo>
                <a:cubicBezTo>
                  <a:pt x="150" y="65"/>
                  <a:pt x="150" y="64"/>
                  <a:pt x="150" y="63"/>
                </a:cubicBezTo>
                <a:cubicBezTo>
                  <a:pt x="150" y="63"/>
                  <a:pt x="150" y="63"/>
                  <a:pt x="150" y="62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0" y="55"/>
                  <a:pt x="148" y="48"/>
                  <a:pt x="145" y="44"/>
                </a:cubicBezTo>
                <a:cubicBezTo>
                  <a:pt x="144" y="43"/>
                  <a:pt x="143" y="42"/>
                  <a:pt x="141" y="42"/>
                </a:cubicBezTo>
                <a:cubicBezTo>
                  <a:pt x="57" y="6"/>
                  <a:pt x="57" y="6"/>
                  <a:pt x="57" y="6"/>
                </a:cubicBezTo>
                <a:cubicBezTo>
                  <a:pt x="44" y="0"/>
                  <a:pt x="24" y="18"/>
                  <a:pt x="12" y="46"/>
                </a:cubicBezTo>
                <a:cubicBezTo>
                  <a:pt x="0" y="74"/>
                  <a:pt x="1" y="101"/>
                  <a:pt x="14" y="107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104" y="145"/>
                  <a:pt x="111" y="142"/>
                  <a:pt x="118" y="134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74" y="333"/>
                  <a:pt x="74" y="333"/>
                  <a:pt x="74" y="333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64" y="348"/>
                  <a:pt x="64" y="348"/>
                  <a:pt x="64" y="348"/>
                </a:cubicBezTo>
                <a:cubicBezTo>
                  <a:pt x="99" y="348"/>
                  <a:pt x="99" y="348"/>
                  <a:pt x="99" y="348"/>
                </a:cubicBezTo>
                <a:cubicBezTo>
                  <a:pt x="99" y="333"/>
                  <a:pt x="99" y="333"/>
                  <a:pt x="99" y="333"/>
                </a:cubicBezTo>
                <a:cubicBezTo>
                  <a:pt x="170" y="236"/>
                  <a:pt x="170" y="236"/>
                  <a:pt x="170" y="236"/>
                </a:cubicBezTo>
                <a:cubicBezTo>
                  <a:pt x="170" y="333"/>
                  <a:pt x="170" y="333"/>
                  <a:pt x="170" y="333"/>
                </a:cubicBezTo>
                <a:cubicBezTo>
                  <a:pt x="162" y="333"/>
                  <a:pt x="162" y="333"/>
                  <a:pt x="162" y="333"/>
                </a:cubicBezTo>
                <a:cubicBezTo>
                  <a:pt x="162" y="348"/>
                  <a:pt x="162" y="348"/>
                  <a:pt x="162" y="348"/>
                </a:cubicBezTo>
                <a:cubicBezTo>
                  <a:pt x="197" y="348"/>
                  <a:pt x="197" y="348"/>
                  <a:pt x="197" y="348"/>
                </a:cubicBezTo>
                <a:cubicBezTo>
                  <a:pt x="197" y="333"/>
                  <a:pt x="197" y="333"/>
                  <a:pt x="197" y="333"/>
                </a:cubicBezTo>
                <a:cubicBezTo>
                  <a:pt x="190" y="333"/>
                  <a:pt x="190" y="333"/>
                  <a:pt x="190" y="333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48"/>
                  <a:pt x="261" y="348"/>
                  <a:pt x="261" y="348"/>
                </a:cubicBezTo>
                <a:cubicBezTo>
                  <a:pt x="296" y="348"/>
                  <a:pt x="296" y="348"/>
                  <a:pt x="296" y="348"/>
                </a:cubicBezTo>
                <a:cubicBezTo>
                  <a:pt x="296" y="333"/>
                  <a:pt x="296" y="333"/>
                  <a:pt x="296" y="333"/>
                </a:cubicBezTo>
                <a:cubicBezTo>
                  <a:pt x="286" y="333"/>
                  <a:pt x="286" y="333"/>
                  <a:pt x="286" y="333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88" y="199"/>
                  <a:pt x="188" y="199"/>
                  <a:pt x="188" y="199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32" y="183"/>
                  <a:pt x="236" y="181"/>
                  <a:pt x="240" y="177"/>
                </a:cubicBezTo>
                <a:cubicBezTo>
                  <a:pt x="316" y="209"/>
                  <a:pt x="316" y="209"/>
                  <a:pt x="316" y="209"/>
                </a:cubicBezTo>
                <a:cubicBezTo>
                  <a:pt x="323" y="213"/>
                  <a:pt x="335" y="202"/>
                  <a:pt x="341" y="186"/>
                </a:cubicBezTo>
                <a:cubicBezTo>
                  <a:pt x="348" y="170"/>
                  <a:pt x="348" y="154"/>
                  <a:pt x="340" y="151"/>
                </a:cubicBezTo>
                <a:close/>
                <a:moveTo>
                  <a:pt x="51" y="63"/>
                </a:moveTo>
                <a:cubicBezTo>
                  <a:pt x="43" y="82"/>
                  <a:pt x="29" y="95"/>
                  <a:pt x="20" y="91"/>
                </a:cubicBezTo>
                <a:cubicBezTo>
                  <a:pt x="11" y="88"/>
                  <a:pt x="11" y="69"/>
                  <a:pt x="19" y="49"/>
                </a:cubicBezTo>
                <a:cubicBezTo>
                  <a:pt x="27" y="30"/>
                  <a:pt x="41" y="17"/>
                  <a:pt x="50" y="21"/>
                </a:cubicBezTo>
                <a:cubicBezTo>
                  <a:pt x="59" y="25"/>
                  <a:pt x="60" y="44"/>
                  <a:pt x="51" y="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38" name="Freeform 39"/>
          <p:cNvSpPr>
            <a:spLocks noEditPoints="1"/>
          </p:cNvSpPr>
          <p:nvPr userDrawn="1"/>
        </p:nvSpPr>
        <p:spPr bwMode="auto">
          <a:xfrm>
            <a:off x="9491162" y="2679974"/>
            <a:ext cx="274987" cy="189005"/>
          </a:xfrm>
          <a:custGeom>
            <a:avLst/>
            <a:gdLst>
              <a:gd name="T0" fmla="*/ 222 w 444"/>
              <a:gd name="T1" fmla="*/ 69 h 305"/>
              <a:gd name="T2" fmla="*/ 139 w 444"/>
              <a:gd name="T3" fmla="*/ 152 h 305"/>
              <a:gd name="T4" fmla="*/ 222 w 444"/>
              <a:gd name="T5" fmla="*/ 236 h 305"/>
              <a:gd name="T6" fmla="*/ 306 w 444"/>
              <a:gd name="T7" fmla="*/ 152 h 305"/>
              <a:gd name="T8" fmla="*/ 222 w 444"/>
              <a:gd name="T9" fmla="*/ 69 h 305"/>
              <a:gd name="T10" fmla="*/ 222 w 444"/>
              <a:gd name="T11" fmla="*/ 194 h 305"/>
              <a:gd name="T12" fmla="*/ 181 w 444"/>
              <a:gd name="T13" fmla="*/ 152 h 305"/>
              <a:gd name="T14" fmla="*/ 222 w 444"/>
              <a:gd name="T15" fmla="*/ 111 h 305"/>
              <a:gd name="T16" fmla="*/ 264 w 444"/>
              <a:gd name="T17" fmla="*/ 152 h 305"/>
              <a:gd name="T18" fmla="*/ 222 w 444"/>
              <a:gd name="T19" fmla="*/ 194 h 305"/>
              <a:gd name="T20" fmla="*/ 444 w 444"/>
              <a:gd name="T21" fmla="*/ 147 h 305"/>
              <a:gd name="T22" fmla="*/ 222 w 444"/>
              <a:gd name="T23" fmla="*/ 0 h 305"/>
              <a:gd name="T24" fmla="*/ 1 w 444"/>
              <a:gd name="T25" fmla="*/ 147 h 305"/>
              <a:gd name="T26" fmla="*/ 0 w 444"/>
              <a:gd name="T27" fmla="*/ 152 h 305"/>
              <a:gd name="T28" fmla="*/ 1 w 444"/>
              <a:gd name="T29" fmla="*/ 157 h 305"/>
              <a:gd name="T30" fmla="*/ 222 w 444"/>
              <a:gd name="T31" fmla="*/ 305 h 305"/>
              <a:gd name="T32" fmla="*/ 444 w 444"/>
              <a:gd name="T33" fmla="*/ 157 h 305"/>
              <a:gd name="T34" fmla="*/ 444 w 444"/>
              <a:gd name="T35" fmla="*/ 152 h 305"/>
              <a:gd name="T36" fmla="*/ 444 w 444"/>
              <a:gd name="T37" fmla="*/ 147 h 305"/>
              <a:gd name="T38" fmla="*/ 222 w 444"/>
              <a:gd name="T39" fmla="*/ 263 h 305"/>
              <a:gd name="T40" fmla="*/ 111 w 444"/>
              <a:gd name="T41" fmla="*/ 152 h 305"/>
              <a:gd name="T42" fmla="*/ 222 w 444"/>
              <a:gd name="T43" fmla="*/ 41 h 305"/>
              <a:gd name="T44" fmla="*/ 333 w 444"/>
              <a:gd name="T45" fmla="*/ 152 h 305"/>
              <a:gd name="T46" fmla="*/ 222 w 444"/>
              <a:gd name="T47" fmla="*/ 26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05">
                <a:moveTo>
                  <a:pt x="222" y="69"/>
                </a:moveTo>
                <a:cubicBezTo>
                  <a:pt x="176" y="69"/>
                  <a:pt x="139" y="106"/>
                  <a:pt x="139" y="152"/>
                </a:cubicBezTo>
                <a:cubicBezTo>
                  <a:pt x="139" y="198"/>
                  <a:pt x="176" y="236"/>
                  <a:pt x="222" y="236"/>
                </a:cubicBezTo>
                <a:cubicBezTo>
                  <a:pt x="268" y="236"/>
                  <a:pt x="306" y="198"/>
                  <a:pt x="306" y="152"/>
                </a:cubicBezTo>
                <a:cubicBezTo>
                  <a:pt x="306" y="106"/>
                  <a:pt x="268" y="69"/>
                  <a:pt x="222" y="69"/>
                </a:cubicBezTo>
                <a:close/>
                <a:moveTo>
                  <a:pt x="222" y="194"/>
                </a:moveTo>
                <a:cubicBezTo>
                  <a:pt x="199" y="194"/>
                  <a:pt x="181" y="175"/>
                  <a:pt x="181" y="152"/>
                </a:cubicBezTo>
                <a:cubicBezTo>
                  <a:pt x="181" y="129"/>
                  <a:pt x="199" y="111"/>
                  <a:pt x="222" y="111"/>
                </a:cubicBezTo>
                <a:cubicBezTo>
                  <a:pt x="245" y="111"/>
                  <a:pt x="264" y="129"/>
                  <a:pt x="264" y="152"/>
                </a:cubicBezTo>
                <a:cubicBezTo>
                  <a:pt x="264" y="175"/>
                  <a:pt x="245" y="194"/>
                  <a:pt x="222" y="194"/>
                </a:cubicBezTo>
                <a:close/>
                <a:moveTo>
                  <a:pt x="444" y="147"/>
                </a:moveTo>
                <a:cubicBezTo>
                  <a:pt x="410" y="59"/>
                  <a:pt x="320" y="0"/>
                  <a:pt x="222" y="0"/>
                </a:cubicBezTo>
                <a:cubicBezTo>
                  <a:pt x="125" y="0"/>
                  <a:pt x="35" y="59"/>
                  <a:pt x="1" y="147"/>
                </a:cubicBezTo>
                <a:cubicBezTo>
                  <a:pt x="1" y="149"/>
                  <a:pt x="0" y="151"/>
                  <a:pt x="0" y="152"/>
                </a:cubicBezTo>
                <a:cubicBezTo>
                  <a:pt x="0" y="154"/>
                  <a:pt x="1" y="156"/>
                  <a:pt x="1" y="157"/>
                </a:cubicBezTo>
                <a:cubicBezTo>
                  <a:pt x="35" y="245"/>
                  <a:pt x="125" y="305"/>
                  <a:pt x="222" y="305"/>
                </a:cubicBezTo>
                <a:cubicBezTo>
                  <a:pt x="320" y="305"/>
                  <a:pt x="410" y="245"/>
                  <a:pt x="444" y="157"/>
                </a:cubicBezTo>
                <a:cubicBezTo>
                  <a:pt x="444" y="156"/>
                  <a:pt x="444" y="154"/>
                  <a:pt x="444" y="152"/>
                </a:cubicBezTo>
                <a:cubicBezTo>
                  <a:pt x="444" y="151"/>
                  <a:pt x="444" y="149"/>
                  <a:pt x="444" y="147"/>
                </a:cubicBezTo>
                <a:close/>
                <a:moveTo>
                  <a:pt x="222" y="263"/>
                </a:moveTo>
                <a:cubicBezTo>
                  <a:pt x="161" y="263"/>
                  <a:pt x="111" y="214"/>
                  <a:pt x="111" y="152"/>
                </a:cubicBezTo>
                <a:cubicBezTo>
                  <a:pt x="111" y="91"/>
                  <a:pt x="161" y="41"/>
                  <a:pt x="222" y="41"/>
                </a:cubicBezTo>
                <a:cubicBezTo>
                  <a:pt x="284" y="41"/>
                  <a:pt x="333" y="91"/>
                  <a:pt x="333" y="152"/>
                </a:cubicBezTo>
                <a:cubicBezTo>
                  <a:pt x="333" y="214"/>
                  <a:pt x="284" y="263"/>
                  <a:pt x="222" y="2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6" name="Freeform 87"/>
          <p:cNvSpPr>
            <a:spLocks noEditPoints="1"/>
          </p:cNvSpPr>
          <p:nvPr userDrawn="1"/>
        </p:nvSpPr>
        <p:spPr bwMode="auto">
          <a:xfrm>
            <a:off x="9487134" y="2186926"/>
            <a:ext cx="279823" cy="228797"/>
          </a:xfrm>
          <a:custGeom>
            <a:avLst/>
            <a:gdLst>
              <a:gd name="T0" fmla="*/ 245 w 257"/>
              <a:gd name="T1" fmla="*/ 58 h 210"/>
              <a:gd name="T2" fmla="*/ 40 w 257"/>
              <a:gd name="T3" fmla="*/ 3 h 210"/>
              <a:gd name="T4" fmla="*/ 20 w 257"/>
              <a:gd name="T5" fmla="*/ 14 h 210"/>
              <a:gd name="T6" fmla="*/ 18 w 257"/>
              <a:gd name="T7" fmla="*/ 20 h 210"/>
              <a:gd name="T8" fmla="*/ 30 w 257"/>
              <a:gd name="T9" fmla="*/ 40 h 210"/>
              <a:gd name="T10" fmla="*/ 109 w 257"/>
              <a:gd name="T11" fmla="*/ 61 h 210"/>
              <a:gd name="T12" fmla="*/ 121 w 257"/>
              <a:gd name="T13" fmla="*/ 79 h 210"/>
              <a:gd name="T14" fmla="*/ 133 w 257"/>
              <a:gd name="T15" fmla="*/ 97 h 210"/>
              <a:gd name="T16" fmla="*/ 208 w 257"/>
              <a:gd name="T17" fmla="*/ 117 h 210"/>
              <a:gd name="T18" fmla="*/ 233 w 257"/>
              <a:gd name="T19" fmla="*/ 108 h 210"/>
              <a:gd name="T20" fmla="*/ 252 w 257"/>
              <a:gd name="T21" fmla="*/ 76 h 210"/>
              <a:gd name="T22" fmla="*/ 245 w 257"/>
              <a:gd name="T23" fmla="*/ 58 h 210"/>
              <a:gd name="T24" fmla="*/ 107 w 257"/>
              <a:gd name="T25" fmla="*/ 76 h 210"/>
              <a:gd name="T26" fmla="*/ 106 w 257"/>
              <a:gd name="T27" fmla="*/ 75 h 210"/>
              <a:gd name="T28" fmla="*/ 26 w 257"/>
              <a:gd name="T29" fmla="*/ 54 h 210"/>
              <a:gd name="T30" fmla="*/ 22 w 257"/>
              <a:gd name="T31" fmla="*/ 52 h 210"/>
              <a:gd name="T32" fmla="*/ 11 w 257"/>
              <a:gd name="T33" fmla="*/ 92 h 210"/>
              <a:gd name="T34" fmla="*/ 23 w 257"/>
              <a:gd name="T35" fmla="*/ 112 h 210"/>
              <a:gd name="T36" fmla="*/ 80 w 257"/>
              <a:gd name="T37" fmla="*/ 127 h 210"/>
              <a:gd name="T38" fmla="*/ 80 w 257"/>
              <a:gd name="T39" fmla="*/ 160 h 210"/>
              <a:gd name="T40" fmla="*/ 25 w 257"/>
              <a:gd name="T41" fmla="*/ 160 h 210"/>
              <a:gd name="T42" fmla="*/ 25 w 257"/>
              <a:gd name="T43" fmla="*/ 134 h 210"/>
              <a:gd name="T44" fmla="*/ 0 w 257"/>
              <a:gd name="T45" fmla="*/ 134 h 210"/>
              <a:gd name="T46" fmla="*/ 0 w 257"/>
              <a:gd name="T47" fmla="*/ 210 h 210"/>
              <a:gd name="T48" fmla="*/ 25 w 257"/>
              <a:gd name="T49" fmla="*/ 210 h 210"/>
              <a:gd name="T50" fmla="*/ 25 w 257"/>
              <a:gd name="T51" fmla="*/ 189 h 210"/>
              <a:gd name="T52" fmla="*/ 92 w 257"/>
              <a:gd name="T53" fmla="*/ 183 h 210"/>
              <a:gd name="T54" fmla="*/ 103 w 257"/>
              <a:gd name="T55" fmla="*/ 172 h 210"/>
              <a:gd name="T56" fmla="*/ 103 w 257"/>
              <a:gd name="T57" fmla="*/ 134 h 210"/>
              <a:gd name="T58" fmla="*/ 165 w 257"/>
              <a:gd name="T59" fmla="*/ 150 h 210"/>
              <a:gd name="T60" fmla="*/ 185 w 257"/>
              <a:gd name="T61" fmla="*/ 139 h 210"/>
              <a:gd name="T62" fmla="*/ 188 w 257"/>
              <a:gd name="T63" fmla="*/ 127 h 210"/>
              <a:gd name="T64" fmla="*/ 130 w 257"/>
              <a:gd name="T65" fmla="*/ 111 h 210"/>
              <a:gd name="T66" fmla="*/ 107 w 257"/>
              <a:gd name="T67" fmla="*/ 7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7" h="210">
                <a:moveTo>
                  <a:pt x="245" y="58"/>
                </a:moveTo>
                <a:cubicBezTo>
                  <a:pt x="40" y="3"/>
                  <a:pt x="40" y="3"/>
                  <a:pt x="40" y="3"/>
                </a:cubicBezTo>
                <a:cubicBezTo>
                  <a:pt x="31" y="0"/>
                  <a:pt x="22" y="5"/>
                  <a:pt x="20" y="14"/>
                </a:cubicBezTo>
                <a:cubicBezTo>
                  <a:pt x="18" y="20"/>
                  <a:pt x="18" y="20"/>
                  <a:pt x="18" y="20"/>
                </a:cubicBezTo>
                <a:cubicBezTo>
                  <a:pt x="16" y="28"/>
                  <a:pt x="21" y="37"/>
                  <a:pt x="30" y="40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18" y="63"/>
                  <a:pt x="123" y="72"/>
                  <a:pt x="121" y="79"/>
                </a:cubicBezTo>
                <a:cubicBezTo>
                  <a:pt x="119" y="87"/>
                  <a:pt x="125" y="95"/>
                  <a:pt x="133" y="97"/>
                </a:cubicBezTo>
                <a:cubicBezTo>
                  <a:pt x="208" y="117"/>
                  <a:pt x="208" y="117"/>
                  <a:pt x="208" y="117"/>
                </a:cubicBezTo>
                <a:cubicBezTo>
                  <a:pt x="217" y="120"/>
                  <a:pt x="228" y="115"/>
                  <a:pt x="233" y="108"/>
                </a:cubicBezTo>
                <a:cubicBezTo>
                  <a:pt x="252" y="76"/>
                  <a:pt x="252" y="76"/>
                  <a:pt x="252" y="76"/>
                </a:cubicBezTo>
                <a:cubicBezTo>
                  <a:pt x="257" y="68"/>
                  <a:pt x="254" y="60"/>
                  <a:pt x="245" y="58"/>
                </a:cubicBezTo>
                <a:close/>
                <a:moveTo>
                  <a:pt x="107" y="76"/>
                </a:moveTo>
                <a:cubicBezTo>
                  <a:pt x="107" y="76"/>
                  <a:pt x="107" y="75"/>
                  <a:pt x="106" y="75"/>
                </a:cubicBezTo>
                <a:cubicBezTo>
                  <a:pt x="26" y="54"/>
                  <a:pt x="26" y="54"/>
                  <a:pt x="26" y="54"/>
                </a:cubicBezTo>
                <a:cubicBezTo>
                  <a:pt x="25" y="53"/>
                  <a:pt x="23" y="53"/>
                  <a:pt x="22" y="52"/>
                </a:cubicBezTo>
                <a:cubicBezTo>
                  <a:pt x="11" y="92"/>
                  <a:pt x="11" y="92"/>
                  <a:pt x="11" y="92"/>
                </a:cubicBezTo>
                <a:cubicBezTo>
                  <a:pt x="9" y="101"/>
                  <a:pt x="14" y="110"/>
                  <a:pt x="23" y="11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34"/>
                  <a:pt x="25" y="134"/>
                  <a:pt x="25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210"/>
                  <a:pt x="0" y="210"/>
                  <a:pt x="0" y="210"/>
                </a:cubicBezTo>
                <a:cubicBezTo>
                  <a:pt x="25" y="210"/>
                  <a:pt x="25" y="210"/>
                  <a:pt x="25" y="210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92" y="183"/>
                  <a:pt x="92" y="183"/>
                  <a:pt x="92" y="183"/>
                </a:cubicBezTo>
                <a:cubicBezTo>
                  <a:pt x="98" y="183"/>
                  <a:pt x="103" y="178"/>
                  <a:pt x="103" y="172"/>
                </a:cubicBezTo>
                <a:cubicBezTo>
                  <a:pt x="103" y="134"/>
                  <a:pt x="103" y="134"/>
                  <a:pt x="103" y="134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74" y="153"/>
                  <a:pt x="183" y="147"/>
                  <a:pt x="185" y="139"/>
                </a:cubicBezTo>
                <a:cubicBezTo>
                  <a:pt x="188" y="127"/>
                  <a:pt x="188" y="127"/>
                  <a:pt x="188" y="127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14" y="107"/>
                  <a:pt x="104" y="91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1" name="Freeform 9"/>
          <p:cNvSpPr>
            <a:spLocks noEditPoints="1"/>
          </p:cNvSpPr>
          <p:nvPr userDrawn="1"/>
        </p:nvSpPr>
        <p:spPr bwMode="auto">
          <a:xfrm>
            <a:off x="9471833" y="3253536"/>
            <a:ext cx="298196" cy="229009"/>
          </a:xfrm>
          <a:custGeom>
            <a:avLst/>
            <a:gdLst>
              <a:gd name="T0" fmla="*/ 155 w 250"/>
              <a:gd name="T1" fmla="*/ 45 h 192"/>
              <a:gd name="T2" fmla="*/ 133 w 250"/>
              <a:gd name="T3" fmla="*/ 51 h 192"/>
              <a:gd name="T4" fmla="*/ 90 w 250"/>
              <a:gd name="T5" fmla="*/ 124 h 192"/>
              <a:gd name="T6" fmla="*/ 96 w 250"/>
              <a:gd name="T7" fmla="*/ 146 h 192"/>
              <a:gd name="T8" fmla="*/ 118 w 250"/>
              <a:gd name="T9" fmla="*/ 140 h 192"/>
              <a:gd name="T10" fmla="*/ 161 w 250"/>
              <a:gd name="T11" fmla="*/ 67 h 192"/>
              <a:gd name="T12" fmla="*/ 155 w 250"/>
              <a:gd name="T13" fmla="*/ 45 h 192"/>
              <a:gd name="T14" fmla="*/ 104 w 250"/>
              <a:gd name="T15" fmla="*/ 45 h 192"/>
              <a:gd name="T16" fmla="*/ 82 w 250"/>
              <a:gd name="T17" fmla="*/ 51 h 192"/>
              <a:gd name="T18" fmla="*/ 0 w 250"/>
              <a:gd name="T19" fmla="*/ 192 h 192"/>
              <a:gd name="T20" fmla="*/ 38 w 250"/>
              <a:gd name="T21" fmla="*/ 192 h 192"/>
              <a:gd name="T22" fmla="*/ 110 w 250"/>
              <a:gd name="T23" fmla="*/ 67 h 192"/>
              <a:gd name="T24" fmla="*/ 104 w 250"/>
              <a:gd name="T25" fmla="*/ 45 h 192"/>
              <a:gd name="T26" fmla="*/ 213 w 250"/>
              <a:gd name="T27" fmla="*/ 0 h 192"/>
              <a:gd name="T28" fmla="*/ 141 w 250"/>
              <a:gd name="T29" fmla="*/ 124 h 192"/>
              <a:gd name="T30" fmla="*/ 147 w 250"/>
              <a:gd name="T31" fmla="*/ 146 h 192"/>
              <a:gd name="T32" fmla="*/ 147 w 250"/>
              <a:gd name="T33" fmla="*/ 146 h 192"/>
              <a:gd name="T34" fmla="*/ 169 w 250"/>
              <a:gd name="T35" fmla="*/ 140 h 192"/>
              <a:gd name="T36" fmla="*/ 250 w 250"/>
              <a:gd name="T37" fmla="*/ 0 h 192"/>
              <a:gd name="T38" fmla="*/ 213 w 250"/>
              <a:gd name="T39" fmla="*/ 0 h 192"/>
              <a:gd name="T40" fmla="*/ 74 w 250"/>
              <a:gd name="T41" fmla="*/ 41 h 192"/>
              <a:gd name="T42" fmla="*/ 52 w 250"/>
              <a:gd name="T43" fmla="*/ 0 h 192"/>
              <a:gd name="T44" fmla="*/ 16 w 250"/>
              <a:gd name="T45" fmla="*/ 0 h 192"/>
              <a:gd name="T46" fmla="*/ 55 w 250"/>
              <a:gd name="T47" fmla="*/ 74 h 192"/>
              <a:gd name="T48" fmla="*/ 74 w 250"/>
              <a:gd name="T49" fmla="*/ 41 h 192"/>
              <a:gd name="T50" fmla="*/ 177 w 250"/>
              <a:gd name="T51" fmla="*/ 150 h 192"/>
              <a:gd name="T52" fmla="*/ 199 w 250"/>
              <a:gd name="T53" fmla="*/ 192 h 192"/>
              <a:gd name="T54" fmla="*/ 236 w 250"/>
              <a:gd name="T55" fmla="*/ 192 h 192"/>
              <a:gd name="T56" fmla="*/ 196 w 250"/>
              <a:gd name="T57" fmla="*/ 117 h 192"/>
              <a:gd name="T58" fmla="*/ 177 w 250"/>
              <a:gd name="T59" fmla="*/ 15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0" h="192">
                <a:moveTo>
                  <a:pt x="155" y="45"/>
                </a:moveTo>
                <a:cubicBezTo>
                  <a:pt x="147" y="41"/>
                  <a:pt x="137" y="43"/>
                  <a:pt x="133" y="51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6" y="132"/>
                  <a:pt x="89" y="142"/>
                  <a:pt x="96" y="146"/>
                </a:cubicBezTo>
                <a:cubicBezTo>
                  <a:pt x="104" y="150"/>
                  <a:pt x="114" y="148"/>
                  <a:pt x="118" y="140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5" y="60"/>
                  <a:pt x="162" y="50"/>
                  <a:pt x="155" y="45"/>
                </a:cubicBezTo>
                <a:close/>
                <a:moveTo>
                  <a:pt x="104" y="45"/>
                </a:moveTo>
                <a:cubicBezTo>
                  <a:pt x="96" y="41"/>
                  <a:pt x="86" y="43"/>
                  <a:pt x="82" y="51"/>
                </a:cubicBezTo>
                <a:cubicBezTo>
                  <a:pt x="0" y="192"/>
                  <a:pt x="0" y="192"/>
                  <a:pt x="0" y="192"/>
                </a:cubicBezTo>
                <a:cubicBezTo>
                  <a:pt x="38" y="192"/>
                  <a:pt x="38" y="192"/>
                  <a:pt x="38" y="192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4" y="60"/>
                  <a:pt x="111" y="50"/>
                  <a:pt x="104" y="45"/>
                </a:cubicBezTo>
                <a:close/>
                <a:moveTo>
                  <a:pt x="213" y="0"/>
                </a:moveTo>
                <a:cubicBezTo>
                  <a:pt x="141" y="124"/>
                  <a:pt x="141" y="124"/>
                  <a:pt x="141" y="124"/>
                </a:cubicBezTo>
                <a:cubicBezTo>
                  <a:pt x="137" y="132"/>
                  <a:pt x="139" y="142"/>
                  <a:pt x="147" y="146"/>
                </a:cubicBezTo>
                <a:cubicBezTo>
                  <a:pt x="147" y="146"/>
                  <a:pt x="147" y="146"/>
                  <a:pt x="147" y="146"/>
                </a:cubicBezTo>
                <a:cubicBezTo>
                  <a:pt x="155" y="151"/>
                  <a:pt x="165" y="148"/>
                  <a:pt x="169" y="140"/>
                </a:cubicBezTo>
                <a:cubicBezTo>
                  <a:pt x="250" y="0"/>
                  <a:pt x="250" y="0"/>
                  <a:pt x="250" y="0"/>
                </a:cubicBezTo>
                <a:lnTo>
                  <a:pt x="213" y="0"/>
                </a:lnTo>
                <a:close/>
                <a:moveTo>
                  <a:pt x="74" y="41"/>
                </a:moveTo>
                <a:cubicBezTo>
                  <a:pt x="52" y="0"/>
                  <a:pt x="52" y="0"/>
                  <a:pt x="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55" y="74"/>
                  <a:pt x="55" y="74"/>
                  <a:pt x="55" y="74"/>
                </a:cubicBezTo>
                <a:lnTo>
                  <a:pt x="74" y="41"/>
                </a:lnTo>
                <a:close/>
                <a:moveTo>
                  <a:pt x="177" y="150"/>
                </a:moveTo>
                <a:cubicBezTo>
                  <a:pt x="199" y="192"/>
                  <a:pt x="199" y="192"/>
                  <a:pt x="199" y="192"/>
                </a:cubicBezTo>
                <a:cubicBezTo>
                  <a:pt x="236" y="192"/>
                  <a:pt x="236" y="192"/>
                  <a:pt x="236" y="192"/>
                </a:cubicBezTo>
                <a:cubicBezTo>
                  <a:pt x="196" y="117"/>
                  <a:pt x="196" y="117"/>
                  <a:pt x="196" y="117"/>
                </a:cubicBezTo>
                <a:lnTo>
                  <a:pt x="177" y="1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66" name="Freeform 33"/>
          <p:cNvSpPr>
            <a:spLocks noEditPoints="1"/>
          </p:cNvSpPr>
          <p:nvPr userDrawn="1"/>
        </p:nvSpPr>
        <p:spPr bwMode="auto">
          <a:xfrm>
            <a:off x="8852985" y="3758272"/>
            <a:ext cx="283665" cy="260835"/>
          </a:xfrm>
          <a:custGeom>
            <a:avLst/>
            <a:gdLst>
              <a:gd name="T0" fmla="*/ 192 w 238"/>
              <a:gd name="T1" fmla="*/ 183 h 219"/>
              <a:gd name="T2" fmla="*/ 46 w 238"/>
              <a:gd name="T3" fmla="*/ 183 h 219"/>
              <a:gd name="T4" fmla="*/ 28 w 238"/>
              <a:gd name="T5" fmla="*/ 201 h 219"/>
              <a:gd name="T6" fmla="*/ 28 w 238"/>
              <a:gd name="T7" fmla="*/ 219 h 219"/>
              <a:gd name="T8" fmla="*/ 211 w 238"/>
              <a:gd name="T9" fmla="*/ 219 h 219"/>
              <a:gd name="T10" fmla="*/ 211 w 238"/>
              <a:gd name="T11" fmla="*/ 201 h 219"/>
              <a:gd name="T12" fmla="*/ 192 w 238"/>
              <a:gd name="T13" fmla="*/ 183 h 219"/>
              <a:gd name="T14" fmla="*/ 55 w 238"/>
              <a:gd name="T15" fmla="*/ 164 h 219"/>
              <a:gd name="T16" fmla="*/ 183 w 238"/>
              <a:gd name="T17" fmla="*/ 164 h 219"/>
              <a:gd name="T18" fmla="*/ 183 w 238"/>
              <a:gd name="T19" fmla="*/ 119 h 219"/>
              <a:gd name="T20" fmla="*/ 119 w 238"/>
              <a:gd name="T21" fmla="*/ 54 h 219"/>
              <a:gd name="T22" fmla="*/ 55 w 238"/>
              <a:gd name="T23" fmla="*/ 119 h 219"/>
              <a:gd name="T24" fmla="*/ 55 w 238"/>
              <a:gd name="T25" fmla="*/ 164 h 219"/>
              <a:gd name="T26" fmla="*/ 119 w 238"/>
              <a:gd name="T27" fmla="*/ 73 h 219"/>
              <a:gd name="T28" fmla="*/ 128 w 238"/>
              <a:gd name="T29" fmla="*/ 82 h 219"/>
              <a:gd name="T30" fmla="*/ 119 w 238"/>
              <a:gd name="T31" fmla="*/ 91 h 219"/>
              <a:gd name="T32" fmla="*/ 91 w 238"/>
              <a:gd name="T33" fmla="*/ 119 h 219"/>
              <a:gd name="T34" fmla="*/ 82 w 238"/>
              <a:gd name="T35" fmla="*/ 128 h 219"/>
              <a:gd name="T36" fmla="*/ 73 w 238"/>
              <a:gd name="T37" fmla="*/ 119 h 219"/>
              <a:gd name="T38" fmla="*/ 119 w 238"/>
              <a:gd name="T39" fmla="*/ 73 h 219"/>
              <a:gd name="T40" fmla="*/ 119 w 238"/>
              <a:gd name="T41" fmla="*/ 45 h 219"/>
              <a:gd name="T42" fmla="*/ 128 w 238"/>
              <a:gd name="T43" fmla="*/ 36 h 219"/>
              <a:gd name="T44" fmla="*/ 128 w 238"/>
              <a:gd name="T45" fmla="*/ 9 h 219"/>
              <a:gd name="T46" fmla="*/ 119 w 238"/>
              <a:gd name="T47" fmla="*/ 0 h 219"/>
              <a:gd name="T48" fmla="*/ 110 w 238"/>
              <a:gd name="T49" fmla="*/ 9 h 219"/>
              <a:gd name="T50" fmla="*/ 110 w 238"/>
              <a:gd name="T51" fmla="*/ 36 h 219"/>
              <a:gd name="T52" fmla="*/ 119 w 238"/>
              <a:gd name="T53" fmla="*/ 45 h 219"/>
              <a:gd name="T54" fmla="*/ 55 w 238"/>
              <a:gd name="T55" fmla="*/ 67 h 219"/>
              <a:gd name="T56" fmla="*/ 68 w 238"/>
              <a:gd name="T57" fmla="*/ 67 h 219"/>
              <a:gd name="T58" fmla="*/ 68 w 238"/>
              <a:gd name="T59" fmla="*/ 54 h 219"/>
              <a:gd name="T60" fmla="*/ 48 w 238"/>
              <a:gd name="T61" fmla="*/ 34 h 219"/>
              <a:gd name="T62" fmla="*/ 35 w 238"/>
              <a:gd name="T63" fmla="*/ 34 h 219"/>
              <a:gd name="T64" fmla="*/ 35 w 238"/>
              <a:gd name="T65" fmla="*/ 34 h 219"/>
              <a:gd name="T66" fmla="*/ 35 w 238"/>
              <a:gd name="T67" fmla="*/ 47 h 219"/>
              <a:gd name="T68" fmla="*/ 55 w 238"/>
              <a:gd name="T69" fmla="*/ 67 h 219"/>
              <a:gd name="T70" fmla="*/ 46 w 238"/>
              <a:gd name="T71" fmla="*/ 118 h 219"/>
              <a:gd name="T72" fmla="*/ 37 w 238"/>
              <a:gd name="T73" fmla="*/ 109 h 219"/>
              <a:gd name="T74" fmla="*/ 10 w 238"/>
              <a:gd name="T75" fmla="*/ 109 h 219"/>
              <a:gd name="T76" fmla="*/ 0 w 238"/>
              <a:gd name="T77" fmla="*/ 118 h 219"/>
              <a:gd name="T78" fmla="*/ 0 w 238"/>
              <a:gd name="T79" fmla="*/ 118 h 219"/>
              <a:gd name="T80" fmla="*/ 10 w 238"/>
              <a:gd name="T81" fmla="*/ 127 h 219"/>
              <a:gd name="T82" fmla="*/ 37 w 238"/>
              <a:gd name="T83" fmla="*/ 127 h 219"/>
              <a:gd name="T84" fmla="*/ 46 w 238"/>
              <a:gd name="T85" fmla="*/ 118 h 219"/>
              <a:gd name="T86" fmla="*/ 229 w 238"/>
              <a:gd name="T87" fmla="*/ 109 h 219"/>
              <a:gd name="T88" fmla="*/ 201 w 238"/>
              <a:gd name="T89" fmla="*/ 109 h 219"/>
              <a:gd name="T90" fmla="*/ 192 w 238"/>
              <a:gd name="T91" fmla="*/ 118 h 219"/>
              <a:gd name="T92" fmla="*/ 201 w 238"/>
              <a:gd name="T93" fmla="*/ 127 h 219"/>
              <a:gd name="T94" fmla="*/ 229 w 238"/>
              <a:gd name="T95" fmla="*/ 127 h 219"/>
              <a:gd name="T96" fmla="*/ 238 w 238"/>
              <a:gd name="T97" fmla="*/ 118 h 219"/>
              <a:gd name="T98" fmla="*/ 229 w 238"/>
              <a:gd name="T99" fmla="*/ 109 h 219"/>
              <a:gd name="T100" fmla="*/ 184 w 238"/>
              <a:gd name="T101" fmla="*/ 67 h 219"/>
              <a:gd name="T102" fmla="*/ 203 w 238"/>
              <a:gd name="T103" fmla="*/ 47 h 219"/>
              <a:gd name="T104" fmla="*/ 203 w 238"/>
              <a:gd name="T105" fmla="*/ 34 h 219"/>
              <a:gd name="T106" fmla="*/ 190 w 238"/>
              <a:gd name="T107" fmla="*/ 34 h 219"/>
              <a:gd name="T108" fmla="*/ 171 w 238"/>
              <a:gd name="T109" fmla="*/ 54 h 219"/>
              <a:gd name="T110" fmla="*/ 171 w 238"/>
              <a:gd name="T111" fmla="*/ 67 h 219"/>
              <a:gd name="T112" fmla="*/ 184 w 238"/>
              <a:gd name="T113" fmla="*/ 67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8" h="219">
                <a:moveTo>
                  <a:pt x="192" y="183"/>
                </a:moveTo>
                <a:cubicBezTo>
                  <a:pt x="46" y="183"/>
                  <a:pt x="46" y="183"/>
                  <a:pt x="46" y="183"/>
                </a:cubicBezTo>
                <a:cubicBezTo>
                  <a:pt x="36" y="183"/>
                  <a:pt x="28" y="191"/>
                  <a:pt x="28" y="201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211" y="201"/>
                  <a:pt x="211" y="201"/>
                  <a:pt x="211" y="201"/>
                </a:cubicBezTo>
                <a:cubicBezTo>
                  <a:pt x="211" y="191"/>
                  <a:pt x="202" y="183"/>
                  <a:pt x="192" y="183"/>
                </a:cubicBezTo>
                <a:close/>
                <a:moveTo>
                  <a:pt x="55" y="164"/>
                </a:moveTo>
                <a:cubicBezTo>
                  <a:pt x="183" y="164"/>
                  <a:pt x="183" y="164"/>
                  <a:pt x="183" y="164"/>
                </a:cubicBezTo>
                <a:cubicBezTo>
                  <a:pt x="183" y="119"/>
                  <a:pt x="183" y="119"/>
                  <a:pt x="183" y="119"/>
                </a:cubicBezTo>
                <a:cubicBezTo>
                  <a:pt x="183" y="83"/>
                  <a:pt x="155" y="54"/>
                  <a:pt x="119" y="54"/>
                </a:cubicBezTo>
                <a:cubicBezTo>
                  <a:pt x="84" y="54"/>
                  <a:pt x="55" y="83"/>
                  <a:pt x="55" y="119"/>
                </a:cubicBezTo>
                <a:lnTo>
                  <a:pt x="55" y="164"/>
                </a:lnTo>
                <a:close/>
                <a:moveTo>
                  <a:pt x="119" y="73"/>
                </a:moveTo>
                <a:cubicBezTo>
                  <a:pt x="124" y="73"/>
                  <a:pt x="128" y="77"/>
                  <a:pt x="128" y="82"/>
                </a:cubicBezTo>
                <a:cubicBezTo>
                  <a:pt x="128" y="87"/>
                  <a:pt x="124" y="91"/>
                  <a:pt x="119" y="91"/>
                </a:cubicBezTo>
                <a:cubicBezTo>
                  <a:pt x="104" y="91"/>
                  <a:pt x="91" y="103"/>
                  <a:pt x="91" y="119"/>
                </a:cubicBezTo>
                <a:cubicBezTo>
                  <a:pt x="91" y="124"/>
                  <a:pt x="87" y="128"/>
                  <a:pt x="82" y="128"/>
                </a:cubicBezTo>
                <a:cubicBezTo>
                  <a:pt x="77" y="128"/>
                  <a:pt x="73" y="124"/>
                  <a:pt x="73" y="119"/>
                </a:cubicBezTo>
                <a:cubicBezTo>
                  <a:pt x="73" y="93"/>
                  <a:pt x="94" y="73"/>
                  <a:pt x="119" y="73"/>
                </a:cubicBezTo>
                <a:close/>
                <a:moveTo>
                  <a:pt x="119" y="45"/>
                </a:moveTo>
                <a:cubicBezTo>
                  <a:pt x="124" y="45"/>
                  <a:pt x="128" y="41"/>
                  <a:pt x="128" y="36"/>
                </a:cubicBezTo>
                <a:cubicBezTo>
                  <a:pt x="128" y="9"/>
                  <a:pt x="128" y="9"/>
                  <a:pt x="128" y="9"/>
                </a:cubicBezTo>
                <a:cubicBezTo>
                  <a:pt x="128" y="4"/>
                  <a:pt x="124" y="0"/>
                  <a:pt x="119" y="0"/>
                </a:cubicBezTo>
                <a:cubicBezTo>
                  <a:pt x="114" y="0"/>
                  <a:pt x="110" y="4"/>
                  <a:pt x="110" y="9"/>
                </a:cubicBezTo>
                <a:cubicBezTo>
                  <a:pt x="110" y="36"/>
                  <a:pt x="110" y="36"/>
                  <a:pt x="110" y="36"/>
                </a:cubicBezTo>
                <a:cubicBezTo>
                  <a:pt x="110" y="41"/>
                  <a:pt x="114" y="45"/>
                  <a:pt x="119" y="45"/>
                </a:cubicBezTo>
                <a:close/>
                <a:moveTo>
                  <a:pt x="55" y="67"/>
                </a:moveTo>
                <a:cubicBezTo>
                  <a:pt x="58" y="70"/>
                  <a:pt x="64" y="70"/>
                  <a:pt x="68" y="67"/>
                </a:cubicBezTo>
                <a:cubicBezTo>
                  <a:pt x="71" y="63"/>
                  <a:pt x="71" y="57"/>
                  <a:pt x="68" y="54"/>
                </a:cubicBezTo>
                <a:cubicBezTo>
                  <a:pt x="48" y="34"/>
                  <a:pt x="48" y="34"/>
                  <a:pt x="48" y="34"/>
                </a:cubicBezTo>
                <a:cubicBezTo>
                  <a:pt x="45" y="31"/>
                  <a:pt x="39" y="31"/>
                  <a:pt x="35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2" y="38"/>
                  <a:pt x="32" y="44"/>
                  <a:pt x="35" y="47"/>
                </a:cubicBezTo>
                <a:lnTo>
                  <a:pt x="55" y="67"/>
                </a:lnTo>
                <a:close/>
                <a:moveTo>
                  <a:pt x="46" y="118"/>
                </a:moveTo>
                <a:cubicBezTo>
                  <a:pt x="46" y="113"/>
                  <a:pt x="42" y="109"/>
                  <a:pt x="37" y="109"/>
                </a:cubicBezTo>
                <a:cubicBezTo>
                  <a:pt x="10" y="109"/>
                  <a:pt x="10" y="109"/>
                  <a:pt x="10" y="109"/>
                </a:cubicBezTo>
                <a:cubicBezTo>
                  <a:pt x="5" y="109"/>
                  <a:pt x="0" y="113"/>
                  <a:pt x="0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3"/>
                  <a:pt x="5" y="127"/>
                  <a:pt x="10" y="127"/>
                </a:cubicBezTo>
                <a:cubicBezTo>
                  <a:pt x="37" y="127"/>
                  <a:pt x="37" y="127"/>
                  <a:pt x="37" y="127"/>
                </a:cubicBezTo>
                <a:cubicBezTo>
                  <a:pt x="42" y="127"/>
                  <a:pt x="46" y="123"/>
                  <a:pt x="46" y="118"/>
                </a:cubicBezTo>
                <a:close/>
                <a:moveTo>
                  <a:pt x="229" y="109"/>
                </a:moveTo>
                <a:cubicBezTo>
                  <a:pt x="201" y="109"/>
                  <a:pt x="201" y="109"/>
                  <a:pt x="201" y="109"/>
                </a:cubicBezTo>
                <a:cubicBezTo>
                  <a:pt x="196" y="109"/>
                  <a:pt x="192" y="113"/>
                  <a:pt x="192" y="118"/>
                </a:cubicBezTo>
                <a:cubicBezTo>
                  <a:pt x="192" y="123"/>
                  <a:pt x="196" y="127"/>
                  <a:pt x="201" y="127"/>
                </a:cubicBezTo>
                <a:cubicBezTo>
                  <a:pt x="229" y="127"/>
                  <a:pt x="229" y="127"/>
                  <a:pt x="229" y="127"/>
                </a:cubicBezTo>
                <a:cubicBezTo>
                  <a:pt x="234" y="127"/>
                  <a:pt x="238" y="123"/>
                  <a:pt x="238" y="118"/>
                </a:cubicBezTo>
                <a:cubicBezTo>
                  <a:pt x="238" y="113"/>
                  <a:pt x="234" y="109"/>
                  <a:pt x="229" y="109"/>
                </a:cubicBezTo>
                <a:close/>
                <a:moveTo>
                  <a:pt x="184" y="67"/>
                </a:moveTo>
                <a:cubicBezTo>
                  <a:pt x="203" y="47"/>
                  <a:pt x="203" y="47"/>
                  <a:pt x="203" y="47"/>
                </a:cubicBezTo>
                <a:cubicBezTo>
                  <a:pt x="207" y="44"/>
                  <a:pt x="207" y="38"/>
                  <a:pt x="203" y="34"/>
                </a:cubicBezTo>
                <a:cubicBezTo>
                  <a:pt x="199" y="31"/>
                  <a:pt x="194" y="31"/>
                  <a:pt x="190" y="3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67" y="57"/>
                  <a:pt x="167" y="63"/>
                  <a:pt x="171" y="67"/>
                </a:cubicBezTo>
                <a:cubicBezTo>
                  <a:pt x="174" y="70"/>
                  <a:pt x="180" y="70"/>
                  <a:pt x="184" y="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92" name="Group 691"/>
          <p:cNvGrpSpPr/>
          <p:nvPr userDrawn="1"/>
        </p:nvGrpSpPr>
        <p:grpSpPr>
          <a:xfrm>
            <a:off x="10298535" y="5064131"/>
            <a:ext cx="212961" cy="159995"/>
            <a:chOff x="9835213" y="4990763"/>
            <a:chExt cx="354739" cy="266510"/>
          </a:xfrm>
          <a:solidFill>
            <a:schemeClr val="tx1"/>
          </a:solidFill>
        </p:grpSpPr>
        <p:sp>
          <p:nvSpPr>
            <p:cNvPr id="625" name="Freeform 32"/>
            <p:cNvSpPr>
              <a:spLocks/>
            </p:cNvSpPr>
            <p:nvPr userDrawn="1"/>
          </p:nvSpPr>
          <p:spPr bwMode="auto">
            <a:xfrm>
              <a:off x="9835213" y="4990763"/>
              <a:ext cx="332834" cy="266510"/>
            </a:xfrm>
            <a:custGeom>
              <a:avLst/>
              <a:gdLst>
                <a:gd name="T0" fmla="*/ 39 w 391"/>
                <a:gd name="T1" fmla="*/ 0 h 313"/>
                <a:gd name="T2" fmla="*/ 352 w 391"/>
                <a:gd name="T3" fmla="*/ 0 h 313"/>
                <a:gd name="T4" fmla="*/ 391 w 391"/>
                <a:gd name="T5" fmla="*/ 39 h 313"/>
                <a:gd name="T6" fmla="*/ 391 w 391"/>
                <a:gd name="T7" fmla="*/ 65 h 313"/>
                <a:gd name="T8" fmla="*/ 267 w 391"/>
                <a:gd name="T9" fmla="*/ 65 h 313"/>
                <a:gd name="T10" fmla="*/ 182 w 391"/>
                <a:gd name="T11" fmla="*/ 150 h 313"/>
                <a:gd name="T12" fmla="*/ 267 w 391"/>
                <a:gd name="T13" fmla="*/ 235 h 313"/>
                <a:gd name="T14" fmla="*/ 391 w 391"/>
                <a:gd name="T15" fmla="*/ 235 h 313"/>
                <a:gd name="T16" fmla="*/ 391 w 391"/>
                <a:gd name="T17" fmla="*/ 274 h 313"/>
                <a:gd name="T18" fmla="*/ 352 w 391"/>
                <a:gd name="T19" fmla="*/ 313 h 313"/>
                <a:gd name="T20" fmla="*/ 39 w 391"/>
                <a:gd name="T21" fmla="*/ 313 h 313"/>
                <a:gd name="T22" fmla="*/ 0 w 391"/>
                <a:gd name="T23" fmla="*/ 274 h 313"/>
                <a:gd name="T24" fmla="*/ 0 w 391"/>
                <a:gd name="T25" fmla="*/ 39 h 313"/>
                <a:gd name="T26" fmla="*/ 39 w 391"/>
                <a:gd name="T2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313">
                  <a:moveTo>
                    <a:pt x="39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73" y="0"/>
                    <a:pt x="391" y="18"/>
                    <a:pt x="391" y="39"/>
                  </a:cubicBezTo>
                  <a:cubicBezTo>
                    <a:pt x="391" y="65"/>
                    <a:pt x="391" y="65"/>
                    <a:pt x="391" y="65"/>
                  </a:cubicBezTo>
                  <a:cubicBezTo>
                    <a:pt x="267" y="65"/>
                    <a:pt x="267" y="65"/>
                    <a:pt x="267" y="65"/>
                  </a:cubicBezTo>
                  <a:cubicBezTo>
                    <a:pt x="220" y="65"/>
                    <a:pt x="182" y="103"/>
                    <a:pt x="182" y="150"/>
                  </a:cubicBezTo>
                  <a:cubicBezTo>
                    <a:pt x="182" y="197"/>
                    <a:pt x="220" y="235"/>
                    <a:pt x="267" y="235"/>
                  </a:cubicBezTo>
                  <a:cubicBezTo>
                    <a:pt x="391" y="235"/>
                    <a:pt x="391" y="235"/>
                    <a:pt x="391" y="235"/>
                  </a:cubicBezTo>
                  <a:cubicBezTo>
                    <a:pt x="391" y="274"/>
                    <a:pt x="391" y="274"/>
                    <a:pt x="391" y="274"/>
                  </a:cubicBezTo>
                  <a:cubicBezTo>
                    <a:pt x="391" y="295"/>
                    <a:pt x="373" y="313"/>
                    <a:pt x="352" y="313"/>
                  </a:cubicBezTo>
                  <a:cubicBezTo>
                    <a:pt x="39" y="313"/>
                    <a:pt x="39" y="313"/>
                    <a:pt x="39" y="313"/>
                  </a:cubicBezTo>
                  <a:cubicBezTo>
                    <a:pt x="18" y="313"/>
                    <a:pt x="0" y="295"/>
                    <a:pt x="0" y="27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18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26" name="Freeform 33"/>
            <p:cNvSpPr>
              <a:spLocks noEditPoints="1"/>
            </p:cNvSpPr>
            <p:nvPr userDrawn="1"/>
          </p:nvSpPr>
          <p:spPr bwMode="auto">
            <a:xfrm>
              <a:off x="10012278" y="5068039"/>
              <a:ext cx="177674" cy="100398"/>
            </a:xfrm>
            <a:custGeom>
              <a:avLst/>
              <a:gdLst>
                <a:gd name="T0" fmla="*/ 183 w 209"/>
                <a:gd name="T1" fmla="*/ 0 h 118"/>
                <a:gd name="T2" fmla="*/ 59 w 209"/>
                <a:gd name="T3" fmla="*/ 0 h 118"/>
                <a:gd name="T4" fmla="*/ 0 w 209"/>
                <a:gd name="T5" fmla="*/ 59 h 118"/>
                <a:gd name="T6" fmla="*/ 59 w 209"/>
                <a:gd name="T7" fmla="*/ 118 h 118"/>
                <a:gd name="T8" fmla="*/ 183 w 209"/>
                <a:gd name="T9" fmla="*/ 118 h 118"/>
                <a:gd name="T10" fmla="*/ 209 w 209"/>
                <a:gd name="T11" fmla="*/ 91 h 118"/>
                <a:gd name="T12" fmla="*/ 209 w 209"/>
                <a:gd name="T13" fmla="*/ 26 h 118"/>
                <a:gd name="T14" fmla="*/ 183 w 209"/>
                <a:gd name="T15" fmla="*/ 0 h 118"/>
                <a:gd name="T16" fmla="*/ 59 w 209"/>
                <a:gd name="T17" fmla="*/ 78 h 118"/>
                <a:gd name="T18" fmla="*/ 39 w 209"/>
                <a:gd name="T19" fmla="*/ 59 h 118"/>
                <a:gd name="T20" fmla="*/ 59 w 209"/>
                <a:gd name="T21" fmla="*/ 39 h 118"/>
                <a:gd name="T22" fmla="*/ 79 w 209"/>
                <a:gd name="T23" fmla="*/ 59 h 118"/>
                <a:gd name="T24" fmla="*/ 59 w 209"/>
                <a:gd name="T25" fmla="*/ 7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18">
                  <a:moveTo>
                    <a:pt x="183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7"/>
                    <a:pt x="0" y="59"/>
                  </a:cubicBezTo>
                  <a:cubicBezTo>
                    <a:pt x="0" y="91"/>
                    <a:pt x="27" y="118"/>
                    <a:pt x="59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97" y="118"/>
                    <a:pt x="209" y="106"/>
                    <a:pt x="209" y="91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9" y="12"/>
                    <a:pt x="197" y="0"/>
                    <a:pt x="183" y="0"/>
                  </a:cubicBezTo>
                  <a:close/>
                  <a:moveTo>
                    <a:pt x="59" y="78"/>
                  </a:moveTo>
                  <a:cubicBezTo>
                    <a:pt x="48" y="78"/>
                    <a:pt x="39" y="70"/>
                    <a:pt x="39" y="59"/>
                  </a:cubicBezTo>
                  <a:cubicBezTo>
                    <a:pt x="39" y="48"/>
                    <a:pt x="48" y="39"/>
                    <a:pt x="59" y="39"/>
                  </a:cubicBezTo>
                  <a:cubicBezTo>
                    <a:pt x="70" y="39"/>
                    <a:pt x="79" y="48"/>
                    <a:pt x="79" y="59"/>
                  </a:cubicBezTo>
                  <a:cubicBezTo>
                    <a:pt x="79" y="70"/>
                    <a:pt x="70" y="78"/>
                    <a:pt x="5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29" name="Freeform 51"/>
          <p:cNvSpPr>
            <a:spLocks noEditPoints="1"/>
          </p:cNvSpPr>
          <p:nvPr userDrawn="1"/>
        </p:nvSpPr>
        <p:spPr bwMode="auto">
          <a:xfrm>
            <a:off x="10295611" y="5531971"/>
            <a:ext cx="216472" cy="247068"/>
          </a:xfrm>
          <a:custGeom>
            <a:avLst/>
            <a:gdLst>
              <a:gd name="T0" fmla="*/ 177 w 354"/>
              <a:gd name="T1" fmla="*/ 0 h 404"/>
              <a:gd name="T2" fmla="*/ 196 w 354"/>
              <a:gd name="T3" fmla="*/ 19 h 404"/>
              <a:gd name="T4" fmla="*/ 177 w 354"/>
              <a:gd name="T5" fmla="*/ 38 h 404"/>
              <a:gd name="T6" fmla="*/ 88 w 354"/>
              <a:gd name="T7" fmla="*/ 70 h 404"/>
              <a:gd name="T8" fmla="*/ 88 w 354"/>
              <a:gd name="T9" fmla="*/ 70 h 404"/>
              <a:gd name="T10" fmla="*/ 70 w 354"/>
              <a:gd name="T11" fmla="*/ 88 h 404"/>
              <a:gd name="T12" fmla="*/ 70 w 354"/>
              <a:gd name="T13" fmla="*/ 88 h 404"/>
              <a:gd name="T14" fmla="*/ 38 w 354"/>
              <a:gd name="T15" fmla="*/ 177 h 404"/>
              <a:gd name="T16" fmla="*/ 79 w 354"/>
              <a:gd name="T17" fmla="*/ 275 h 404"/>
              <a:gd name="T18" fmla="*/ 177 w 354"/>
              <a:gd name="T19" fmla="*/ 316 h 404"/>
              <a:gd name="T20" fmla="*/ 266 w 354"/>
              <a:gd name="T21" fmla="*/ 284 h 404"/>
              <a:gd name="T22" fmla="*/ 266 w 354"/>
              <a:gd name="T23" fmla="*/ 284 h 404"/>
              <a:gd name="T24" fmla="*/ 284 w 354"/>
              <a:gd name="T25" fmla="*/ 266 h 404"/>
              <a:gd name="T26" fmla="*/ 284 w 354"/>
              <a:gd name="T27" fmla="*/ 266 h 404"/>
              <a:gd name="T28" fmla="*/ 316 w 354"/>
              <a:gd name="T29" fmla="*/ 177 h 404"/>
              <a:gd name="T30" fmla="*/ 335 w 354"/>
              <a:gd name="T31" fmla="*/ 158 h 404"/>
              <a:gd name="T32" fmla="*/ 354 w 354"/>
              <a:gd name="T33" fmla="*/ 177 h 404"/>
              <a:gd name="T34" fmla="*/ 311 w 354"/>
              <a:gd name="T35" fmla="*/ 293 h 404"/>
              <a:gd name="T36" fmla="*/ 325 w 354"/>
              <a:gd name="T37" fmla="*/ 307 h 404"/>
              <a:gd name="T38" fmla="*/ 325 w 354"/>
              <a:gd name="T39" fmla="*/ 325 h 404"/>
              <a:gd name="T40" fmla="*/ 307 w 354"/>
              <a:gd name="T41" fmla="*/ 325 h 404"/>
              <a:gd name="T42" fmla="*/ 293 w 354"/>
              <a:gd name="T43" fmla="*/ 311 h 404"/>
              <a:gd name="T44" fmla="*/ 196 w 354"/>
              <a:gd name="T45" fmla="*/ 353 h 404"/>
              <a:gd name="T46" fmla="*/ 196 w 354"/>
              <a:gd name="T47" fmla="*/ 366 h 404"/>
              <a:gd name="T48" fmla="*/ 246 w 354"/>
              <a:gd name="T49" fmla="*/ 366 h 404"/>
              <a:gd name="T50" fmla="*/ 265 w 354"/>
              <a:gd name="T51" fmla="*/ 385 h 404"/>
              <a:gd name="T52" fmla="*/ 246 w 354"/>
              <a:gd name="T53" fmla="*/ 404 h 404"/>
              <a:gd name="T54" fmla="*/ 107 w 354"/>
              <a:gd name="T55" fmla="*/ 404 h 404"/>
              <a:gd name="T56" fmla="*/ 89 w 354"/>
              <a:gd name="T57" fmla="*/ 385 h 404"/>
              <a:gd name="T58" fmla="*/ 107 w 354"/>
              <a:gd name="T59" fmla="*/ 366 h 404"/>
              <a:gd name="T60" fmla="*/ 158 w 354"/>
              <a:gd name="T61" fmla="*/ 366 h 404"/>
              <a:gd name="T62" fmla="*/ 158 w 354"/>
              <a:gd name="T63" fmla="*/ 353 h 404"/>
              <a:gd name="T64" fmla="*/ 52 w 354"/>
              <a:gd name="T65" fmla="*/ 302 h 404"/>
              <a:gd name="T66" fmla="*/ 0 w 354"/>
              <a:gd name="T67" fmla="*/ 177 h 404"/>
              <a:gd name="T68" fmla="*/ 43 w 354"/>
              <a:gd name="T69" fmla="*/ 61 h 404"/>
              <a:gd name="T70" fmla="*/ 29 w 354"/>
              <a:gd name="T71" fmla="*/ 47 h 404"/>
              <a:gd name="T72" fmla="*/ 29 w 354"/>
              <a:gd name="T73" fmla="*/ 29 h 404"/>
              <a:gd name="T74" fmla="*/ 47 w 354"/>
              <a:gd name="T75" fmla="*/ 29 h 404"/>
              <a:gd name="T76" fmla="*/ 61 w 354"/>
              <a:gd name="T77" fmla="*/ 43 h 404"/>
              <a:gd name="T78" fmla="*/ 177 w 354"/>
              <a:gd name="T79" fmla="*/ 0 h 404"/>
              <a:gd name="T80" fmla="*/ 177 w 354"/>
              <a:gd name="T81" fmla="*/ 63 h 404"/>
              <a:gd name="T82" fmla="*/ 63 w 354"/>
              <a:gd name="T83" fmla="*/ 177 h 404"/>
              <a:gd name="T84" fmla="*/ 177 w 354"/>
              <a:gd name="T85" fmla="*/ 291 h 404"/>
              <a:gd name="T86" fmla="*/ 291 w 354"/>
              <a:gd name="T87" fmla="*/ 177 h 404"/>
              <a:gd name="T88" fmla="*/ 177 w 354"/>
              <a:gd name="T89" fmla="*/ 6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4" h="404">
                <a:moveTo>
                  <a:pt x="177" y="0"/>
                </a:moveTo>
                <a:cubicBezTo>
                  <a:pt x="187" y="0"/>
                  <a:pt x="196" y="9"/>
                  <a:pt x="196" y="19"/>
                </a:cubicBezTo>
                <a:cubicBezTo>
                  <a:pt x="196" y="30"/>
                  <a:pt x="187" y="38"/>
                  <a:pt x="177" y="38"/>
                </a:cubicBezTo>
                <a:cubicBezTo>
                  <a:pt x="143" y="38"/>
                  <a:pt x="112" y="50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2" y="76"/>
                  <a:pt x="76" y="82"/>
                  <a:pt x="70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50" y="112"/>
                  <a:pt x="38" y="143"/>
                  <a:pt x="38" y="177"/>
                </a:cubicBezTo>
                <a:cubicBezTo>
                  <a:pt x="38" y="215"/>
                  <a:pt x="54" y="250"/>
                  <a:pt x="79" y="275"/>
                </a:cubicBezTo>
                <a:cubicBezTo>
                  <a:pt x="104" y="300"/>
                  <a:pt x="139" y="316"/>
                  <a:pt x="177" y="316"/>
                </a:cubicBezTo>
                <a:cubicBezTo>
                  <a:pt x="211" y="316"/>
                  <a:pt x="242" y="304"/>
                  <a:pt x="266" y="284"/>
                </a:cubicBezTo>
                <a:cubicBezTo>
                  <a:pt x="266" y="284"/>
                  <a:pt x="266" y="284"/>
                  <a:pt x="266" y="284"/>
                </a:cubicBezTo>
                <a:cubicBezTo>
                  <a:pt x="272" y="278"/>
                  <a:pt x="278" y="272"/>
                  <a:pt x="284" y="266"/>
                </a:cubicBezTo>
                <a:cubicBezTo>
                  <a:pt x="284" y="266"/>
                  <a:pt x="284" y="266"/>
                  <a:pt x="284" y="266"/>
                </a:cubicBezTo>
                <a:cubicBezTo>
                  <a:pt x="304" y="242"/>
                  <a:pt x="316" y="211"/>
                  <a:pt x="316" y="177"/>
                </a:cubicBezTo>
                <a:cubicBezTo>
                  <a:pt x="316" y="166"/>
                  <a:pt x="324" y="158"/>
                  <a:pt x="335" y="158"/>
                </a:cubicBezTo>
                <a:cubicBezTo>
                  <a:pt x="345" y="158"/>
                  <a:pt x="354" y="166"/>
                  <a:pt x="354" y="177"/>
                </a:cubicBezTo>
                <a:cubicBezTo>
                  <a:pt x="354" y="221"/>
                  <a:pt x="337" y="262"/>
                  <a:pt x="311" y="293"/>
                </a:cubicBezTo>
                <a:cubicBezTo>
                  <a:pt x="325" y="307"/>
                  <a:pt x="325" y="307"/>
                  <a:pt x="325" y="307"/>
                </a:cubicBezTo>
                <a:cubicBezTo>
                  <a:pt x="330" y="312"/>
                  <a:pt x="330" y="320"/>
                  <a:pt x="325" y="325"/>
                </a:cubicBezTo>
                <a:cubicBezTo>
                  <a:pt x="320" y="330"/>
                  <a:pt x="312" y="330"/>
                  <a:pt x="307" y="325"/>
                </a:cubicBezTo>
                <a:cubicBezTo>
                  <a:pt x="293" y="311"/>
                  <a:pt x="293" y="311"/>
                  <a:pt x="293" y="311"/>
                </a:cubicBezTo>
                <a:cubicBezTo>
                  <a:pt x="266" y="334"/>
                  <a:pt x="233" y="349"/>
                  <a:pt x="196" y="353"/>
                </a:cubicBezTo>
                <a:cubicBezTo>
                  <a:pt x="196" y="366"/>
                  <a:pt x="196" y="366"/>
                  <a:pt x="196" y="366"/>
                </a:cubicBezTo>
                <a:cubicBezTo>
                  <a:pt x="246" y="366"/>
                  <a:pt x="246" y="366"/>
                  <a:pt x="246" y="366"/>
                </a:cubicBezTo>
                <a:cubicBezTo>
                  <a:pt x="257" y="366"/>
                  <a:pt x="265" y="375"/>
                  <a:pt x="265" y="385"/>
                </a:cubicBezTo>
                <a:cubicBezTo>
                  <a:pt x="265" y="396"/>
                  <a:pt x="257" y="404"/>
                  <a:pt x="246" y="404"/>
                </a:cubicBezTo>
                <a:cubicBezTo>
                  <a:pt x="107" y="404"/>
                  <a:pt x="107" y="404"/>
                  <a:pt x="107" y="404"/>
                </a:cubicBezTo>
                <a:cubicBezTo>
                  <a:pt x="97" y="404"/>
                  <a:pt x="89" y="396"/>
                  <a:pt x="89" y="385"/>
                </a:cubicBezTo>
                <a:cubicBezTo>
                  <a:pt x="89" y="375"/>
                  <a:pt x="97" y="366"/>
                  <a:pt x="107" y="366"/>
                </a:cubicBezTo>
                <a:cubicBezTo>
                  <a:pt x="158" y="366"/>
                  <a:pt x="158" y="366"/>
                  <a:pt x="158" y="366"/>
                </a:cubicBezTo>
                <a:cubicBezTo>
                  <a:pt x="158" y="353"/>
                  <a:pt x="158" y="353"/>
                  <a:pt x="158" y="353"/>
                </a:cubicBezTo>
                <a:cubicBezTo>
                  <a:pt x="117" y="348"/>
                  <a:pt x="80" y="330"/>
                  <a:pt x="52" y="302"/>
                </a:cubicBezTo>
                <a:cubicBezTo>
                  <a:pt x="20" y="270"/>
                  <a:pt x="0" y="226"/>
                  <a:pt x="0" y="177"/>
                </a:cubicBezTo>
                <a:cubicBezTo>
                  <a:pt x="0" y="133"/>
                  <a:pt x="16" y="92"/>
                  <a:pt x="43" y="61"/>
                </a:cubicBezTo>
                <a:cubicBezTo>
                  <a:pt x="29" y="47"/>
                  <a:pt x="29" y="47"/>
                  <a:pt x="29" y="47"/>
                </a:cubicBezTo>
                <a:cubicBezTo>
                  <a:pt x="24" y="42"/>
                  <a:pt x="24" y="34"/>
                  <a:pt x="29" y="29"/>
                </a:cubicBezTo>
                <a:cubicBezTo>
                  <a:pt x="34" y="24"/>
                  <a:pt x="42" y="24"/>
                  <a:pt x="47" y="29"/>
                </a:cubicBezTo>
                <a:cubicBezTo>
                  <a:pt x="61" y="43"/>
                  <a:pt x="61" y="43"/>
                  <a:pt x="61" y="43"/>
                </a:cubicBezTo>
                <a:cubicBezTo>
                  <a:pt x="92" y="16"/>
                  <a:pt x="133" y="0"/>
                  <a:pt x="177" y="0"/>
                </a:cubicBezTo>
                <a:close/>
                <a:moveTo>
                  <a:pt x="177" y="63"/>
                </a:moveTo>
                <a:cubicBezTo>
                  <a:pt x="114" y="63"/>
                  <a:pt x="63" y="114"/>
                  <a:pt x="63" y="177"/>
                </a:cubicBezTo>
                <a:cubicBezTo>
                  <a:pt x="63" y="240"/>
                  <a:pt x="114" y="291"/>
                  <a:pt x="177" y="291"/>
                </a:cubicBezTo>
                <a:cubicBezTo>
                  <a:pt x="240" y="291"/>
                  <a:pt x="291" y="240"/>
                  <a:pt x="291" y="177"/>
                </a:cubicBezTo>
                <a:cubicBezTo>
                  <a:pt x="291" y="114"/>
                  <a:pt x="240" y="63"/>
                  <a:pt x="177" y="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1" name="Freeform 6"/>
          <p:cNvSpPr>
            <a:spLocks noEditPoints="1"/>
          </p:cNvSpPr>
          <p:nvPr userDrawn="1"/>
        </p:nvSpPr>
        <p:spPr bwMode="auto">
          <a:xfrm>
            <a:off x="9601629" y="6720584"/>
            <a:ext cx="218360" cy="217822"/>
          </a:xfrm>
          <a:custGeom>
            <a:avLst/>
            <a:gdLst>
              <a:gd name="T0" fmla="*/ 457 w 457"/>
              <a:gd name="T1" fmla="*/ 28 h 456"/>
              <a:gd name="T2" fmla="*/ 457 w 457"/>
              <a:gd name="T3" fmla="*/ 200 h 456"/>
              <a:gd name="T4" fmla="*/ 457 w 457"/>
              <a:gd name="T5" fmla="*/ 200 h 456"/>
              <a:gd name="T6" fmla="*/ 448 w 457"/>
              <a:gd name="T7" fmla="*/ 220 h 456"/>
              <a:gd name="T8" fmla="*/ 220 w 457"/>
              <a:gd name="T9" fmla="*/ 448 h 456"/>
              <a:gd name="T10" fmla="*/ 200 w 457"/>
              <a:gd name="T11" fmla="*/ 456 h 456"/>
              <a:gd name="T12" fmla="*/ 180 w 457"/>
              <a:gd name="T13" fmla="*/ 448 h 456"/>
              <a:gd name="T14" fmla="*/ 9 w 457"/>
              <a:gd name="T15" fmla="*/ 277 h 456"/>
              <a:gd name="T16" fmla="*/ 0 w 457"/>
              <a:gd name="T17" fmla="*/ 257 h 456"/>
              <a:gd name="T18" fmla="*/ 9 w 457"/>
              <a:gd name="T19" fmla="*/ 237 h 456"/>
              <a:gd name="T20" fmla="*/ 237 w 457"/>
              <a:gd name="T21" fmla="*/ 8 h 456"/>
              <a:gd name="T22" fmla="*/ 257 w 457"/>
              <a:gd name="T23" fmla="*/ 0 h 456"/>
              <a:gd name="T24" fmla="*/ 428 w 457"/>
              <a:gd name="T25" fmla="*/ 0 h 456"/>
              <a:gd name="T26" fmla="*/ 457 w 457"/>
              <a:gd name="T27" fmla="*/ 28 h 456"/>
              <a:gd name="T28" fmla="*/ 385 w 457"/>
              <a:gd name="T29" fmla="*/ 100 h 456"/>
              <a:gd name="T30" fmla="*/ 414 w 457"/>
              <a:gd name="T31" fmla="*/ 71 h 456"/>
              <a:gd name="T32" fmla="*/ 385 w 457"/>
              <a:gd name="T33" fmla="*/ 43 h 456"/>
              <a:gd name="T34" fmla="*/ 357 w 457"/>
              <a:gd name="T35" fmla="*/ 71 h 456"/>
              <a:gd name="T36" fmla="*/ 385 w 457"/>
              <a:gd name="T37" fmla="*/ 10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7" h="456">
                <a:moveTo>
                  <a:pt x="457" y="28"/>
                </a:moveTo>
                <a:cubicBezTo>
                  <a:pt x="457" y="200"/>
                  <a:pt x="457" y="200"/>
                  <a:pt x="457" y="200"/>
                </a:cubicBezTo>
                <a:cubicBezTo>
                  <a:pt x="457" y="200"/>
                  <a:pt x="457" y="200"/>
                  <a:pt x="457" y="200"/>
                </a:cubicBezTo>
                <a:cubicBezTo>
                  <a:pt x="457" y="207"/>
                  <a:pt x="454" y="214"/>
                  <a:pt x="448" y="220"/>
                </a:cubicBezTo>
                <a:cubicBezTo>
                  <a:pt x="220" y="448"/>
                  <a:pt x="220" y="448"/>
                  <a:pt x="220" y="448"/>
                </a:cubicBezTo>
                <a:cubicBezTo>
                  <a:pt x="215" y="454"/>
                  <a:pt x="207" y="456"/>
                  <a:pt x="200" y="456"/>
                </a:cubicBezTo>
                <a:cubicBezTo>
                  <a:pt x="193" y="456"/>
                  <a:pt x="185" y="454"/>
                  <a:pt x="180" y="448"/>
                </a:cubicBezTo>
                <a:cubicBezTo>
                  <a:pt x="9" y="277"/>
                  <a:pt x="9" y="277"/>
                  <a:pt x="9" y="277"/>
                </a:cubicBezTo>
                <a:cubicBezTo>
                  <a:pt x="3" y="271"/>
                  <a:pt x="0" y="264"/>
                  <a:pt x="0" y="257"/>
                </a:cubicBezTo>
                <a:cubicBezTo>
                  <a:pt x="0" y="249"/>
                  <a:pt x="3" y="242"/>
                  <a:pt x="9" y="237"/>
                </a:cubicBezTo>
                <a:cubicBezTo>
                  <a:pt x="237" y="8"/>
                  <a:pt x="237" y="8"/>
                  <a:pt x="237" y="8"/>
                </a:cubicBezTo>
                <a:cubicBezTo>
                  <a:pt x="242" y="3"/>
                  <a:pt x="249" y="0"/>
                  <a:pt x="257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44" y="0"/>
                  <a:pt x="457" y="13"/>
                  <a:pt x="457" y="28"/>
                </a:cubicBezTo>
                <a:close/>
                <a:moveTo>
                  <a:pt x="385" y="100"/>
                </a:moveTo>
                <a:cubicBezTo>
                  <a:pt x="401" y="100"/>
                  <a:pt x="414" y="87"/>
                  <a:pt x="414" y="71"/>
                </a:cubicBezTo>
                <a:cubicBezTo>
                  <a:pt x="414" y="55"/>
                  <a:pt x="401" y="43"/>
                  <a:pt x="385" y="43"/>
                </a:cubicBezTo>
                <a:cubicBezTo>
                  <a:pt x="370" y="43"/>
                  <a:pt x="357" y="55"/>
                  <a:pt x="357" y="71"/>
                </a:cubicBezTo>
                <a:cubicBezTo>
                  <a:pt x="357" y="87"/>
                  <a:pt x="370" y="100"/>
                  <a:pt x="385" y="1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7" name="Freeform 6"/>
          <p:cNvSpPr>
            <a:spLocks noEditPoints="1"/>
          </p:cNvSpPr>
          <p:nvPr userDrawn="1"/>
        </p:nvSpPr>
        <p:spPr bwMode="auto">
          <a:xfrm>
            <a:off x="10279962" y="6121000"/>
            <a:ext cx="235259" cy="234884"/>
          </a:xfrm>
          <a:custGeom>
            <a:avLst/>
            <a:gdLst>
              <a:gd name="T0" fmla="*/ 0 w 313"/>
              <a:gd name="T1" fmla="*/ 156 h 312"/>
              <a:gd name="T2" fmla="*/ 313 w 313"/>
              <a:gd name="T3" fmla="*/ 156 h 312"/>
              <a:gd name="T4" fmla="*/ 165 w 313"/>
              <a:gd name="T5" fmla="*/ 183 h 312"/>
              <a:gd name="T6" fmla="*/ 143 w 313"/>
              <a:gd name="T7" fmla="*/ 180 h 312"/>
              <a:gd name="T8" fmla="*/ 114 w 313"/>
              <a:gd name="T9" fmla="*/ 178 h 312"/>
              <a:gd name="T10" fmla="*/ 100 w 313"/>
              <a:gd name="T11" fmla="*/ 186 h 312"/>
              <a:gd name="T12" fmla="*/ 82 w 313"/>
              <a:gd name="T13" fmla="*/ 174 h 312"/>
              <a:gd name="T14" fmla="*/ 80 w 313"/>
              <a:gd name="T15" fmla="*/ 160 h 312"/>
              <a:gd name="T16" fmla="*/ 101 w 313"/>
              <a:gd name="T17" fmla="*/ 153 h 312"/>
              <a:gd name="T18" fmla="*/ 109 w 313"/>
              <a:gd name="T19" fmla="*/ 148 h 312"/>
              <a:gd name="T20" fmla="*/ 111 w 313"/>
              <a:gd name="T21" fmla="*/ 131 h 312"/>
              <a:gd name="T22" fmla="*/ 114 w 313"/>
              <a:gd name="T23" fmla="*/ 111 h 312"/>
              <a:gd name="T24" fmla="*/ 116 w 313"/>
              <a:gd name="T25" fmla="*/ 93 h 312"/>
              <a:gd name="T26" fmla="*/ 120 w 313"/>
              <a:gd name="T27" fmla="*/ 79 h 312"/>
              <a:gd name="T28" fmla="*/ 95 w 313"/>
              <a:gd name="T29" fmla="*/ 80 h 312"/>
              <a:gd name="T30" fmla="*/ 80 w 313"/>
              <a:gd name="T31" fmla="*/ 91 h 312"/>
              <a:gd name="T32" fmla="*/ 84 w 313"/>
              <a:gd name="T33" fmla="*/ 75 h 312"/>
              <a:gd name="T34" fmla="*/ 89 w 313"/>
              <a:gd name="T35" fmla="*/ 68 h 312"/>
              <a:gd name="T36" fmla="*/ 99 w 313"/>
              <a:gd name="T37" fmla="*/ 59 h 312"/>
              <a:gd name="T38" fmla="*/ 113 w 313"/>
              <a:gd name="T39" fmla="*/ 59 h 312"/>
              <a:gd name="T40" fmla="*/ 123 w 313"/>
              <a:gd name="T41" fmla="*/ 42 h 312"/>
              <a:gd name="T42" fmla="*/ 142 w 313"/>
              <a:gd name="T43" fmla="*/ 47 h 312"/>
              <a:gd name="T44" fmla="*/ 156 w 313"/>
              <a:gd name="T45" fmla="*/ 54 h 312"/>
              <a:gd name="T46" fmla="*/ 162 w 313"/>
              <a:gd name="T47" fmla="*/ 46 h 312"/>
              <a:gd name="T48" fmla="*/ 151 w 313"/>
              <a:gd name="T49" fmla="*/ 37 h 312"/>
              <a:gd name="T50" fmla="*/ 172 w 313"/>
              <a:gd name="T51" fmla="*/ 38 h 312"/>
              <a:gd name="T52" fmla="*/ 170 w 313"/>
              <a:gd name="T53" fmla="*/ 57 h 312"/>
              <a:gd name="T54" fmla="*/ 168 w 313"/>
              <a:gd name="T55" fmla="*/ 71 h 312"/>
              <a:gd name="T56" fmla="*/ 158 w 313"/>
              <a:gd name="T57" fmla="*/ 91 h 312"/>
              <a:gd name="T58" fmla="*/ 171 w 313"/>
              <a:gd name="T59" fmla="*/ 104 h 312"/>
              <a:gd name="T60" fmla="*/ 185 w 313"/>
              <a:gd name="T61" fmla="*/ 89 h 312"/>
              <a:gd name="T62" fmla="*/ 194 w 313"/>
              <a:gd name="T63" fmla="*/ 76 h 312"/>
              <a:gd name="T64" fmla="*/ 210 w 313"/>
              <a:gd name="T65" fmla="*/ 81 h 312"/>
              <a:gd name="T66" fmla="*/ 208 w 313"/>
              <a:gd name="T67" fmla="*/ 78 h 312"/>
              <a:gd name="T68" fmla="*/ 225 w 313"/>
              <a:gd name="T69" fmla="*/ 78 h 312"/>
              <a:gd name="T70" fmla="*/ 220 w 313"/>
              <a:gd name="T71" fmla="*/ 92 h 312"/>
              <a:gd name="T72" fmla="*/ 204 w 313"/>
              <a:gd name="T73" fmla="*/ 104 h 312"/>
              <a:gd name="T74" fmla="*/ 185 w 313"/>
              <a:gd name="T75" fmla="*/ 110 h 312"/>
              <a:gd name="T76" fmla="*/ 175 w 313"/>
              <a:gd name="T77" fmla="*/ 125 h 312"/>
              <a:gd name="T78" fmla="*/ 177 w 313"/>
              <a:gd name="T79" fmla="*/ 154 h 312"/>
              <a:gd name="T80" fmla="*/ 192 w 313"/>
              <a:gd name="T81" fmla="*/ 165 h 312"/>
              <a:gd name="T82" fmla="*/ 211 w 313"/>
              <a:gd name="T83" fmla="*/ 162 h 312"/>
              <a:gd name="T84" fmla="*/ 227 w 313"/>
              <a:gd name="T85" fmla="*/ 165 h 312"/>
              <a:gd name="T86" fmla="*/ 243 w 313"/>
              <a:gd name="T87" fmla="*/ 187 h 312"/>
              <a:gd name="T88" fmla="*/ 265 w 313"/>
              <a:gd name="T89" fmla="*/ 202 h 312"/>
              <a:gd name="T90" fmla="*/ 222 w 313"/>
              <a:gd name="T91" fmla="*/ 261 h 312"/>
              <a:gd name="T92" fmla="*/ 175 w 313"/>
              <a:gd name="T93" fmla="*/ 276 h 312"/>
              <a:gd name="T94" fmla="*/ 173 w 313"/>
              <a:gd name="T95" fmla="*/ 253 h 312"/>
              <a:gd name="T96" fmla="*/ 172 w 313"/>
              <a:gd name="T97" fmla="*/ 199 h 312"/>
              <a:gd name="T98" fmla="*/ 165 w 313"/>
              <a:gd name="T99" fmla="*/ 183 h 312"/>
              <a:gd name="T100" fmla="*/ 128 w 313"/>
              <a:gd name="T101" fmla="*/ 276 h 312"/>
              <a:gd name="T102" fmla="*/ 36 w 313"/>
              <a:gd name="T103" fmla="*/ 184 h 312"/>
              <a:gd name="T104" fmla="*/ 47 w 313"/>
              <a:gd name="T105" fmla="*/ 179 h 312"/>
              <a:gd name="T106" fmla="*/ 63 w 313"/>
              <a:gd name="T107" fmla="*/ 182 h 312"/>
              <a:gd name="T108" fmla="*/ 88 w 313"/>
              <a:gd name="T109" fmla="*/ 189 h 312"/>
              <a:gd name="T110" fmla="*/ 105 w 313"/>
              <a:gd name="T111" fmla="*/ 193 h 312"/>
              <a:gd name="T112" fmla="*/ 110 w 313"/>
              <a:gd name="T113" fmla="*/ 213 h 312"/>
              <a:gd name="T114" fmla="*/ 127 w 313"/>
              <a:gd name="T115" fmla="*/ 224 h 312"/>
              <a:gd name="T116" fmla="*/ 146 w 313"/>
              <a:gd name="T117" fmla="*/ 241 h 312"/>
              <a:gd name="T118" fmla="*/ 160 w 313"/>
              <a:gd name="T119" fmla="*/ 27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3" h="312">
                <a:moveTo>
                  <a:pt x="156" y="0"/>
                </a:moveTo>
                <a:cubicBezTo>
                  <a:pt x="70" y="0"/>
                  <a:pt x="0" y="70"/>
                  <a:pt x="0" y="156"/>
                </a:cubicBezTo>
                <a:cubicBezTo>
                  <a:pt x="0" y="242"/>
                  <a:pt x="70" y="312"/>
                  <a:pt x="156" y="312"/>
                </a:cubicBezTo>
                <a:cubicBezTo>
                  <a:pt x="243" y="312"/>
                  <a:pt x="313" y="242"/>
                  <a:pt x="313" y="156"/>
                </a:cubicBezTo>
                <a:cubicBezTo>
                  <a:pt x="313" y="70"/>
                  <a:pt x="243" y="0"/>
                  <a:pt x="156" y="0"/>
                </a:cubicBezTo>
                <a:close/>
                <a:moveTo>
                  <a:pt x="165" y="183"/>
                </a:moveTo>
                <a:cubicBezTo>
                  <a:pt x="160" y="181"/>
                  <a:pt x="160" y="181"/>
                  <a:pt x="160" y="181"/>
                </a:cubicBezTo>
                <a:cubicBezTo>
                  <a:pt x="156" y="179"/>
                  <a:pt x="148" y="179"/>
                  <a:pt x="143" y="180"/>
                </a:cubicBezTo>
                <a:cubicBezTo>
                  <a:pt x="138" y="181"/>
                  <a:pt x="132" y="180"/>
                  <a:pt x="128" y="178"/>
                </a:cubicBezTo>
                <a:cubicBezTo>
                  <a:pt x="125" y="175"/>
                  <a:pt x="118" y="176"/>
                  <a:pt x="114" y="178"/>
                </a:cubicBezTo>
                <a:cubicBezTo>
                  <a:pt x="110" y="181"/>
                  <a:pt x="107" y="184"/>
                  <a:pt x="107" y="185"/>
                </a:cubicBezTo>
                <a:cubicBezTo>
                  <a:pt x="106" y="187"/>
                  <a:pt x="103" y="187"/>
                  <a:pt x="100" y="186"/>
                </a:cubicBezTo>
                <a:cubicBezTo>
                  <a:pt x="97" y="185"/>
                  <a:pt x="92" y="181"/>
                  <a:pt x="90" y="178"/>
                </a:cubicBezTo>
                <a:cubicBezTo>
                  <a:pt x="87" y="175"/>
                  <a:pt x="84" y="173"/>
                  <a:pt x="82" y="174"/>
                </a:cubicBezTo>
                <a:cubicBezTo>
                  <a:pt x="80" y="174"/>
                  <a:pt x="78" y="172"/>
                  <a:pt x="77" y="169"/>
                </a:cubicBezTo>
                <a:cubicBezTo>
                  <a:pt x="76" y="167"/>
                  <a:pt x="77" y="162"/>
                  <a:pt x="80" y="160"/>
                </a:cubicBezTo>
                <a:cubicBezTo>
                  <a:pt x="82" y="157"/>
                  <a:pt x="87" y="153"/>
                  <a:pt x="91" y="151"/>
                </a:cubicBezTo>
                <a:cubicBezTo>
                  <a:pt x="94" y="149"/>
                  <a:pt x="99" y="150"/>
                  <a:pt x="101" y="153"/>
                </a:cubicBezTo>
                <a:cubicBezTo>
                  <a:pt x="104" y="156"/>
                  <a:pt x="107" y="158"/>
                  <a:pt x="109" y="156"/>
                </a:cubicBezTo>
                <a:cubicBezTo>
                  <a:pt x="111" y="155"/>
                  <a:pt x="111" y="152"/>
                  <a:pt x="109" y="148"/>
                </a:cubicBezTo>
                <a:cubicBezTo>
                  <a:pt x="108" y="144"/>
                  <a:pt x="107" y="140"/>
                  <a:pt x="107" y="138"/>
                </a:cubicBezTo>
                <a:cubicBezTo>
                  <a:pt x="107" y="136"/>
                  <a:pt x="109" y="133"/>
                  <a:pt x="111" y="131"/>
                </a:cubicBezTo>
                <a:cubicBezTo>
                  <a:pt x="113" y="129"/>
                  <a:pt x="115" y="125"/>
                  <a:pt x="115" y="121"/>
                </a:cubicBezTo>
                <a:cubicBezTo>
                  <a:pt x="116" y="118"/>
                  <a:pt x="115" y="113"/>
                  <a:pt x="114" y="111"/>
                </a:cubicBezTo>
                <a:cubicBezTo>
                  <a:pt x="114" y="110"/>
                  <a:pt x="115" y="106"/>
                  <a:pt x="116" y="104"/>
                </a:cubicBezTo>
                <a:cubicBezTo>
                  <a:pt x="118" y="102"/>
                  <a:pt x="118" y="97"/>
                  <a:pt x="116" y="93"/>
                </a:cubicBezTo>
                <a:cubicBezTo>
                  <a:pt x="113" y="89"/>
                  <a:pt x="114" y="86"/>
                  <a:pt x="117" y="85"/>
                </a:cubicBezTo>
                <a:cubicBezTo>
                  <a:pt x="120" y="84"/>
                  <a:pt x="121" y="81"/>
                  <a:pt x="120" y="79"/>
                </a:cubicBezTo>
                <a:cubicBezTo>
                  <a:pt x="118" y="76"/>
                  <a:pt x="113" y="74"/>
                  <a:pt x="108" y="74"/>
                </a:cubicBezTo>
                <a:cubicBezTo>
                  <a:pt x="104" y="73"/>
                  <a:pt x="98" y="76"/>
                  <a:pt x="95" y="80"/>
                </a:cubicBezTo>
                <a:cubicBezTo>
                  <a:pt x="93" y="83"/>
                  <a:pt x="93" y="83"/>
                  <a:pt x="93" y="83"/>
                </a:cubicBezTo>
                <a:cubicBezTo>
                  <a:pt x="90" y="87"/>
                  <a:pt x="84" y="91"/>
                  <a:pt x="80" y="91"/>
                </a:cubicBezTo>
                <a:cubicBezTo>
                  <a:pt x="76" y="92"/>
                  <a:pt x="74" y="90"/>
                  <a:pt x="75" y="86"/>
                </a:cubicBezTo>
                <a:cubicBezTo>
                  <a:pt x="76" y="83"/>
                  <a:pt x="80" y="78"/>
                  <a:pt x="84" y="75"/>
                </a:cubicBezTo>
                <a:cubicBezTo>
                  <a:pt x="85" y="75"/>
                  <a:pt x="85" y="75"/>
                  <a:pt x="85" y="75"/>
                </a:cubicBezTo>
                <a:cubicBezTo>
                  <a:pt x="90" y="72"/>
                  <a:pt x="91" y="69"/>
                  <a:pt x="89" y="68"/>
                </a:cubicBezTo>
                <a:cubicBezTo>
                  <a:pt x="87" y="67"/>
                  <a:pt x="86" y="64"/>
                  <a:pt x="88" y="61"/>
                </a:cubicBezTo>
                <a:cubicBezTo>
                  <a:pt x="89" y="59"/>
                  <a:pt x="95" y="58"/>
                  <a:pt x="99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5" y="60"/>
                  <a:pt x="111" y="60"/>
                  <a:pt x="113" y="59"/>
                </a:cubicBezTo>
                <a:cubicBezTo>
                  <a:pt x="115" y="57"/>
                  <a:pt x="118" y="54"/>
                  <a:pt x="119" y="50"/>
                </a:cubicBezTo>
                <a:cubicBezTo>
                  <a:pt x="119" y="47"/>
                  <a:pt x="122" y="43"/>
                  <a:pt x="123" y="42"/>
                </a:cubicBezTo>
                <a:cubicBezTo>
                  <a:pt x="125" y="41"/>
                  <a:pt x="129" y="40"/>
                  <a:pt x="132" y="41"/>
                </a:cubicBezTo>
                <a:cubicBezTo>
                  <a:pt x="134" y="42"/>
                  <a:pt x="139" y="44"/>
                  <a:pt x="142" y="47"/>
                </a:cubicBezTo>
                <a:cubicBezTo>
                  <a:pt x="145" y="50"/>
                  <a:pt x="149" y="51"/>
                  <a:pt x="150" y="51"/>
                </a:cubicBezTo>
                <a:cubicBezTo>
                  <a:pt x="152" y="51"/>
                  <a:pt x="155" y="52"/>
                  <a:pt x="156" y="54"/>
                </a:cubicBezTo>
                <a:cubicBezTo>
                  <a:pt x="158" y="56"/>
                  <a:pt x="160" y="55"/>
                  <a:pt x="161" y="53"/>
                </a:cubicBezTo>
                <a:cubicBezTo>
                  <a:pt x="163" y="51"/>
                  <a:pt x="163" y="48"/>
                  <a:pt x="162" y="46"/>
                </a:cubicBezTo>
                <a:cubicBezTo>
                  <a:pt x="161" y="43"/>
                  <a:pt x="157" y="41"/>
                  <a:pt x="154" y="40"/>
                </a:cubicBezTo>
                <a:cubicBezTo>
                  <a:pt x="151" y="40"/>
                  <a:pt x="149" y="38"/>
                  <a:pt x="151" y="37"/>
                </a:cubicBezTo>
                <a:cubicBezTo>
                  <a:pt x="152" y="36"/>
                  <a:pt x="158" y="35"/>
                  <a:pt x="162" y="34"/>
                </a:cubicBezTo>
                <a:cubicBezTo>
                  <a:pt x="167" y="34"/>
                  <a:pt x="172" y="35"/>
                  <a:pt x="172" y="38"/>
                </a:cubicBezTo>
                <a:cubicBezTo>
                  <a:pt x="173" y="41"/>
                  <a:pt x="173" y="45"/>
                  <a:pt x="171" y="48"/>
                </a:cubicBezTo>
                <a:cubicBezTo>
                  <a:pt x="170" y="52"/>
                  <a:pt x="169" y="55"/>
                  <a:pt x="170" y="57"/>
                </a:cubicBezTo>
                <a:cubicBezTo>
                  <a:pt x="171" y="58"/>
                  <a:pt x="171" y="61"/>
                  <a:pt x="169" y="64"/>
                </a:cubicBezTo>
                <a:cubicBezTo>
                  <a:pt x="167" y="66"/>
                  <a:pt x="167" y="69"/>
                  <a:pt x="168" y="71"/>
                </a:cubicBezTo>
                <a:cubicBezTo>
                  <a:pt x="170" y="73"/>
                  <a:pt x="168" y="77"/>
                  <a:pt x="165" y="80"/>
                </a:cubicBezTo>
                <a:cubicBezTo>
                  <a:pt x="161" y="83"/>
                  <a:pt x="158" y="88"/>
                  <a:pt x="158" y="91"/>
                </a:cubicBezTo>
                <a:cubicBezTo>
                  <a:pt x="158" y="95"/>
                  <a:pt x="160" y="100"/>
                  <a:pt x="161" y="102"/>
                </a:cubicBezTo>
                <a:cubicBezTo>
                  <a:pt x="163" y="104"/>
                  <a:pt x="167" y="105"/>
                  <a:pt x="171" y="104"/>
                </a:cubicBezTo>
                <a:cubicBezTo>
                  <a:pt x="175" y="104"/>
                  <a:pt x="179" y="101"/>
                  <a:pt x="182" y="99"/>
                </a:cubicBezTo>
                <a:cubicBezTo>
                  <a:pt x="184" y="96"/>
                  <a:pt x="185" y="92"/>
                  <a:pt x="185" y="89"/>
                </a:cubicBezTo>
                <a:cubicBezTo>
                  <a:pt x="184" y="86"/>
                  <a:pt x="185" y="82"/>
                  <a:pt x="187" y="81"/>
                </a:cubicBezTo>
                <a:cubicBezTo>
                  <a:pt x="189" y="80"/>
                  <a:pt x="192" y="78"/>
                  <a:pt x="194" y="76"/>
                </a:cubicBezTo>
                <a:cubicBezTo>
                  <a:pt x="195" y="75"/>
                  <a:pt x="198" y="76"/>
                  <a:pt x="200" y="79"/>
                </a:cubicBezTo>
                <a:cubicBezTo>
                  <a:pt x="202" y="83"/>
                  <a:pt x="207" y="83"/>
                  <a:pt x="210" y="81"/>
                </a:cubicBezTo>
                <a:cubicBezTo>
                  <a:pt x="210" y="81"/>
                  <a:pt x="210" y="81"/>
                  <a:pt x="209" y="80"/>
                </a:cubicBezTo>
                <a:cubicBezTo>
                  <a:pt x="208" y="78"/>
                  <a:pt x="208" y="78"/>
                  <a:pt x="208" y="78"/>
                </a:cubicBezTo>
                <a:cubicBezTo>
                  <a:pt x="211" y="76"/>
                  <a:pt x="215" y="75"/>
                  <a:pt x="216" y="74"/>
                </a:cubicBezTo>
                <a:cubicBezTo>
                  <a:pt x="218" y="74"/>
                  <a:pt x="222" y="75"/>
                  <a:pt x="225" y="78"/>
                </a:cubicBezTo>
                <a:cubicBezTo>
                  <a:pt x="227" y="80"/>
                  <a:pt x="229" y="83"/>
                  <a:pt x="229" y="85"/>
                </a:cubicBezTo>
                <a:cubicBezTo>
                  <a:pt x="228" y="87"/>
                  <a:pt x="225" y="90"/>
                  <a:pt x="220" y="92"/>
                </a:cubicBezTo>
                <a:cubicBezTo>
                  <a:pt x="216" y="94"/>
                  <a:pt x="212" y="97"/>
                  <a:pt x="211" y="100"/>
                </a:cubicBezTo>
                <a:cubicBezTo>
                  <a:pt x="210" y="102"/>
                  <a:pt x="207" y="104"/>
                  <a:pt x="204" y="104"/>
                </a:cubicBezTo>
                <a:cubicBezTo>
                  <a:pt x="201" y="104"/>
                  <a:pt x="196" y="104"/>
                  <a:pt x="194" y="104"/>
                </a:cubicBezTo>
                <a:cubicBezTo>
                  <a:pt x="191" y="104"/>
                  <a:pt x="187" y="107"/>
                  <a:pt x="185" y="110"/>
                </a:cubicBezTo>
                <a:cubicBezTo>
                  <a:pt x="183" y="112"/>
                  <a:pt x="181" y="116"/>
                  <a:pt x="181" y="117"/>
                </a:cubicBezTo>
                <a:cubicBezTo>
                  <a:pt x="180" y="119"/>
                  <a:pt x="178" y="122"/>
                  <a:pt x="175" y="125"/>
                </a:cubicBezTo>
                <a:cubicBezTo>
                  <a:pt x="173" y="127"/>
                  <a:pt x="171" y="133"/>
                  <a:pt x="171" y="138"/>
                </a:cubicBezTo>
                <a:cubicBezTo>
                  <a:pt x="172" y="143"/>
                  <a:pt x="174" y="150"/>
                  <a:pt x="177" y="154"/>
                </a:cubicBezTo>
                <a:cubicBezTo>
                  <a:pt x="179" y="158"/>
                  <a:pt x="179" y="158"/>
                  <a:pt x="179" y="158"/>
                </a:cubicBezTo>
                <a:cubicBezTo>
                  <a:pt x="182" y="162"/>
                  <a:pt x="188" y="166"/>
                  <a:pt x="192" y="165"/>
                </a:cubicBezTo>
                <a:cubicBezTo>
                  <a:pt x="196" y="165"/>
                  <a:pt x="204" y="164"/>
                  <a:pt x="20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16" y="160"/>
                  <a:pt x="223" y="161"/>
                  <a:pt x="226" y="165"/>
                </a:cubicBezTo>
                <a:cubicBezTo>
                  <a:pt x="227" y="165"/>
                  <a:pt x="227" y="165"/>
                  <a:pt x="227" y="165"/>
                </a:cubicBezTo>
                <a:cubicBezTo>
                  <a:pt x="230" y="168"/>
                  <a:pt x="236" y="174"/>
                  <a:pt x="238" y="178"/>
                </a:cubicBezTo>
                <a:cubicBezTo>
                  <a:pt x="243" y="187"/>
                  <a:pt x="243" y="187"/>
                  <a:pt x="243" y="187"/>
                </a:cubicBezTo>
                <a:cubicBezTo>
                  <a:pt x="246" y="191"/>
                  <a:pt x="251" y="195"/>
                  <a:pt x="254" y="196"/>
                </a:cubicBezTo>
                <a:cubicBezTo>
                  <a:pt x="257" y="196"/>
                  <a:pt x="262" y="199"/>
                  <a:pt x="265" y="202"/>
                </a:cubicBezTo>
                <a:cubicBezTo>
                  <a:pt x="266" y="203"/>
                  <a:pt x="268" y="204"/>
                  <a:pt x="270" y="204"/>
                </a:cubicBezTo>
                <a:cubicBezTo>
                  <a:pt x="260" y="227"/>
                  <a:pt x="244" y="247"/>
                  <a:pt x="222" y="261"/>
                </a:cubicBezTo>
                <a:cubicBezTo>
                  <a:pt x="207" y="270"/>
                  <a:pt x="192" y="276"/>
                  <a:pt x="175" y="278"/>
                </a:cubicBezTo>
                <a:cubicBezTo>
                  <a:pt x="175" y="277"/>
                  <a:pt x="175" y="277"/>
                  <a:pt x="175" y="276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4" y="266"/>
                  <a:pt x="173" y="258"/>
                  <a:pt x="173" y="253"/>
                </a:cubicBezTo>
                <a:cubicBezTo>
                  <a:pt x="171" y="217"/>
                  <a:pt x="171" y="217"/>
                  <a:pt x="171" y="217"/>
                </a:cubicBezTo>
                <a:cubicBezTo>
                  <a:pt x="171" y="212"/>
                  <a:pt x="172" y="204"/>
                  <a:pt x="172" y="199"/>
                </a:cubicBezTo>
                <a:cubicBezTo>
                  <a:pt x="173" y="196"/>
                  <a:pt x="173" y="196"/>
                  <a:pt x="173" y="196"/>
                </a:cubicBezTo>
                <a:cubicBezTo>
                  <a:pt x="173" y="191"/>
                  <a:pt x="170" y="185"/>
                  <a:pt x="165" y="183"/>
                </a:cubicBezTo>
                <a:close/>
                <a:moveTo>
                  <a:pt x="159" y="279"/>
                </a:moveTo>
                <a:cubicBezTo>
                  <a:pt x="149" y="280"/>
                  <a:pt x="139" y="279"/>
                  <a:pt x="128" y="276"/>
                </a:cubicBezTo>
                <a:cubicBezTo>
                  <a:pt x="96" y="269"/>
                  <a:pt x="69" y="249"/>
                  <a:pt x="52" y="221"/>
                </a:cubicBezTo>
                <a:cubicBezTo>
                  <a:pt x="44" y="210"/>
                  <a:pt x="39" y="197"/>
                  <a:pt x="36" y="184"/>
                </a:cubicBezTo>
                <a:cubicBezTo>
                  <a:pt x="37" y="184"/>
                  <a:pt x="37" y="184"/>
                  <a:pt x="37" y="183"/>
                </a:cubicBezTo>
                <a:cubicBezTo>
                  <a:pt x="39" y="179"/>
                  <a:pt x="44" y="177"/>
                  <a:pt x="47" y="179"/>
                </a:cubicBezTo>
                <a:cubicBezTo>
                  <a:pt x="50" y="181"/>
                  <a:pt x="54" y="181"/>
                  <a:pt x="56" y="180"/>
                </a:cubicBezTo>
                <a:cubicBezTo>
                  <a:pt x="58" y="179"/>
                  <a:pt x="61" y="180"/>
                  <a:pt x="63" y="182"/>
                </a:cubicBezTo>
                <a:cubicBezTo>
                  <a:pt x="66" y="184"/>
                  <a:pt x="71" y="187"/>
                  <a:pt x="75" y="187"/>
                </a:cubicBezTo>
                <a:cubicBezTo>
                  <a:pt x="79" y="187"/>
                  <a:pt x="85" y="188"/>
                  <a:pt x="88" y="189"/>
                </a:cubicBezTo>
                <a:cubicBezTo>
                  <a:pt x="92" y="190"/>
                  <a:pt x="97" y="191"/>
                  <a:pt x="100" y="191"/>
                </a:cubicBezTo>
                <a:cubicBezTo>
                  <a:pt x="103" y="192"/>
                  <a:pt x="105" y="193"/>
                  <a:pt x="105" y="193"/>
                </a:cubicBezTo>
                <a:cubicBezTo>
                  <a:pt x="105" y="194"/>
                  <a:pt x="106" y="197"/>
                  <a:pt x="108" y="201"/>
                </a:cubicBezTo>
                <a:cubicBezTo>
                  <a:pt x="110" y="204"/>
                  <a:pt x="111" y="209"/>
                  <a:pt x="110" y="213"/>
                </a:cubicBezTo>
                <a:cubicBezTo>
                  <a:pt x="109" y="216"/>
                  <a:pt x="112" y="220"/>
                  <a:pt x="115" y="222"/>
                </a:cubicBezTo>
                <a:cubicBezTo>
                  <a:pt x="119" y="224"/>
                  <a:pt x="124" y="224"/>
                  <a:pt x="127" y="224"/>
                </a:cubicBezTo>
                <a:cubicBezTo>
                  <a:pt x="129" y="223"/>
                  <a:pt x="133" y="225"/>
                  <a:pt x="136" y="228"/>
                </a:cubicBezTo>
                <a:cubicBezTo>
                  <a:pt x="139" y="231"/>
                  <a:pt x="144" y="237"/>
                  <a:pt x="146" y="241"/>
                </a:cubicBezTo>
                <a:cubicBezTo>
                  <a:pt x="158" y="262"/>
                  <a:pt x="158" y="262"/>
                  <a:pt x="158" y="262"/>
                </a:cubicBezTo>
                <a:cubicBezTo>
                  <a:pt x="161" y="266"/>
                  <a:pt x="161" y="273"/>
                  <a:pt x="160" y="276"/>
                </a:cubicBezTo>
                <a:cubicBezTo>
                  <a:pt x="159" y="277"/>
                  <a:pt x="159" y="278"/>
                  <a:pt x="159" y="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4" name="Freeform 24"/>
          <p:cNvSpPr>
            <a:spLocks/>
          </p:cNvSpPr>
          <p:nvPr userDrawn="1"/>
        </p:nvSpPr>
        <p:spPr bwMode="auto">
          <a:xfrm>
            <a:off x="8249405" y="2161329"/>
            <a:ext cx="258150" cy="257706"/>
          </a:xfrm>
          <a:custGeom>
            <a:avLst/>
            <a:gdLst>
              <a:gd name="T0" fmla="*/ 46 w 415"/>
              <a:gd name="T1" fmla="*/ 408 h 415"/>
              <a:gd name="T2" fmla="*/ 65 w 415"/>
              <a:gd name="T3" fmla="*/ 415 h 415"/>
              <a:gd name="T4" fmla="*/ 83 w 415"/>
              <a:gd name="T5" fmla="*/ 408 h 415"/>
              <a:gd name="T6" fmla="*/ 207 w 415"/>
              <a:gd name="T7" fmla="*/ 283 h 415"/>
              <a:gd name="T8" fmla="*/ 332 w 415"/>
              <a:gd name="T9" fmla="*/ 408 h 415"/>
              <a:gd name="T10" fmla="*/ 350 w 415"/>
              <a:gd name="T11" fmla="*/ 415 h 415"/>
              <a:gd name="T12" fmla="*/ 369 w 415"/>
              <a:gd name="T13" fmla="*/ 408 h 415"/>
              <a:gd name="T14" fmla="*/ 408 w 415"/>
              <a:gd name="T15" fmla="*/ 369 h 415"/>
              <a:gd name="T16" fmla="*/ 415 w 415"/>
              <a:gd name="T17" fmla="*/ 351 h 415"/>
              <a:gd name="T18" fmla="*/ 408 w 415"/>
              <a:gd name="T19" fmla="*/ 332 h 415"/>
              <a:gd name="T20" fmla="*/ 283 w 415"/>
              <a:gd name="T21" fmla="*/ 208 h 415"/>
              <a:gd name="T22" fmla="*/ 408 w 415"/>
              <a:gd name="T23" fmla="*/ 83 h 415"/>
              <a:gd name="T24" fmla="*/ 415 w 415"/>
              <a:gd name="T25" fmla="*/ 65 h 415"/>
              <a:gd name="T26" fmla="*/ 408 w 415"/>
              <a:gd name="T27" fmla="*/ 46 h 415"/>
              <a:gd name="T28" fmla="*/ 369 w 415"/>
              <a:gd name="T29" fmla="*/ 7 h 415"/>
              <a:gd name="T30" fmla="*/ 350 w 415"/>
              <a:gd name="T31" fmla="*/ 0 h 415"/>
              <a:gd name="T32" fmla="*/ 332 w 415"/>
              <a:gd name="T33" fmla="*/ 7 h 415"/>
              <a:gd name="T34" fmla="*/ 207 w 415"/>
              <a:gd name="T35" fmla="*/ 132 h 415"/>
              <a:gd name="T36" fmla="*/ 83 w 415"/>
              <a:gd name="T37" fmla="*/ 7 h 415"/>
              <a:gd name="T38" fmla="*/ 65 w 415"/>
              <a:gd name="T39" fmla="*/ 0 h 415"/>
              <a:gd name="T40" fmla="*/ 46 w 415"/>
              <a:gd name="T41" fmla="*/ 7 h 415"/>
              <a:gd name="T42" fmla="*/ 7 w 415"/>
              <a:gd name="T43" fmla="*/ 46 h 415"/>
              <a:gd name="T44" fmla="*/ 0 w 415"/>
              <a:gd name="T45" fmla="*/ 65 h 415"/>
              <a:gd name="T46" fmla="*/ 7 w 415"/>
              <a:gd name="T47" fmla="*/ 83 h 415"/>
              <a:gd name="T48" fmla="*/ 132 w 415"/>
              <a:gd name="T49" fmla="*/ 208 h 415"/>
              <a:gd name="T50" fmla="*/ 7 w 415"/>
              <a:gd name="T51" fmla="*/ 332 h 415"/>
              <a:gd name="T52" fmla="*/ 0 w 415"/>
              <a:gd name="T53" fmla="*/ 351 h 415"/>
              <a:gd name="T54" fmla="*/ 7 w 415"/>
              <a:gd name="T55" fmla="*/ 369 h 415"/>
              <a:gd name="T56" fmla="*/ 46 w 415"/>
              <a:gd name="T57" fmla="*/ 40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5" h="415">
                <a:moveTo>
                  <a:pt x="46" y="408"/>
                </a:moveTo>
                <a:cubicBezTo>
                  <a:pt x="51" y="413"/>
                  <a:pt x="57" y="415"/>
                  <a:pt x="65" y="415"/>
                </a:cubicBezTo>
                <a:cubicBezTo>
                  <a:pt x="72" y="415"/>
                  <a:pt x="78" y="413"/>
                  <a:pt x="83" y="408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332" y="408"/>
                  <a:pt x="332" y="408"/>
                  <a:pt x="332" y="408"/>
                </a:cubicBezTo>
                <a:cubicBezTo>
                  <a:pt x="337" y="413"/>
                  <a:pt x="343" y="415"/>
                  <a:pt x="350" y="415"/>
                </a:cubicBezTo>
                <a:cubicBezTo>
                  <a:pt x="358" y="415"/>
                  <a:pt x="364" y="413"/>
                  <a:pt x="369" y="408"/>
                </a:cubicBezTo>
                <a:cubicBezTo>
                  <a:pt x="408" y="369"/>
                  <a:pt x="408" y="369"/>
                  <a:pt x="408" y="369"/>
                </a:cubicBezTo>
                <a:cubicBezTo>
                  <a:pt x="412" y="364"/>
                  <a:pt x="415" y="358"/>
                  <a:pt x="415" y="351"/>
                </a:cubicBezTo>
                <a:cubicBezTo>
                  <a:pt x="415" y="343"/>
                  <a:pt x="412" y="337"/>
                  <a:pt x="408" y="332"/>
                </a:cubicBezTo>
                <a:cubicBezTo>
                  <a:pt x="283" y="208"/>
                  <a:pt x="283" y="208"/>
                  <a:pt x="283" y="208"/>
                </a:cubicBezTo>
                <a:cubicBezTo>
                  <a:pt x="408" y="83"/>
                  <a:pt x="408" y="83"/>
                  <a:pt x="408" y="83"/>
                </a:cubicBezTo>
                <a:cubicBezTo>
                  <a:pt x="412" y="78"/>
                  <a:pt x="415" y="72"/>
                  <a:pt x="415" y="65"/>
                </a:cubicBezTo>
                <a:cubicBezTo>
                  <a:pt x="415" y="57"/>
                  <a:pt x="412" y="51"/>
                  <a:pt x="408" y="46"/>
                </a:cubicBezTo>
                <a:cubicBezTo>
                  <a:pt x="369" y="7"/>
                  <a:pt x="369" y="7"/>
                  <a:pt x="369" y="7"/>
                </a:cubicBezTo>
                <a:cubicBezTo>
                  <a:pt x="364" y="3"/>
                  <a:pt x="358" y="0"/>
                  <a:pt x="350" y="0"/>
                </a:cubicBezTo>
                <a:cubicBezTo>
                  <a:pt x="343" y="0"/>
                  <a:pt x="337" y="3"/>
                  <a:pt x="332" y="7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83" y="7"/>
                  <a:pt x="83" y="7"/>
                  <a:pt x="83" y="7"/>
                </a:cubicBezTo>
                <a:cubicBezTo>
                  <a:pt x="78" y="3"/>
                  <a:pt x="72" y="0"/>
                  <a:pt x="65" y="0"/>
                </a:cubicBezTo>
                <a:cubicBezTo>
                  <a:pt x="57" y="0"/>
                  <a:pt x="51" y="3"/>
                  <a:pt x="46" y="7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51"/>
                  <a:pt x="0" y="57"/>
                  <a:pt x="0" y="65"/>
                </a:cubicBezTo>
                <a:cubicBezTo>
                  <a:pt x="0" y="72"/>
                  <a:pt x="3" y="78"/>
                  <a:pt x="7" y="83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7" y="332"/>
                  <a:pt x="7" y="332"/>
                  <a:pt x="7" y="332"/>
                </a:cubicBezTo>
                <a:cubicBezTo>
                  <a:pt x="3" y="337"/>
                  <a:pt x="0" y="343"/>
                  <a:pt x="0" y="351"/>
                </a:cubicBezTo>
                <a:cubicBezTo>
                  <a:pt x="0" y="358"/>
                  <a:pt x="3" y="364"/>
                  <a:pt x="7" y="369"/>
                </a:cubicBezTo>
                <a:lnTo>
                  <a:pt x="46" y="4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0" name="Freeform 449"/>
          <p:cNvSpPr>
            <a:spLocks noEditPoints="1"/>
          </p:cNvSpPr>
          <p:nvPr userDrawn="1"/>
        </p:nvSpPr>
        <p:spPr bwMode="auto">
          <a:xfrm>
            <a:off x="8266182" y="2632643"/>
            <a:ext cx="238003" cy="283666"/>
          </a:xfrm>
          <a:custGeom>
            <a:avLst/>
            <a:gdLst>
              <a:gd name="T0" fmla="*/ 163 w 200"/>
              <a:gd name="T1" fmla="*/ 14 h 238"/>
              <a:gd name="T2" fmla="*/ 163 w 200"/>
              <a:gd name="T3" fmla="*/ 27 h 238"/>
              <a:gd name="T4" fmla="*/ 123 w 200"/>
              <a:gd name="T5" fmla="*/ 18 h 238"/>
              <a:gd name="T6" fmla="*/ 123 w 200"/>
              <a:gd name="T7" fmla="*/ 5 h 238"/>
              <a:gd name="T8" fmla="*/ 100 w 200"/>
              <a:gd name="T9" fmla="*/ 0 h 238"/>
              <a:gd name="T10" fmla="*/ 77 w 200"/>
              <a:gd name="T11" fmla="*/ 5 h 238"/>
              <a:gd name="T12" fmla="*/ 77 w 200"/>
              <a:gd name="T13" fmla="*/ 18 h 238"/>
              <a:gd name="T14" fmla="*/ 37 w 200"/>
              <a:gd name="T15" fmla="*/ 27 h 238"/>
              <a:gd name="T16" fmla="*/ 37 w 200"/>
              <a:gd name="T17" fmla="*/ 14 h 238"/>
              <a:gd name="T18" fmla="*/ 0 w 200"/>
              <a:gd name="T19" fmla="*/ 22 h 238"/>
              <a:gd name="T20" fmla="*/ 0 w 200"/>
              <a:gd name="T21" fmla="*/ 93 h 238"/>
              <a:gd name="T22" fmla="*/ 100 w 200"/>
              <a:gd name="T23" fmla="*/ 238 h 238"/>
              <a:gd name="T24" fmla="*/ 200 w 200"/>
              <a:gd name="T25" fmla="*/ 93 h 238"/>
              <a:gd name="T26" fmla="*/ 200 w 200"/>
              <a:gd name="T27" fmla="*/ 22 h 238"/>
              <a:gd name="T28" fmla="*/ 163 w 200"/>
              <a:gd name="T29" fmla="*/ 14 h 238"/>
              <a:gd name="T30" fmla="*/ 173 w 200"/>
              <a:gd name="T31" fmla="*/ 93 h 238"/>
              <a:gd name="T32" fmla="*/ 170 w 200"/>
              <a:gd name="T33" fmla="*/ 119 h 238"/>
              <a:gd name="T34" fmla="*/ 100 w 200"/>
              <a:gd name="T35" fmla="*/ 119 h 238"/>
              <a:gd name="T36" fmla="*/ 100 w 200"/>
              <a:gd name="T37" fmla="*/ 208 h 238"/>
              <a:gd name="T38" fmla="*/ 30 w 200"/>
              <a:gd name="T39" fmla="*/ 119 h 238"/>
              <a:gd name="T40" fmla="*/ 100 w 200"/>
              <a:gd name="T41" fmla="*/ 119 h 238"/>
              <a:gd name="T42" fmla="*/ 100 w 200"/>
              <a:gd name="T43" fmla="*/ 41 h 238"/>
              <a:gd name="T44" fmla="*/ 173 w 200"/>
              <a:gd name="T45" fmla="*/ 57 h 238"/>
              <a:gd name="T46" fmla="*/ 173 w 200"/>
              <a:gd name="T47" fmla="*/ 93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0" h="238">
                <a:moveTo>
                  <a:pt x="163" y="14"/>
                </a:moveTo>
                <a:cubicBezTo>
                  <a:pt x="163" y="27"/>
                  <a:pt x="163" y="27"/>
                  <a:pt x="163" y="27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5"/>
                  <a:pt x="123" y="5"/>
                  <a:pt x="123" y="5"/>
                </a:cubicBezTo>
                <a:cubicBezTo>
                  <a:pt x="100" y="0"/>
                  <a:pt x="100" y="0"/>
                  <a:pt x="100" y="0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18"/>
                  <a:pt x="77" y="18"/>
                  <a:pt x="77" y="18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14"/>
                  <a:pt x="37" y="14"/>
                  <a:pt x="37" y="1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58"/>
                  <a:pt x="41" y="214"/>
                  <a:pt x="100" y="238"/>
                </a:cubicBezTo>
                <a:cubicBezTo>
                  <a:pt x="159" y="214"/>
                  <a:pt x="200" y="158"/>
                  <a:pt x="200" y="93"/>
                </a:cubicBezTo>
                <a:cubicBezTo>
                  <a:pt x="200" y="22"/>
                  <a:pt x="200" y="22"/>
                  <a:pt x="200" y="22"/>
                </a:cubicBezTo>
                <a:lnTo>
                  <a:pt x="163" y="14"/>
                </a:lnTo>
                <a:close/>
                <a:moveTo>
                  <a:pt x="173" y="93"/>
                </a:moveTo>
                <a:cubicBezTo>
                  <a:pt x="173" y="102"/>
                  <a:pt x="172" y="110"/>
                  <a:pt x="170" y="119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64" y="189"/>
                  <a:pt x="38" y="157"/>
                  <a:pt x="30" y="119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73" y="57"/>
                  <a:pt x="173" y="57"/>
                  <a:pt x="173" y="57"/>
                </a:cubicBezTo>
                <a:lnTo>
                  <a:pt x="173" y="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2" name="Freeform 14"/>
          <p:cNvSpPr>
            <a:spLocks noEditPoints="1"/>
          </p:cNvSpPr>
          <p:nvPr userDrawn="1"/>
        </p:nvSpPr>
        <p:spPr bwMode="auto">
          <a:xfrm>
            <a:off x="8273674" y="3226207"/>
            <a:ext cx="229009" cy="283666"/>
          </a:xfrm>
          <a:custGeom>
            <a:avLst/>
            <a:gdLst>
              <a:gd name="T0" fmla="*/ 109 w 192"/>
              <a:gd name="T1" fmla="*/ 37 h 238"/>
              <a:gd name="T2" fmla="*/ 128 w 192"/>
              <a:gd name="T3" fmla="*/ 18 h 238"/>
              <a:gd name="T4" fmla="*/ 109 w 192"/>
              <a:gd name="T5" fmla="*/ 0 h 238"/>
              <a:gd name="T6" fmla="*/ 91 w 192"/>
              <a:gd name="T7" fmla="*/ 18 h 238"/>
              <a:gd name="T8" fmla="*/ 109 w 192"/>
              <a:gd name="T9" fmla="*/ 37 h 238"/>
              <a:gd name="T10" fmla="*/ 64 w 192"/>
              <a:gd name="T11" fmla="*/ 82 h 238"/>
              <a:gd name="T12" fmla="*/ 82 w 192"/>
              <a:gd name="T13" fmla="*/ 64 h 238"/>
              <a:gd name="T14" fmla="*/ 64 w 192"/>
              <a:gd name="T15" fmla="*/ 46 h 238"/>
              <a:gd name="T16" fmla="*/ 45 w 192"/>
              <a:gd name="T17" fmla="*/ 64 h 238"/>
              <a:gd name="T18" fmla="*/ 64 w 192"/>
              <a:gd name="T19" fmla="*/ 82 h 238"/>
              <a:gd name="T20" fmla="*/ 64 w 192"/>
              <a:gd name="T21" fmla="*/ 128 h 238"/>
              <a:gd name="T22" fmla="*/ 82 w 192"/>
              <a:gd name="T23" fmla="*/ 110 h 238"/>
              <a:gd name="T24" fmla="*/ 64 w 192"/>
              <a:gd name="T25" fmla="*/ 92 h 238"/>
              <a:gd name="T26" fmla="*/ 45 w 192"/>
              <a:gd name="T27" fmla="*/ 110 h 238"/>
              <a:gd name="T28" fmla="*/ 64 w 192"/>
              <a:gd name="T29" fmla="*/ 128 h 238"/>
              <a:gd name="T30" fmla="*/ 64 w 192"/>
              <a:gd name="T31" fmla="*/ 37 h 238"/>
              <a:gd name="T32" fmla="*/ 82 w 192"/>
              <a:gd name="T33" fmla="*/ 18 h 238"/>
              <a:gd name="T34" fmla="*/ 64 w 192"/>
              <a:gd name="T35" fmla="*/ 0 h 238"/>
              <a:gd name="T36" fmla="*/ 45 w 192"/>
              <a:gd name="T37" fmla="*/ 18 h 238"/>
              <a:gd name="T38" fmla="*/ 64 w 192"/>
              <a:gd name="T39" fmla="*/ 37 h 238"/>
              <a:gd name="T40" fmla="*/ 18 w 192"/>
              <a:gd name="T41" fmla="*/ 46 h 238"/>
              <a:gd name="T42" fmla="*/ 0 w 192"/>
              <a:gd name="T43" fmla="*/ 64 h 238"/>
              <a:gd name="T44" fmla="*/ 18 w 192"/>
              <a:gd name="T45" fmla="*/ 82 h 238"/>
              <a:gd name="T46" fmla="*/ 36 w 192"/>
              <a:gd name="T47" fmla="*/ 64 h 238"/>
              <a:gd name="T48" fmla="*/ 18 w 192"/>
              <a:gd name="T49" fmla="*/ 46 h 238"/>
              <a:gd name="T50" fmla="*/ 18 w 192"/>
              <a:gd name="T51" fmla="*/ 92 h 238"/>
              <a:gd name="T52" fmla="*/ 0 w 192"/>
              <a:gd name="T53" fmla="*/ 110 h 238"/>
              <a:gd name="T54" fmla="*/ 18 w 192"/>
              <a:gd name="T55" fmla="*/ 128 h 238"/>
              <a:gd name="T56" fmla="*/ 36 w 192"/>
              <a:gd name="T57" fmla="*/ 110 h 238"/>
              <a:gd name="T58" fmla="*/ 18 w 192"/>
              <a:gd name="T59" fmla="*/ 92 h 238"/>
              <a:gd name="T60" fmla="*/ 18 w 192"/>
              <a:gd name="T61" fmla="*/ 0 h 238"/>
              <a:gd name="T62" fmla="*/ 0 w 192"/>
              <a:gd name="T63" fmla="*/ 18 h 238"/>
              <a:gd name="T64" fmla="*/ 18 w 192"/>
              <a:gd name="T65" fmla="*/ 37 h 238"/>
              <a:gd name="T66" fmla="*/ 36 w 192"/>
              <a:gd name="T67" fmla="*/ 18 h 238"/>
              <a:gd name="T68" fmla="*/ 18 w 192"/>
              <a:gd name="T69" fmla="*/ 0 h 238"/>
              <a:gd name="T70" fmla="*/ 128 w 192"/>
              <a:gd name="T71" fmla="*/ 122 h 238"/>
              <a:gd name="T72" fmla="*/ 128 w 192"/>
              <a:gd name="T73" fmla="*/ 64 h 238"/>
              <a:gd name="T74" fmla="*/ 109 w 192"/>
              <a:gd name="T75" fmla="*/ 46 h 238"/>
              <a:gd name="T76" fmla="*/ 91 w 192"/>
              <a:gd name="T77" fmla="*/ 64 h 238"/>
              <a:gd name="T78" fmla="*/ 91 w 192"/>
              <a:gd name="T79" fmla="*/ 169 h 238"/>
              <a:gd name="T80" fmla="*/ 82 w 192"/>
              <a:gd name="T81" fmla="*/ 152 h 238"/>
              <a:gd name="T82" fmla="*/ 57 w 192"/>
              <a:gd name="T83" fmla="*/ 145 h 238"/>
              <a:gd name="T84" fmla="*/ 57 w 192"/>
              <a:gd name="T85" fmla="*/ 145 h 238"/>
              <a:gd name="T86" fmla="*/ 50 w 192"/>
              <a:gd name="T87" fmla="*/ 170 h 238"/>
              <a:gd name="T88" fmla="*/ 88 w 192"/>
              <a:gd name="T89" fmla="*/ 238 h 238"/>
              <a:gd name="T90" fmla="*/ 178 w 192"/>
              <a:gd name="T91" fmla="*/ 238 h 238"/>
              <a:gd name="T92" fmla="*/ 192 w 192"/>
              <a:gd name="T93" fmla="*/ 153 h 238"/>
              <a:gd name="T94" fmla="*/ 128 w 192"/>
              <a:gd name="T95" fmla="*/ 1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2" h="238">
                <a:moveTo>
                  <a:pt x="109" y="37"/>
                </a:moveTo>
                <a:cubicBezTo>
                  <a:pt x="120" y="37"/>
                  <a:pt x="128" y="28"/>
                  <a:pt x="128" y="18"/>
                </a:cubicBezTo>
                <a:cubicBezTo>
                  <a:pt x="128" y="8"/>
                  <a:pt x="120" y="0"/>
                  <a:pt x="109" y="0"/>
                </a:cubicBezTo>
                <a:cubicBezTo>
                  <a:pt x="99" y="0"/>
                  <a:pt x="91" y="8"/>
                  <a:pt x="91" y="18"/>
                </a:cubicBezTo>
                <a:cubicBezTo>
                  <a:pt x="91" y="28"/>
                  <a:pt x="99" y="37"/>
                  <a:pt x="109" y="37"/>
                </a:cubicBezTo>
                <a:close/>
                <a:moveTo>
                  <a:pt x="64" y="82"/>
                </a:moveTo>
                <a:cubicBezTo>
                  <a:pt x="74" y="82"/>
                  <a:pt x="82" y="74"/>
                  <a:pt x="82" y="64"/>
                </a:cubicBezTo>
                <a:cubicBezTo>
                  <a:pt x="82" y="54"/>
                  <a:pt x="74" y="46"/>
                  <a:pt x="64" y="46"/>
                </a:cubicBezTo>
                <a:cubicBezTo>
                  <a:pt x="54" y="46"/>
                  <a:pt x="45" y="54"/>
                  <a:pt x="45" y="64"/>
                </a:cubicBezTo>
                <a:cubicBezTo>
                  <a:pt x="45" y="74"/>
                  <a:pt x="54" y="82"/>
                  <a:pt x="64" y="82"/>
                </a:cubicBezTo>
                <a:close/>
                <a:moveTo>
                  <a:pt x="64" y="128"/>
                </a:moveTo>
                <a:cubicBezTo>
                  <a:pt x="74" y="128"/>
                  <a:pt x="82" y="120"/>
                  <a:pt x="82" y="110"/>
                </a:cubicBezTo>
                <a:cubicBezTo>
                  <a:pt x="82" y="100"/>
                  <a:pt x="74" y="92"/>
                  <a:pt x="64" y="92"/>
                </a:cubicBezTo>
                <a:cubicBezTo>
                  <a:pt x="54" y="92"/>
                  <a:pt x="45" y="100"/>
                  <a:pt x="45" y="110"/>
                </a:cubicBezTo>
                <a:cubicBezTo>
                  <a:pt x="45" y="120"/>
                  <a:pt x="54" y="128"/>
                  <a:pt x="64" y="128"/>
                </a:cubicBezTo>
                <a:close/>
                <a:moveTo>
                  <a:pt x="64" y="37"/>
                </a:moveTo>
                <a:cubicBezTo>
                  <a:pt x="74" y="37"/>
                  <a:pt x="82" y="28"/>
                  <a:pt x="82" y="18"/>
                </a:cubicBezTo>
                <a:cubicBezTo>
                  <a:pt x="82" y="8"/>
                  <a:pt x="74" y="0"/>
                  <a:pt x="64" y="0"/>
                </a:cubicBezTo>
                <a:cubicBezTo>
                  <a:pt x="54" y="0"/>
                  <a:pt x="45" y="8"/>
                  <a:pt x="45" y="18"/>
                </a:cubicBezTo>
                <a:cubicBezTo>
                  <a:pt x="45" y="28"/>
                  <a:pt x="54" y="37"/>
                  <a:pt x="64" y="37"/>
                </a:cubicBezTo>
                <a:close/>
                <a:moveTo>
                  <a:pt x="18" y="46"/>
                </a:moveTo>
                <a:cubicBezTo>
                  <a:pt x="8" y="46"/>
                  <a:pt x="0" y="54"/>
                  <a:pt x="0" y="64"/>
                </a:cubicBezTo>
                <a:cubicBezTo>
                  <a:pt x="0" y="74"/>
                  <a:pt x="8" y="82"/>
                  <a:pt x="18" y="82"/>
                </a:cubicBezTo>
                <a:cubicBezTo>
                  <a:pt x="28" y="82"/>
                  <a:pt x="36" y="74"/>
                  <a:pt x="36" y="64"/>
                </a:cubicBezTo>
                <a:cubicBezTo>
                  <a:pt x="36" y="54"/>
                  <a:pt x="28" y="46"/>
                  <a:pt x="18" y="46"/>
                </a:cubicBezTo>
                <a:close/>
                <a:moveTo>
                  <a:pt x="18" y="92"/>
                </a:moveTo>
                <a:cubicBezTo>
                  <a:pt x="8" y="92"/>
                  <a:pt x="0" y="100"/>
                  <a:pt x="0" y="110"/>
                </a:cubicBezTo>
                <a:cubicBezTo>
                  <a:pt x="0" y="120"/>
                  <a:pt x="8" y="128"/>
                  <a:pt x="18" y="128"/>
                </a:cubicBezTo>
                <a:cubicBezTo>
                  <a:pt x="28" y="128"/>
                  <a:pt x="36" y="120"/>
                  <a:pt x="36" y="110"/>
                </a:cubicBezTo>
                <a:cubicBezTo>
                  <a:pt x="36" y="100"/>
                  <a:pt x="28" y="92"/>
                  <a:pt x="18" y="92"/>
                </a:cubicBezTo>
                <a:close/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7"/>
                  <a:pt x="18" y="37"/>
                </a:cubicBezTo>
                <a:cubicBezTo>
                  <a:pt x="28" y="37"/>
                  <a:pt x="36" y="28"/>
                  <a:pt x="36" y="18"/>
                </a:cubicBezTo>
                <a:cubicBezTo>
                  <a:pt x="36" y="8"/>
                  <a:pt x="28" y="0"/>
                  <a:pt x="18" y="0"/>
                </a:cubicBezTo>
                <a:close/>
                <a:moveTo>
                  <a:pt x="128" y="122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54"/>
                  <a:pt x="120" y="46"/>
                  <a:pt x="109" y="46"/>
                </a:cubicBezTo>
                <a:cubicBezTo>
                  <a:pt x="99" y="46"/>
                  <a:pt x="91" y="54"/>
                  <a:pt x="91" y="64"/>
                </a:cubicBezTo>
                <a:cubicBezTo>
                  <a:pt x="91" y="169"/>
                  <a:pt x="91" y="169"/>
                  <a:pt x="91" y="169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77" y="144"/>
                  <a:pt x="65" y="141"/>
                  <a:pt x="57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48" y="150"/>
                  <a:pt x="45" y="162"/>
                  <a:pt x="50" y="170"/>
                </a:cubicBezTo>
                <a:cubicBezTo>
                  <a:pt x="88" y="238"/>
                  <a:pt x="88" y="238"/>
                  <a:pt x="88" y="238"/>
                </a:cubicBezTo>
                <a:cubicBezTo>
                  <a:pt x="178" y="238"/>
                  <a:pt x="178" y="238"/>
                  <a:pt x="178" y="238"/>
                </a:cubicBezTo>
                <a:cubicBezTo>
                  <a:pt x="192" y="153"/>
                  <a:pt x="192" y="153"/>
                  <a:pt x="192" y="153"/>
                </a:cubicBezTo>
                <a:lnTo>
                  <a:pt x="128" y="1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3" name="Freeform 15"/>
          <p:cNvSpPr>
            <a:spLocks noEditPoints="1"/>
          </p:cNvSpPr>
          <p:nvPr userDrawn="1"/>
        </p:nvSpPr>
        <p:spPr bwMode="auto">
          <a:xfrm>
            <a:off x="7582201" y="3746856"/>
            <a:ext cx="240770" cy="283666"/>
          </a:xfrm>
          <a:custGeom>
            <a:avLst/>
            <a:gdLst>
              <a:gd name="T0" fmla="*/ 253 w 348"/>
              <a:gd name="T1" fmla="*/ 205 h 410"/>
              <a:gd name="T2" fmla="*/ 253 w 348"/>
              <a:gd name="T3" fmla="*/ 141 h 410"/>
              <a:gd name="T4" fmla="*/ 174 w 348"/>
              <a:gd name="T5" fmla="*/ 93 h 410"/>
              <a:gd name="T6" fmla="*/ 95 w 348"/>
              <a:gd name="T7" fmla="*/ 141 h 410"/>
              <a:gd name="T8" fmla="*/ 95 w 348"/>
              <a:gd name="T9" fmla="*/ 205 h 410"/>
              <a:gd name="T10" fmla="*/ 174 w 348"/>
              <a:gd name="T11" fmla="*/ 157 h 410"/>
              <a:gd name="T12" fmla="*/ 253 w 348"/>
              <a:gd name="T13" fmla="*/ 205 h 410"/>
              <a:gd name="T14" fmla="*/ 253 w 348"/>
              <a:gd name="T15" fmla="*/ 110 h 410"/>
              <a:gd name="T16" fmla="*/ 253 w 348"/>
              <a:gd name="T17" fmla="*/ 46 h 410"/>
              <a:gd name="T18" fmla="*/ 174 w 348"/>
              <a:gd name="T19" fmla="*/ 0 h 410"/>
              <a:gd name="T20" fmla="*/ 95 w 348"/>
              <a:gd name="T21" fmla="*/ 46 h 410"/>
              <a:gd name="T22" fmla="*/ 95 w 348"/>
              <a:gd name="T23" fmla="*/ 110 h 410"/>
              <a:gd name="T24" fmla="*/ 174 w 348"/>
              <a:gd name="T25" fmla="*/ 62 h 410"/>
              <a:gd name="T26" fmla="*/ 253 w 348"/>
              <a:gd name="T27" fmla="*/ 110 h 410"/>
              <a:gd name="T28" fmla="*/ 253 w 348"/>
              <a:gd name="T29" fmla="*/ 298 h 410"/>
              <a:gd name="T30" fmla="*/ 253 w 348"/>
              <a:gd name="T31" fmla="*/ 234 h 410"/>
              <a:gd name="T32" fmla="*/ 174 w 348"/>
              <a:gd name="T33" fmla="*/ 188 h 410"/>
              <a:gd name="T34" fmla="*/ 95 w 348"/>
              <a:gd name="T35" fmla="*/ 234 h 410"/>
              <a:gd name="T36" fmla="*/ 95 w 348"/>
              <a:gd name="T37" fmla="*/ 298 h 410"/>
              <a:gd name="T38" fmla="*/ 174 w 348"/>
              <a:gd name="T39" fmla="*/ 251 h 410"/>
              <a:gd name="T40" fmla="*/ 253 w 348"/>
              <a:gd name="T41" fmla="*/ 298 h 410"/>
              <a:gd name="T42" fmla="*/ 291 w 348"/>
              <a:gd name="T43" fmla="*/ 362 h 410"/>
              <a:gd name="T44" fmla="*/ 291 w 348"/>
              <a:gd name="T45" fmla="*/ 331 h 410"/>
              <a:gd name="T46" fmla="*/ 253 w 348"/>
              <a:gd name="T47" fmla="*/ 331 h 410"/>
              <a:gd name="T48" fmla="*/ 174 w 348"/>
              <a:gd name="T49" fmla="*/ 282 h 410"/>
              <a:gd name="T50" fmla="*/ 95 w 348"/>
              <a:gd name="T51" fmla="*/ 331 h 410"/>
              <a:gd name="T52" fmla="*/ 55 w 348"/>
              <a:gd name="T53" fmla="*/ 331 h 410"/>
              <a:gd name="T54" fmla="*/ 55 w 348"/>
              <a:gd name="T55" fmla="*/ 362 h 410"/>
              <a:gd name="T56" fmla="*/ 0 w 348"/>
              <a:gd name="T57" fmla="*/ 362 h 410"/>
              <a:gd name="T58" fmla="*/ 0 w 348"/>
              <a:gd name="T59" fmla="*/ 410 h 410"/>
              <a:gd name="T60" fmla="*/ 348 w 348"/>
              <a:gd name="T61" fmla="*/ 410 h 410"/>
              <a:gd name="T62" fmla="*/ 348 w 348"/>
              <a:gd name="T63" fmla="*/ 362 h 410"/>
              <a:gd name="T64" fmla="*/ 291 w 348"/>
              <a:gd name="T65" fmla="*/ 36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8" h="410">
                <a:moveTo>
                  <a:pt x="253" y="205"/>
                </a:moveTo>
                <a:lnTo>
                  <a:pt x="253" y="141"/>
                </a:lnTo>
                <a:lnTo>
                  <a:pt x="174" y="93"/>
                </a:lnTo>
                <a:lnTo>
                  <a:pt x="95" y="141"/>
                </a:lnTo>
                <a:lnTo>
                  <a:pt x="95" y="205"/>
                </a:lnTo>
                <a:lnTo>
                  <a:pt x="174" y="157"/>
                </a:lnTo>
                <a:lnTo>
                  <a:pt x="253" y="205"/>
                </a:lnTo>
                <a:close/>
                <a:moveTo>
                  <a:pt x="253" y="110"/>
                </a:moveTo>
                <a:lnTo>
                  <a:pt x="253" y="46"/>
                </a:lnTo>
                <a:lnTo>
                  <a:pt x="174" y="0"/>
                </a:lnTo>
                <a:lnTo>
                  <a:pt x="95" y="46"/>
                </a:lnTo>
                <a:lnTo>
                  <a:pt x="95" y="110"/>
                </a:lnTo>
                <a:lnTo>
                  <a:pt x="174" y="62"/>
                </a:lnTo>
                <a:lnTo>
                  <a:pt x="253" y="110"/>
                </a:lnTo>
                <a:close/>
                <a:moveTo>
                  <a:pt x="253" y="298"/>
                </a:moveTo>
                <a:lnTo>
                  <a:pt x="253" y="234"/>
                </a:lnTo>
                <a:lnTo>
                  <a:pt x="174" y="188"/>
                </a:lnTo>
                <a:lnTo>
                  <a:pt x="95" y="234"/>
                </a:lnTo>
                <a:lnTo>
                  <a:pt x="95" y="298"/>
                </a:lnTo>
                <a:lnTo>
                  <a:pt x="174" y="251"/>
                </a:lnTo>
                <a:lnTo>
                  <a:pt x="253" y="298"/>
                </a:lnTo>
                <a:close/>
                <a:moveTo>
                  <a:pt x="291" y="362"/>
                </a:moveTo>
                <a:lnTo>
                  <a:pt x="291" y="331"/>
                </a:lnTo>
                <a:lnTo>
                  <a:pt x="253" y="331"/>
                </a:lnTo>
                <a:lnTo>
                  <a:pt x="174" y="282"/>
                </a:lnTo>
                <a:lnTo>
                  <a:pt x="95" y="331"/>
                </a:lnTo>
                <a:lnTo>
                  <a:pt x="55" y="331"/>
                </a:lnTo>
                <a:lnTo>
                  <a:pt x="55" y="362"/>
                </a:lnTo>
                <a:lnTo>
                  <a:pt x="0" y="362"/>
                </a:lnTo>
                <a:lnTo>
                  <a:pt x="0" y="410"/>
                </a:lnTo>
                <a:lnTo>
                  <a:pt x="348" y="410"/>
                </a:lnTo>
                <a:lnTo>
                  <a:pt x="348" y="362"/>
                </a:lnTo>
                <a:lnTo>
                  <a:pt x="291" y="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8" name="Freeform 11"/>
          <p:cNvSpPr>
            <a:spLocks noEditPoints="1"/>
          </p:cNvSpPr>
          <p:nvPr userDrawn="1"/>
        </p:nvSpPr>
        <p:spPr bwMode="auto">
          <a:xfrm>
            <a:off x="8993826" y="5013275"/>
            <a:ext cx="261706" cy="261706"/>
          </a:xfrm>
          <a:custGeom>
            <a:avLst/>
            <a:gdLst>
              <a:gd name="T0" fmla="*/ 253 w 462"/>
              <a:gd name="T1" fmla="*/ 357 h 462"/>
              <a:gd name="T2" fmla="*/ 253 w 462"/>
              <a:gd name="T3" fmla="*/ 405 h 462"/>
              <a:gd name="T4" fmla="*/ 289 w 462"/>
              <a:gd name="T5" fmla="*/ 414 h 462"/>
              <a:gd name="T6" fmla="*/ 328 w 462"/>
              <a:gd name="T7" fmla="*/ 437 h 462"/>
              <a:gd name="T8" fmla="*/ 328 w 462"/>
              <a:gd name="T9" fmla="*/ 457 h 462"/>
              <a:gd name="T10" fmla="*/ 317 w 462"/>
              <a:gd name="T11" fmla="*/ 462 h 462"/>
              <a:gd name="T12" fmla="*/ 231 w 462"/>
              <a:gd name="T13" fmla="*/ 462 h 462"/>
              <a:gd name="T14" fmla="*/ 144 w 462"/>
              <a:gd name="T15" fmla="*/ 462 h 462"/>
              <a:gd name="T16" fmla="*/ 134 w 462"/>
              <a:gd name="T17" fmla="*/ 457 h 462"/>
              <a:gd name="T18" fmla="*/ 134 w 462"/>
              <a:gd name="T19" fmla="*/ 437 h 462"/>
              <a:gd name="T20" fmla="*/ 173 w 462"/>
              <a:gd name="T21" fmla="*/ 414 h 462"/>
              <a:gd name="T22" fmla="*/ 209 w 462"/>
              <a:gd name="T23" fmla="*/ 405 h 462"/>
              <a:gd name="T24" fmla="*/ 209 w 462"/>
              <a:gd name="T25" fmla="*/ 357 h 462"/>
              <a:gd name="T26" fmla="*/ 200 w 462"/>
              <a:gd name="T27" fmla="*/ 351 h 462"/>
              <a:gd name="T28" fmla="*/ 43 w 462"/>
              <a:gd name="T29" fmla="*/ 202 h 462"/>
              <a:gd name="T30" fmla="*/ 0 w 462"/>
              <a:gd name="T31" fmla="*/ 94 h 462"/>
              <a:gd name="T32" fmla="*/ 24 w 462"/>
              <a:gd name="T33" fmla="*/ 27 h 462"/>
              <a:gd name="T34" fmla="*/ 87 w 462"/>
              <a:gd name="T35" fmla="*/ 0 h 462"/>
              <a:gd name="T36" fmla="*/ 116 w 462"/>
              <a:gd name="T37" fmla="*/ 0 h 462"/>
              <a:gd name="T38" fmla="*/ 137 w 462"/>
              <a:gd name="T39" fmla="*/ 22 h 462"/>
              <a:gd name="T40" fmla="*/ 137 w 462"/>
              <a:gd name="T41" fmla="*/ 65 h 462"/>
              <a:gd name="T42" fmla="*/ 231 w 462"/>
              <a:gd name="T43" fmla="*/ 65 h 462"/>
              <a:gd name="T44" fmla="*/ 325 w 462"/>
              <a:gd name="T45" fmla="*/ 65 h 462"/>
              <a:gd name="T46" fmla="*/ 325 w 462"/>
              <a:gd name="T47" fmla="*/ 22 h 462"/>
              <a:gd name="T48" fmla="*/ 346 w 462"/>
              <a:gd name="T49" fmla="*/ 0 h 462"/>
              <a:gd name="T50" fmla="*/ 375 w 462"/>
              <a:gd name="T51" fmla="*/ 0 h 462"/>
              <a:gd name="T52" fmla="*/ 438 w 462"/>
              <a:gd name="T53" fmla="*/ 27 h 462"/>
              <a:gd name="T54" fmla="*/ 462 w 462"/>
              <a:gd name="T55" fmla="*/ 94 h 462"/>
              <a:gd name="T56" fmla="*/ 419 w 462"/>
              <a:gd name="T57" fmla="*/ 202 h 462"/>
              <a:gd name="T58" fmla="*/ 262 w 462"/>
              <a:gd name="T59" fmla="*/ 351 h 462"/>
              <a:gd name="T60" fmla="*/ 253 w 462"/>
              <a:gd name="T61" fmla="*/ 357 h 462"/>
              <a:gd name="T62" fmla="*/ 94 w 462"/>
              <a:gd name="T63" fmla="*/ 111 h 462"/>
              <a:gd name="T64" fmla="*/ 94 w 462"/>
              <a:gd name="T65" fmla="*/ 43 h 462"/>
              <a:gd name="T66" fmla="*/ 87 w 462"/>
              <a:gd name="T67" fmla="*/ 43 h 462"/>
              <a:gd name="T68" fmla="*/ 56 w 462"/>
              <a:gd name="T69" fmla="*/ 56 h 462"/>
              <a:gd name="T70" fmla="*/ 43 w 462"/>
              <a:gd name="T71" fmla="*/ 94 h 462"/>
              <a:gd name="T72" fmla="*/ 78 w 462"/>
              <a:gd name="T73" fmla="*/ 176 h 462"/>
              <a:gd name="T74" fmla="*/ 97 w 462"/>
              <a:gd name="T75" fmla="*/ 200 h 462"/>
              <a:gd name="T76" fmla="*/ 94 w 462"/>
              <a:gd name="T77" fmla="*/ 111 h 462"/>
              <a:gd name="T78" fmla="*/ 368 w 462"/>
              <a:gd name="T79" fmla="*/ 111 h 462"/>
              <a:gd name="T80" fmla="*/ 365 w 462"/>
              <a:gd name="T81" fmla="*/ 200 h 462"/>
              <a:gd name="T82" fmla="*/ 384 w 462"/>
              <a:gd name="T83" fmla="*/ 176 h 462"/>
              <a:gd name="T84" fmla="*/ 418 w 462"/>
              <a:gd name="T85" fmla="*/ 94 h 462"/>
              <a:gd name="T86" fmla="*/ 405 w 462"/>
              <a:gd name="T87" fmla="*/ 56 h 462"/>
              <a:gd name="T88" fmla="*/ 375 w 462"/>
              <a:gd name="T89" fmla="*/ 43 h 462"/>
              <a:gd name="T90" fmla="*/ 368 w 462"/>
              <a:gd name="T91" fmla="*/ 43 h 462"/>
              <a:gd name="T92" fmla="*/ 368 w 462"/>
              <a:gd name="T93" fmla="*/ 11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2" h="462">
                <a:moveTo>
                  <a:pt x="253" y="357"/>
                </a:moveTo>
                <a:cubicBezTo>
                  <a:pt x="253" y="405"/>
                  <a:pt x="253" y="405"/>
                  <a:pt x="253" y="405"/>
                </a:cubicBezTo>
                <a:cubicBezTo>
                  <a:pt x="263" y="406"/>
                  <a:pt x="276" y="409"/>
                  <a:pt x="289" y="414"/>
                </a:cubicBezTo>
                <a:cubicBezTo>
                  <a:pt x="303" y="419"/>
                  <a:pt x="317" y="426"/>
                  <a:pt x="328" y="437"/>
                </a:cubicBezTo>
                <a:cubicBezTo>
                  <a:pt x="333" y="443"/>
                  <a:pt x="333" y="452"/>
                  <a:pt x="328" y="457"/>
                </a:cubicBezTo>
                <a:cubicBezTo>
                  <a:pt x="325" y="460"/>
                  <a:pt x="321" y="462"/>
                  <a:pt x="317" y="462"/>
                </a:cubicBezTo>
                <a:cubicBezTo>
                  <a:pt x="231" y="462"/>
                  <a:pt x="231" y="462"/>
                  <a:pt x="231" y="462"/>
                </a:cubicBezTo>
                <a:cubicBezTo>
                  <a:pt x="144" y="462"/>
                  <a:pt x="144" y="462"/>
                  <a:pt x="144" y="462"/>
                </a:cubicBezTo>
                <a:cubicBezTo>
                  <a:pt x="140" y="462"/>
                  <a:pt x="137" y="460"/>
                  <a:pt x="134" y="457"/>
                </a:cubicBezTo>
                <a:cubicBezTo>
                  <a:pt x="128" y="452"/>
                  <a:pt x="128" y="443"/>
                  <a:pt x="134" y="437"/>
                </a:cubicBezTo>
                <a:cubicBezTo>
                  <a:pt x="145" y="426"/>
                  <a:pt x="159" y="419"/>
                  <a:pt x="173" y="414"/>
                </a:cubicBezTo>
                <a:cubicBezTo>
                  <a:pt x="186" y="409"/>
                  <a:pt x="199" y="406"/>
                  <a:pt x="209" y="405"/>
                </a:cubicBezTo>
                <a:cubicBezTo>
                  <a:pt x="209" y="357"/>
                  <a:pt x="209" y="357"/>
                  <a:pt x="209" y="357"/>
                </a:cubicBezTo>
                <a:cubicBezTo>
                  <a:pt x="206" y="355"/>
                  <a:pt x="203" y="353"/>
                  <a:pt x="200" y="351"/>
                </a:cubicBezTo>
                <a:cubicBezTo>
                  <a:pt x="140" y="313"/>
                  <a:pt x="85" y="259"/>
                  <a:pt x="43" y="202"/>
                </a:cubicBezTo>
                <a:cubicBezTo>
                  <a:pt x="18" y="168"/>
                  <a:pt x="0" y="131"/>
                  <a:pt x="0" y="94"/>
                </a:cubicBezTo>
                <a:cubicBezTo>
                  <a:pt x="0" y="69"/>
                  <a:pt x="8" y="45"/>
                  <a:pt x="24" y="27"/>
                </a:cubicBezTo>
                <a:cubicBezTo>
                  <a:pt x="39" y="11"/>
                  <a:pt x="60" y="0"/>
                  <a:pt x="8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7" y="0"/>
                  <a:pt x="137" y="10"/>
                  <a:pt x="137" y="22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231" y="65"/>
                  <a:pt x="231" y="65"/>
                  <a:pt x="231" y="65"/>
                </a:cubicBezTo>
                <a:cubicBezTo>
                  <a:pt x="325" y="65"/>
                  <a:pt x="325" y="65"/>
                  <a:pt x="325" y="65"/>
                </a:cubicBezTo>
                <a:cubicBezTo>
                  <a:pt x="325" y="22"/>
                  <a:pt x="325" y="22"/>
                  <a:pt x="325" y="22"/>
                </a:cubicBezTo>
                <a:cubicBezTo>
                  <a:pt x="325" y="10"/>
                  <a:pt x="334" y="0"/>
                  <a:pt x="34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402" y="0"/>
                  <a:pt x="423" y="11"/>
                  <a:pt x="438" y="27"/>
                </a:cubicBezTo>
                <a:cubicBezTo>
                  <a:pt x="454" y="45"/>
                  <a:pt x="462" y="69"/>
                  <a:pt x="462" y="94"/>
                </a:cubicBezTo>
                <a:cubicBezTo>
                  <a:pt x="462" y="131"/>
                  <a:pt x="444" y="168"/>
                  <a:pt x="419" y="202"/>
                </a:cubicBezTo>
                <a:cubicBezTo>
                  <a:pt x="377" y="259"/>
                  <a:pt x="322" y="313"/>
                  <a:pt x="262" y="351"/>
                </a:cubicBezTo>
                <a:cubicBezTo>
                  <a:pt x="259" y="353"/>
                  <a:pt x="256" y="355"/>
                  <a:pt x="253" y="357"/>
                </a:cubicBezTo>
                <a:close/>
                <a:moveTo>
                  <a:pt x="94" y="111"/>
                </a:moveTo>
                <a:cubicBezTo>
                  <a:pt x="94" y="43"/>
                  <a:pt x="94" y="43"/>
                  <a:pt x="94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73" y="43"/>
                  <a:pt x="63" y="48"/>
                  <a:pt x="56" y="56"/>
                </a:cubicBezTo>
                <a:cubicBezTo>
                  <a:pt x="48" y="65"/>
                  <a:pt x="43" y="79"/>
                  <a:pt x="43" y="94"/>
                </a:cubicBezTo>
                <a:cubicBezTo>
                  <a:pt x="43" y="120"/>
                  <a:pt x="58" y="149"/>
                  <a:pt x="78" y="176"/>
                </a:cubicBezTo>
                <a:cubicBezTo>
                  <a:pt x="84" y="184"/>
                  <a:pt x="90" y="192"/>
                  <a:pt x="97" y="200"/>
                </a:cubicBezTo>
                <a:cubicBezTo>
                  <a:pt x="95" y="176"/>
                  <a:pt x="94" y="147"/>
                  <a:pt x="94" y="111"/>
                </a:cubicBezTo>
                <a:close/>
                <a:moveTo>
                  <a:pt x="368" y="111"/>
                </a:moveTo>
                <a:cubicBezTo>
                  <a:pt x="368" y="147"/>
                  <a:pt x="367" y="176"/>
                  <a:pt x="365" y="200"/>
                </a:cubicBezTo>
                <a:cubicBezTo>
                  <a:pt x="372" y="192"/>
                  <a:pt x="378" y="184"/>
                  <a:pt x="384" y="176"/>
                </a:cubicBezTo>
                <a:cubicBezTo>
                  <a:pt x="404" y="149"/>
                  <a:pt x="418" y="120"/>
                  <a:pt x="418" y="94"/>
                </a:cubicBezTo>
                <a:cubicBezTo>
                  <a:pt x="418" y="79"/>
                  <a:pt x="414" y="65"/>
                  <a:pt x="405" y="56"/>
                </a:cubicBezTo>
                <a:cubicBezTo>
                  <a:pt x="399" y="48"/>
                  <a:pt x="389" y="43"/>
                  <a:pt x="375" y="43"/>
                </a:cubicBezTo>
                <a:cubicBezTo>
                  <a:pt x="368" y="43"/>
                  <a:pt x="368" y="43"/>
                  <a:pt x="368" y="43"/>
                </a:cubicBezTo>
                <a:lnTo>
                  <a:pt x="368" y="1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90" name="Group 689"/>
          <p:cNvGrpSpPr/>
          <p:nvPr userDrawn="1"/>
        </p:nvGrpSpPr>
        <p:grpSpPr>
          <a:xfrm>
            <a:off x="8914545" y="6150345"/>
            <a:ext cx="356895" cy="176194"/>
            <a:chOff x="7645734" y="6227350"/>
            <a:chExt cx="594494" cy="293493"/>
          </a:xfrm>
          <a:solidFill>
            <a:schemeClr val="tx1"/>
          </a:solidFill>
        </p:grpSpPr>
        <p:sp>
          <p:nvSpPr>
            <p:cNvPr id="639" name="Freeform 7"/>
            <p:cNvSpPr>
              <a:spLocks/>
            </p:cNvSpPr>
            <p:nvPr userDrawn="1"/>
          </p:nvSpPr>
          <p:spPr bwMode="auto">
            <a:xfrm>
              <a:off x="8140173" y="6382851"/>
              <a:ext cx="52529" cy="122984"/>
            </a:xfrm>
            <a:custGeom>
              <a:avLst/>
              <a:gdLst>
                <a:gd name="T0" fmla="*/ 30 w 42"/>
                <a:gd name="T1" fmla="*/ 44 h 98"/>
                <a:gd name="T2" fmla="*/ 30 w 42"/>
                <a:gd name="T3" fmla="*/ 0 h 98"/>
                <a:gd name="T4" fmla="*/ 10 w 42"/>
                <a:gd name="T5" fmla="*/ 8 h 98"/>
                <a:gd name="T6" fmla="*/ 10 w 42"/>
                <a:gd name="T7" fmla="*/ 44 h 98"/>
                <a:gd name="T8" fmla="*/ 0 w 42"/>
                <a:gd name="T9" fmla="*/ 62 h 98"/>
                <a:gd name="T10" fmla="*/ 1 w 42"/>
                <a:gd name="T11" fmla="*/ 98 h 98"/>
                <a:gd name="T12" fmla="*/ 42 w 42"/>
                <a:gd name="T13" fmla="*/ 97 h 98"/>
                <a:gd name="T14" fmla="*/ 41 w 42"/>
                <a:gd name="T15" fmla="*/ 61 h 98"/>
                <a:gd name="T16" fmla="*/ 30 w 42"/>
                <a:gd name="T17" fmla="*/ 4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98">
                  <a:moveTo>
                    <a:pt x="30" y="44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4" y="48"/>
                    <a:pt x="0" y="55"/>
                    <a:pt x="0" y="62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54"/>
                    <a:pt x="36" y="47"/>
                    <a:pt x="3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0" name="Freeform 8"/>
            <p:cNvSpPr>
              <a:spLocks noEditPoints="1"/>
            </p:cNvSpPr>
            <p:nvPr userDrawn="1"/>
          </p:nvSpPr>
          <p:spPr bwMode="auto">
            <a:xfrm>
              <a:off x="7645734" y="6227350"/>
              <a:ext cx="594494" cy="293493"/>
            </a:xfrm>
            <a:custGeom>
              <a:avLst/>
              <a:gdLst>
                <a:gd name="T0" fmla="*/ 475 w 475"/>
                <a:gd name="T1" fmla="*/ 83 h 234"/>
                <a:gd name="T2" fmla="*/ 236 w 475"/>
                <a:gd name="T3" fmla="*/ 0 h 234"/>
                <a:gd name="T4" fmla="*/ 0 w 475"/>
                <a:gd name="T5" fmla="*/ 93 h 234"/>
                <a:gd name="T6" fmla="*/ 118 w 475"/>
                <a:gd name="T7" fmla="*/ 139 h 234"/>
                <a:gd name="T8" fmla="*/ 119 w 475"/>
                <a:gd name="T9" fmla="*/ 200 h 234"/>
                <a:gd name="T10" fmla="*/ 119 w 475"/>
                <a:gd name="T11" fmla="*/ 200 h 234"/>
                <a:gd name="T12" fmla="*/ 240 w 475"/>
                <a:gd name="T13" fmla="*/ 233 h 234"/>
                <a:gd name="T14" fmla="*/ 359 w 475"/>
                <a:gd name="T15" fmla="*/ 195 h 234"/>
                <a:gd name="T16" fmla="*/ 358 w 475"/>
                <a:gd name="T17" fmla="*/ 134 h 234"/>
                <a:gd name="T18" fmla="*/ 475 w 475"/>
                <a:gd name="T19" fmla="*/ 83 h 234"/>
                <a:gd name="T20" fmla="*/ 313 w 475"/>
                <a:gd name="T21" fmla="*/ 200 h 234"/>
                <a:gd name="T22" fmla="*/ 239 w 475"/>
                <a:gd name="T23" fmla="*/ 209 h 234"/>
                <a:gd name="T24" fmla="*/ 166 w 475"/>
                <a:gd name="T25" fmla="*/ 203 h 234"/>
                <a:gd name="T26" fmla="*/ 137 w 475"/>
                <a:gd name="T27" fmla="*/ 192 h 234"/>
                <a:gd name="T28" fmla="*/ 166 w 475"/>
                <a:gd name="T29" fmla="*/ 180 h 234"/>
                <a:gd name="T30" fmla="*/ 239 w 475"/>
                <a:gd name="T31" fmla="*/ 171 h 234"/>
                <a:gd name="T32" fmla="*/ 312 w 475"/>
                <a:gd name="T33" fmla="*/ 177 h 234"/>
                <a:gd name="T34" fmla="*/ 341 w 475"/>
                <a:gd name="T35" fmla="*/ 188 h 234"/>
                <a:gd name="T36" fmla="*/ 313 w 475"/>
                <a:gd name="T37" fmla="*/ 20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5" h="234">
                  <a:moveTo>
                    <a:pt x="475" y="83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19"/>
                    <a:pt x="173" y="234"/>
                    <a:pt x="240" y="233"/>
                  </a:cubicBezTo>
                  <a:cubicBezTo>
                    <a:pt x="306" y="231"/>
                    <a:pt x="360" y="214"/>
                    <a:pt x="359" y="195"/>
                  </a:cubicBezTo>
                  <a:cubicBezTo>
                    <a:pt x="358" y="134"/>
                    <a:pt x="358" y="134"/>
                    <a:pt x="358" y="134"/>
                  </a:cubicBezTo>
                  <a:lnTo>
                    <a:pt x="475" y="83"/>
                  </a:lnTo>
                  <a:close/>
                  <a:moveTo>
                    <a:pt x="313" y="200"/>
                  </a:moveTo>
                  <a:cubicBezTo>
                    <a:pt x="292" y="205"/>
                    <a:pt x="266" y="208"/>
                    <a:pt x="239" y="209"/>
                  </a:cubicBezTo>
                  <a:cubicBezTo>
                    <a:pt x="213" y="210"/>
                    <a:pt x="186" y="207"/>
                    <a:pt x="166" y="203"/>
                  </a:cubicBezTo>
                  <a:cubicBezTo>
                    <a:pt x="150" y="199"/>
                    <a:pt x="141" y="195"/>
                    <a:pt x="137" y="192"/>
                  </a:cubicBezTo>
                  <a:cubicBezTo>
                    <a:pt x="141" y="189"/>
                    <a:pt x="150" y="185"/>
                    <a:pt x="166" y="180"/>
                  </a:cubicBezTo>
                  <a:cubicBezTo>
                    <a:pt x="186" y="175"/>
                    <a:pt x="212" y="172"/>
                    <a:pt x="239" y="171"/>
                  </a:cubicBezTo>
                  <a:cubicBezTo>
                    <a:pt x="266" y="171"/>
                    <a:pt x="292" y="173"/>
                    <a:pt x="312" y="177"/>
                  </a:cubicBezTo>
                  <a:cubicBezTo>
                    <a:pt x="328" y="181"/>
                    <a:pt x="337" y="185"/>
                    <a:pt x="341" y="188"/>
                  </a:cubicBezTo>
                  <a:cubicBezTo>
                    <a:pt x="337" y="191"/>
                    <a:pt x="329" y="195"/>
                    <a:pt x="313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91" name="Group 690"/>
          <p:cNvGrpSpPr/>
          <p:nvPr userDrawn="1"/>
        </p:nvGrpSpPr>
        <p:grpSpPr>
          <a:xfrm>
            <a:off x="8992089" y="5525236"/>
            <a:ext cx="263792" cy="260538"/>
            <a:chOff x="6999421" y="5535598"/>
            <a:chExt cx="439408" cy="433988"/>
          </a:xfrm>
          <a:solidFill>
            <a:schemeClr val="tx1"/>
          </a:solidFill>
        </p:grpSpPr>
        <p:sp>
          <p:nvSpPr>
            <p:cNvPr id="642" name="Freeform 9"/>
            <p:cNvSpPr>
              <a:spLocks/>
            </p:cNvSpPr>
            <p:nvPr userDrawn="1"/>
          </p:nvSpPr>
          <p:spPr bwMode="auto">
            <a:xfrm>
              <a:off x="7079465" y="5672340"/>
              <a:ext cx="215327" cy="216994"/>
            </a:xfrm>
            <a:custGeom>
              <a:avLst/>
              <a:gdLst>
                <a:gd name="T0" fmla="*/ 156 w 172"/>
                <a:gd name="T1" fmla="*/ 84 h 173"/>
                <a:gd name="T2" fmla="*/ 155 w 172"/>
                <a:gd name="T3" fmla="*/ 85 h 173"/>
                <a:gd name="T4" fmla="*/ 137 w 172"/>
                <a:gd name="T5" fmla="*/ 99 h 173"/>
                <a:gd name="T6" fmla="*/ 86 w 172"/>
                <a:gd name="T7" fmla="*/ 139 h 173"/>
                <a:gd name="T8" fmla="*/ 34 w 172"/>
                <a:gd name="T9" fmla="*/ 87 h 173"/>
                <a:gd name="T10" fmla="*/ 83 w 172"/>
                <a:gd name="T11" fmla="*/ 34 h 173"/>
                <a:gd name="T12" fmla="*/ 93 w 172"/>
                <a:gd name="T13" fmla="*/ 23 h 173"/>
                <a:gd name="T14" fmla="*/ 94 w 172"/>
                <a:gd name="T15" fmla="*/ 22 h 173"/>
                <a:gd name="T16" fmla="*/ 111 w 172"/>
                <a:gd name="T17" fmla="*/ 6 h 173"/>
                <a:gd name="T18" fmla="*/ 112 w 172"/>
                <a:gd name="T19" fmla="*/ 5 h 173"/>
                <a:gd name="T20" fmla="*/ 112 w 172"/>
                <a:gd name="T21" fmla="*/ 5 h 173"/>
                <a:gd name="T22" fmla="*/ 86 w 172"/>
                <a:gd name="T23" fmla="*/ 0 h 173"/>
                <a:gd name="T24" fmla="*/ 0 w 172"/>
                <a:gd name="T25" fmla="*/ 87 h 173"/>
                <a:gd name="T26" fmla="*/ 86 w 172"/>
                <a:gd name="T27" fmla="*/ 172 h 173"/>
                <a:gd name="T28" fmla="*/ 172 w 172"/>
                <a:gd name="T29" fmla="*/ 86 h 173"/>
                <a:gd name="T30" fmla="*/ 170 w 172"/>
                <a:gd name="T31" fmla="*/ 69 h 173"/>
                <a:gd name="T32" fmla="*/ 156 w 172"/>
                <a:gd name="T33" fmla="*/ 8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156" y="84"/>
                  </a:moveTo>
                  <a:cubicBezTo>
                    <a:pt x="155" y="85"/>
                    <a:pt x="155" y="85"/>
                    <a:pt x="155" y="85"/>
                  </a:cubicBezTo>
                  <a:cubicBezTo>
                    <a:pt x="149" y="90"/>
                    <a:pt x="143" y="95"/>
                    <a:pt x="137" y="99"/>
                  </a:cubicBezTo>
                  <a:cubicBezTo>
                    <a:pt x="131" y="122"/>
                    <a:pt x="111" y="139"/>
                    <a:pt x="86" y="139"/>
                  </a:cubicBezTo>
                  <a:cubicBezTo>
                    <a:pt x="57" y="139"/>
                    <a:pt x="34" y="115"/>
                    <a:pt x="34" y="87"/>
                  </a:cubicBezTo>
                  <a:cubicBezTo>
                    <a:pt x="34" y="58"/>
                    <a:pt x="56" y="36"/>
                    <a:pt x="83" y="34"/>
                  </a:cubicBezTo>
                  <a:cubicBezTo>
                    <a:pt x="86" y="30"/>
                    <a:pt x="90" y="27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04" y="2"/>
                    <a:pt x="95" y="0"/>
                    <a:pt x="86" y="0"/>
                  </a:cubicBezTo>
                  <a:cubicBezTo>
                    <a:pt x="38" y="1"/>
                    <a:pt x="0" y="39"/>
                    <a:pt x="0" y="87"/>
                  </a:cubicBezTo>
                  <a:cubicBezTo>
                    <a:pt x="0" y="134"/>
                    <a:pt x="39" y="173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80"/>
                    <a:pt x="172" y="74"/>
                    <a:pt x="170" y="69"/>
                  </a:cubicBezTo>
                  <a:lnTo>
                    <a:pt x="1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3" name="Freeform 10"/>
            <p:cNvSpPr>
              <a:spLocks/>
            </p:cNvSpPr>
            <p:nvPr userDrawn="1"/>
          </p:nvSpPr>
          <p:spPr bwMode="auto">
            <a:xfrm>
              <a:off x="6999421" y="5592087"/>
              <a:ext cx="375415" cy="377499"/>
            </a:xfrm>
            <a:custGeom>
              <a:avLst/>
              <a:gdLst>
                <a:gd name="T0" fmla="*/ 270 w 300"/>
                <a:gd name="T1" fmla="*/ 78 h 301"/>
                <a:gd name="T2" fmla="*/ 258 w 300"/>
                <a:gd name="T3" fmla="*/ 101 h 301"/>
                <a:gd name="T4" fmla="*/ 268 w 300"/>
                <a:gd name="T5" fmla="*/ 150 h 301"/>
                <a:gd name="T6" fmla="*/ 150 w 300"/>
                <a:gd name="T7" fmla="*/ 269 h 301"/>
                <a:gd name="T8" fmla="*/ 32 w 300"/>
                <a:gd name="T9" fmla="*/ 151 h 301"/>
                <a:gd name="T10" fmla="*/ 150 w 300"/>
                <a:gd name="T11" fmla="*/ 32 h 301"/>
                <a:gd name="T12" fmla="*/ 207 w 300"/>
                <a:gd name="T13" fmla="*/ 47 h 301"/>
                <a:gd name="T14" fmla="*/ 228 w 300"/>
                <a:gd name="T15" fmla="*/ 36 h 301"/>
                <a:gd name="T16" fmla="*/ 226 w 300"/>
                <a:gd name="T17" fmla="*/ 21 h 301"/>
                <a:gd name="T18" fmla="*/ 150 w 300"/>
                <a:gd name="T19" fmla="*/ 0 h 301"/>
                <a:gd name="T20" fmla="*/ 0 w 300"/>
                <a:gd name="T21" fmla="*/ 151 h 301"/>
                <a:gd name="T22" fmla="*/ 151 w 300"/>
                <a:gd name="T23" fmla="*/ 300 h 301"/>
                <a:gd name="T24" fmla="*/ 300 w 300"/>
                <a:gd name="T25" fmla="*/ 150 h 301"/>
                <a:gd name="T26" fmla="*/ 282 w 300"/>
                <a:gd name="T27" fmla="*/ 80 h 301"/>
                <a:gd name="T28" fmla="*/ 270 w 300"/>
                <a:gd name="T29" fmla="*/ 7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01">
                  <a:moveTo>
                    <a:pt x="270" y="78"/>
                  </a:moveTo>
                  <a:cubicBezTo>
                    <a:pt x="266" y="86"/>
                    <a:pt x="262" y="93"/>
                    <a:pt x="258" y="101"/>
                  </a:cubicBezTo>
                  <a:cubicBezTo>
                    <a:pt x="264" y="116"/>
                    <a:pt x="268" y="133"/>
                    <a:pt x="268" y="150"/>
                  </a:cubicBezTo>
                  <a:cubicBezTo>
                    <a:pt x="269" y="215"/>
                    <a:pt x="216" y="268"/>
                    <a:pt x="150" y="269"/>
                  </a:cubicBezTo>
                  <a:cubicBezTo>
                    <a:pt x="85" y="269"/>
                    <a:pt x="32" y="216"/>
                    <a:pt x="32" y="151"/>
                  </a:cubicBezTo>
                  <a:cubicBezTo>
                    <a:pt x="32" y="85"/>
                    <a:pt x="85" y="32"/>
                    <a:pt x="150" y="32"/>
                  </a:cubicBezTo>
                  <a:cubicBezTo>
                    <a:pt x="171" y="32"/>
                    <a:pt x="190" y="37"/>
                    <a:pt x="207" y="47"/>
                  </a:cubicBezTo>
                  <a:cubicBezTo>
                    <a:pt x="214" y="43"/>
                    <a:pt x="221" y="39"/>
                    <a:pt x="228" y="36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04" y="8"/>
                    <a:pt x="178" y="0"/>
                    <a:pt x="150" y="0"/>
                  </a:cubicBezTo>
                  <a:cubicBezTo>
                    <a:pt x="67" y="1"/>
                    <a:pt x="0" y="68"/>
                    <a:pt x="0" y="151"/>
                  </a:cubicBezTo>
                  <a:cubicBezTo>
                    <a:pt x="0" y="234"/>
                    <a:pt x="68" y="301"/>
                    <a:pt x="151" y="300"/>
                  </a:cubicBezTo>
                  <a:cubicBezTo>
                    <a:pt x="233" y="300"/>
                    <a:pt x="300" y="233"/>
                    <a:pt x="300" y="150"/>
                  </a:cubicBezTo>
                  <a:cubicBezTo>
                    <a:pt x="300" y="125"/>
                    <a:pt x="294" y="101"/>
                    <a:pt x="282" y="80"/>
                  </a:cubicBezTo>
                  <a:lnTo>
                    <a:pt x="2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4" name="Freeform 11"/>
            <p:cNvSpPr>
              <a:spLocks/>
            </p:cNvSpPr>
            <p:nvPr userDrawn="1"/>
          </p:nvSpPr>
          <p:spPr bwMode="auto">
            <a:xfrm>
              <a:off x="7169514" y="5535598"/>
              <a:ext cx="269315" cy="269731"/>
            </a:xfrm>
            <a:custGeom>
              <a:avLst/>
              <a:gdLst>
                <a:gd name="T0" fmla="*/ 214 w 215"/>
                <a:gd name="T1" fmla="*/ 59 h 215"/>
                <a:gd name="T2" fmla="*/ 211 w 215"/>
                <a:gd name="T3" fmla="*/ 57 h 215"/>
                <a:gd name="T4" fmla="*/ 172 w 215"/>
                <a:gd name="T5" fmla="*/ 53 h 215"/>
                <a:gd name="T6" fmla="*/ 187 w 215"/>
                <a:gd name="T7" fmla="*/ 32 h 215"/>
                <a:gd name="T8" fmla="*/ 186 w 215"/>
                <a:gd name="T9" fmla="*/ 28 h 215"/>
                <a:gd name="T10" fmla="*/ 182 w 215"/>
                <a:gd name="T11" fmla="*/ 28 h 215"/>
                <a:gd name="T12" fmla="*/ 162 w 215"/>
                <a:gd name="T13" fmla="*/ 42 h 215"/>
                <a:gd name="T14" fmla="*/ 159 w 215"/>
                <a:gd name="T15" fmla="*/ 4 h 215"/>
                <a:gd name="T16" fmla="*/ 156 w 215"/>
                <a:gd name="T17" fmla="*/ 1 h 215"/>
                <a:gd name="T18" fmla="*/ 153 w 215"/>
                <a:gd name="T19" fmla="*/ 1 h 215"/>
                <a:gd name="T20" fmla="*/ 109 w 215"/>
                <a:gd name="T21" fmla="*/ 45 h 215"/>
                <a:gd name="T22" fmla="*/ 109 w 215"/>
                <a:gd name="T23" fmla="*/ 48 h 215"/>
                <a:gd name="T24" fmla="*/ 112 w 215"/>
                <a:gd name="T25" fmla="*/ 87 h 215"/>
                <a:gd name="T26" fmla="*/ 113 w 215"/>
                <a:gd name="T27" fmla="*/ 89 h 215"/>
                <a:gd name="T28" fmla="*/ 115 w 215"/>
                <a:gd name="T29" fmla="*/ 90 h 215"/>
                <a:gd name="T30" fmla="*/ 118 w 215"/>
                <a:gd name="T31" fmla="*/ 90 h 215"/>
                <a:gd name="T32" fmla="*/ 118 w 215"/>
                <a:gd name="T33" fmla="*/ 90 h 215"/>
                <a:gd name="T34" fmla="*/ 114 w 215"/>
                <a:gd name="T35" fmla="*/ 94 h 215"/>
                <a:gd name="T36" fmla="*/ 53 w 215"/>
                <a:gd name="T37" fmla="*/ 129 h 215"/>
                <a:gd name="T38" fmla="*/ 36 w 215"/>
                <a:gd name="T39" fmla="*/ 145 h 215"/>
                <a:gd name="T40" fmla="*/ 12 w 215"/>
                <a:gd name="T41" fmla="*/ 190 h 215"/>
                <a:gd name="T42" fmla="*/ 0 w 215"/>
                <a:gd name="T43" fmla="*/ 210 h 215"/>
                <a:gd name="T44" fmla="*/ 0 w 215"/>
                <a:gd name="T45" fmla="*/ 210 h 215"/>
                <a:gd name="T46" fmla="*/ 0 w 215"/>
                <a:gd name="T47" fmla="*/ 210 h 215"/>
                <a:gd name="T48" fmla="*/ 0 w 215"/>
                <a:gd name="T49" fmla="*/ 210 h 215"/>
                <a:gd name="T50" fmla="*/ 0 w 215"/>
                <a:gd name="T51" fmla="*/ 210 h 215"/>
                <a:gd name="T52" fmla="*/ 0 w 215"/>
                <a:gd name="T53" fmla="*/ 210 h 215"/>
                <a:gd name="T54" fmla="*/ 0 w 215"/>
                <a:gd name="T55" fmla="*/ 210 h 215"/>
                <a:gd name="T56" fmla="*/ 0 w 215"/>
                <a:gd name="T57" fmla="*/ 210 h 215"/>
                <a:gd name="T58" fmla="*/ 0 w 215"/>
                <a:gd name="T59" fmla="*/ 210 h 215"/>
                <a:gd name="T60" fmla="*/ 1 w 215"/>
                <a:gd name="T61" fmla="*/ 213 h 215"/>
                <a:gd name="T62" fmla="*/ 2 w 215"/>
                <a:gd name="T63" fmla="*/ 213 h 215"/>
                <a:gd name="T64" fmla="*/ 2 w 215"/>
                <a:gd name="T65" fmla="*/ 214 h 215"/>
                <a:gd name="T66" fmla="*/ 4 w 215"/>
                <a:gd name="T67" fmla="*/ 215 h 215"/>
                <a:gd name="T68" fmla="*/ 4 w 215"/>
                <a:gd name="T69" fmla="*/ 215 h 215"/>
                <a:gd name="T70" fmla="*/ 5 w 215"/>
                <a:gd name="T71" fmla="*/ 215 h 215"/>
                <a:gd name="T72" fmla="*/ 5 w 215"/>
                <a:gd name="T73" fmla="*/ 215 h 215"/>
                <a:gd name="T74" fmla="*/ 5 w 215"/>
                <a:gd name="T75" fmla="*/ 215 h 215"/>
                <a:gd name="T76" fmla="*/ 5 w 215"/>
                <a:gd name="T77" fmla="*/ 215 h 215"/>
                <a:gd name="T78" fmla="*/ 5 w 215"/>
                <a:gd name="T79" fmla="*/ 215 h 215"/>
                <a:gd name="T80" fmla="*/ 5 w 215"/>
                <a:gd name="T81" fmla="*/ 215 h 215"/>
                <a:gd name="T82" fmla="*/ 5 w 215"/>
                <a:gd name="T83" fmla="*/ 215 h 215"/>
                <a:gd name="T84" fmla="*/ 25 w 215"/>
                <a:gd name="T85" fmla="*/ 203 h 215"/>
                <a:gd name="T86" fmla="*/ 69 w 215"/>
                <a:gd name="T87" fmla="*/ 179 h 215"/>
                <a:gd name="T88" fmla="*/ 86 w 215"/>
                <a:gd name="T89" fmla="*/ 162 h 215"/>
                <a:gd name="T90" fmla="*/ 121 w 215"/>
                <a:gd name="T91" fmla="*/ 101 h 215"/>
                <a:gd name="T92" fmla="*/ 125 w 215"/>
                <a:gd name="T93" fmla="*/ 97 h 215"/>
                <a:gd name="T94" fmla="*/ 125 w 215"/>
                <a:gd name="T95" fmla="*/ 97 h 215"/>
                <a:gd name="T96" fmla="*/ 124 w 215"/>
                <a:gd name="T97" fmla="*/ 100 h 215"/>
                <a:gd name="T98" fmla="*/ 125 w 215"/>
                <a:gd name="T99" fmla="*/ 102 h 215"/>
                <a:gd name="T100" fmla="*/ 127 w 215"/>
                <a:gd name="T101" fmla="*/ 103 h 215"/>
                <a:gd name="T102" fmla="*/ 167 w 215"/>
                <a:gd name="T103" fmla="*/ 107 h 215"/>
                <a:gd name="T104" fmla="*/ 170 w 215"/>
                <a:gd name="T105" fmla="*/ 106 h 215"/>
                <a:gd name="T106" fmla="*/ 213 w 215"/>
                <a:gd name="T107" fmla="*/ 62 h 215"/>
                <a:gd name="T108" fmla="*/ 214 w 215"/>
                <a:gd name="T109" fmla="*/ 5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15">
                  <a:moveTo>
                    <a:pt x="214" y="59"/>
                  </a:moveTo>
                  <a:cubicBezTo>
                    <a:pt x="214" y="58"/>
                    <a:pt x="212" y="57"/>
                    <a:pt x="211" y="57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8" y="31"/>
                    <a:pt x="187" y="29"/>
                    <a:pt x="186" y="28"/>
                  </a:cubicBezTo>
                  <a:cubicBezTo>
                    <a:pt x="185" y="27"/>
                    <a:pt x="183" y="27"/>
                    <a:pt x="182" y="28"/>
                  </a:cubicBezTo>
                  <a:cubicBezTo>
                    <a:pt x="162" y="42"/>
                    <a:pt x="162" y="42"/>
                    <a:pt x="162" y="42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1"/>
                    <a:pt x="156" y="1"/>
                  </a:cubicBezTo>
                  <a:cubicBezTo>
                    <a:pt x="155" y="0"/>
                    <a:pt x="154" y="0"/>
                    <a:pt x="153" y="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6"/>
                    <a:pt x="108" y="47"/>
                    <a:pt x="109" y="48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2" y="88"/>
                    <a:pt x="113" y="89"/>
                    <a:pt x="113" y="89"/>
                  </a:cubicBezTo>
                  <a:cubicBezTo>
                    <a:pt x="114" y="90"/>
                    <a:pt x="114" y="90"/>
                    <a:pt x="115" y="90"/>
                  </a:cubicBezTo>
                  <a:cubicBezTo>
                    <a:pt x="116" y="91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96" y="100"/>
                    <a:pt x="75" y="111"/>
                    <a:pt x="53" y="129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19" y="163"/>
                    <a:pt x="12" y="179"/>
                    <a:pt x="12" y="190"/>
                  </a:cubicBezTo>
                  <a:cubicBezTo>
                    <a:pt x="12" y="191"/>
                    <a:pt x="0" y="209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1"/>
                    <a:pt x="1" y="212"/>
                    <a:pt x="1" y="213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3" y="214"/>
                    <a:pt x="3" y="215"/>
                    <a:pt x="4" y="215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6" y="215"/>
                    <a:pt x="24" y="202"/>
                    <a:pt x="25" y="203"/>
                  </a:cubicBezTo>
                  <a:cubicBezTo>
                    <a:pt x="36" y="203"/>
                    <a:pt x="52" y="195"/>
                    <a:pt x="69" y="179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4" y="140"/>
                    <a:pt x="115" y="119"/>
                    <a:pt x="121" y="101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4" y="98"/>
                    <a:pt x="124" y="99"/>
                    <a:pt x="124" y="100"/>
                  </a:cubicBezTo>
                  <a:cubicBezTo>
                    <a:pt x="125" y="101"/>
                    <a:pt x="125" y="101"/>
                    <a:pt x="125" y="102"/>
                  </a:cubicBezTo>
                  <a:cubicBezTo>
                    <a:pt x="126" y="102"/>
                    <a:pt x="127" y="103"/>
                    <a:pt x="127" y="103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9" y="106"/>
                    <a:pt x="170" y="106"/>
                  </a:cubicBezTo>
                  <a:cubicBezTo>
                    <a:pt x="213" y="62"/>
                    <a:pt x="213" y="62"/>
                    <a:pt x="213" y="62"/>
                  </a:cubicBezTo>
                  <a:cubicBezTo>
                    <a:pt x="214" y="61"/>
                    <a:pt x="215" y="60"/>
                    <a:pt x="21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20" name="Freeform 11"/>
          <p:cNvSpPr>
            <a:spLocks noEditPoints="1"/>
          </p:cNvSpPr>
          <p:nvPr userDrawn="1"/>
        </p:nvSpPr>
        <p:spPr bwMode="auto">
          <a:xfrm>
            <a:off x="6519428" y="4990925"/>
            <a:ext cx="268648" cy="317109"/>
          </a:xfrm>
          <a:custGeom>
            <a:avLst/>
            <a:gdLst>
              <a:gd name="T0" fmla="*/ 357 w 390"/>
              <a:gd name="T1" fmla="*/ 124 h 460"/>
              <a:gd name="T2" fmla="*/ 346 w 390"/>
              <a:gd name="T3" fmla="*/ 72 h 460"/>
              <a:gd name="T4" fmla="*/ 310 w 390"/>
              <a:gd name="T5" fmla="*/ 110 h 460"/>
              <a:gd name="T6" fmla="*/ 335 w 390"/>
              <a:gd name="T7" fmla="*/ 121 h 460"/>
              <a:gd name="T8" fmla="*/ 335 w 390"/>
              <a:gd name="T9" fmla="*/ 270 h 460"/>
              <a:gd name="T10" fmla="*/ 297 w 390"/>
              <a:gd name="T11" fmla="*/ 437 h 460"/>
              <a:gd name="T12" fmla="*/ 317 w 390"/>
              <a:gd name="T13" fmla="*/ 351 h 460"/>
              <a:gd name="T14" fmla="*/ 356 w 390"/>
              <a:gd name="T15" fmla="*/ 432 h 460"/>
              <a:gd name="T16" fmla="*/ 361 w 390"/>
              <a:gd name="T17" fmla="*/ 190 h 460"/>
              <a:gd name="T18" fmla="*/ 387 w 390"/>
              <a:gd name="T19" fmla="*/ 261 h 460"/>
              <a:gd name="T20" fmla="*/ 241 w 390"/>
              <a:gd name="T21" fmla="*/ 96 h 460"/>
              <a:gd name="T22" fmla="*/ 244 w 390"/>
              <a:gd name="T23" fmla="*/ 96 h 460"/>
              <a:gd name="T24" fmla="*/ 276 w 390"/>
              <a:gd name="T25" fmla="*/ 55 h 460"/>
              <a:gd name="T26" fmla="*/ 243 w 390"/>
              <a:gd name="T27" fmla="*/ 10 h 460"/>
              <a:gd name="T28" fmla="*/ 212 w 390"/>
              <a:gd name="T29" fmla="*/ 43 h 460"/>
              <a:gd name="T30" fmla="*/ 104 w 390"/>
              <a:gd name="T31" fmla="*/ 113 h 460"/>
              <a:gd name="T32" fmla="*/ 194 w 390"/>
              <a:gd name="T33" fmla="*/ 109 h 460"/>
              <a:gd name="T34" fmla="*/ 182 w 390"/>
              <a:gd name="T35" fmla="*/ 52 h 460"/>
              <a:gd name="T36" fmla="*/ 141 w 390"/>
              <a:gd name="T37" fmla="*/ 98 h 460"/>
              <a:gd name="T38" fmla="*/ 190 w 390"/>
              <a:gd name="T39" fmla="*/ 220 h 460"/>
              <a:gd name="T40" fmla="*/ 213 w 390"/>
              <a:gd name="T41" fmla="*/ 277 h 460"/>
              <a:gd name="T42" fmla="*/ 153 w 390"/>
              <a:gd name="T43" fmla="*/ 160 h 460"/>
              <a:gd name="T44" fmla="*/ 102 w 390"/>
              <a:gd name="T45" fmla="*/ 115 h 460"/>
              <a:gd name="T46" fmla="*/ 104 w 390"/>
              <a:gd name="T47" fmla="*/ 262 h 460"/>
              <a:gd name="T48" fmla="*/ 98 w 390"/>
              <a:gd name="T49" fmla="*/ 359 h 460"/>
              <a:gd name="T50" fmla="*/ 114 w 390"/>
              <a:gd name="T51" fmla="*/ 408 h 460"/>
              <a:gd name="T52" fmla="*/ 149 w 390"/>
              <a:gd name="T53" fmla="*/ 433 h 460"/>
              <a:gd name="T54" fmla="*/ 174 w 390"/>
              <a:gd name="T55" fmla="*/ 460 h 460"/>
              <a:gd name="T56" fmla="*/ 193 w 390"/>
              <a:gd name="T57" fmla="*/ 109 h 460"/>
              <a:gd name="T58" fmla="*/ 264 w 390"/>
              <a:gd name="T59" fmla="*/ 98 h 460"/>
              <a:gd name="T60" fmla="*/ 249 w 390"/>
              <a:gd name="T61" fmla="*/ 108 h 460"/>
              <a:gd name="T62" fmla="*/ 235 w 390"/>
              <a:gd name="T63" fmla="*/ 100 h 460"/>
              <a:gd name="T64" fmla="*/ 235 w 390"/>
              <a:gd name="T65" fmla="*/ 150 h 460"/>
              <a:gd name="T66" fmla="*/ 215 w 390"/>
              <a:gd name="T67" fmla="*/ 118 h 460"/>
              <a:gd name="T68" fmla="*/ 208 w 390"/>
              <a:gd name="T69" fmla="*/ 284 h 460"/>
              <a:gd name="T70" fmla="*/ 199 w 390"/>
              <a:gd name="T71" fmla="*/ 367 h 460"/>
              <a:gd name="T72" fmla="*/ 239 w 390"/>
              <a:gd name="T73" fmla="*/ 447 h 460"/>
              <a:gd name="T74" fmla="*/ 246 w 390"/>
              <a:gd name="T75" fmla="*/ 432 h 460"/>
              <a:gd name="T76" fmla="*/ 289 w 390"/>
              <a:gd name="T77" fmla="*/ 187 h 460"/>
              <a:gd name="T78" fmla="*/ 314 w 390"/>
              <a:gd name="T79" fmla="*/ 286 h 460"/>
              <a:gd name="T80" fmla="*/ 107 w 390"/>
              <a:gd name="T81" fmla="*/ 434 h 460"/>
              <a:gd name="T82" fmla="*/ 98 w 390"/>
              <a:gd name="T83" fmla="*/ 284 h 460"/>
              <a:gd name="T84" fmla="*/ 83 w 390"/>
              <a:gd name="T85" fmla="*/ 430 h 460"/>
              <a:gd name="T86" fmla="*/ 54 w 390"/>
              <a:gd name="T87" fmla="*/ 82 h 460"/>
              <a:gd name="T88" fmla="*/ 80 w 390"/>
              <a:gd name="T89" fmla="*/ 109 h 460"/>
              <a:gd name="T90" fmla="*/ 106 w 390"/>
              <a:gd name="T91" fmla="*/ 82 h 460"/>
              <a:gd name="T92" fmla="*/ 81 w 390"/>
              <a:gd name="T93" fmla="*/ 31 h 460"/>
              <a:gd name="T94" fmla="*/ 79 w 390"/>
              <a:gd name="T95" fmla="*/ 31 h 460"/>
              <a:gd name="T96" fmla="*/ 77 w 390"/>
              <a:gd name="T97" fmla="*/ 278 h 460"/>
              <a:gd name="T98" fmla="*/ 84 w 390"/>
              <a:gd name="T99" fmla="*/ 122 h 460"/>
              <a:gd name="T100" fmla="*/ 79 w 390"/>
              <a:gd name="T101" fmla="*/ 113 h 460"/>
              <a:gd name="T102" fmla="*/ 77 w 390"/>
              <a:gd name="T103" fmla="*/ 122 h 460"/>
              <a:gd name="T104" fmla="*/ 11 w 390"/>
              <a:gd name="T105" fmla="*/ 145 h 460"/>
              <a:gd name="T106" fmla="*/ 28 w 390"/>
              <a:gd name="T107" fmla="*/ 269 h 460"/>
              <a:gd name="T108" fmla="*/ 37 w 390"/>
              <a:gd name="T109" fmla="*/ 417 h 460"/>
              <a:gd name="T110" fmla="*/ 77 w 390"/>
              <a:gd name="T111" fmla="*/ 278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0" h="460">
                <a:moveTo>
                  <a:pt x="288" y="100"/>
                </a:moveTo>
                <a:cubicBezTo>
                  <a:pt x="286" y="87"/>
                  <a:pt x="283" y="61"/>
                  <a:pt x="290" y="49"/>
                </a:cubicBezTo>
                <a:cubicBezTo>
                  <a:pt x="290" y="49"/>
                  <a:pt x="304" y="25"/>
                  <a:pt x="335" y="35"/>
                </a:cubicBezTo>
                <a:cubicBezTo>
                  <a:pt x="335" y="35"/>
                  <a:pt x="354" y="41"/>
                  <a:pt x="354" y="67"/>
                </a:cubicBezTo>
                <a:cubicBezTo>
                  <a:pt x="353" y="89"/>
                  <a:pt x="351" y="114"/>
                  <a:pt x="357" y="124"/>
                </a:cubicBezTo>
                <a:cubicBezTo>
                  <a:pt x="349" y="121"/>
                  <a:pt x="341" y="119"/>
                  <a:pt x="335" y="118"/>
                </a:cubicBezTo>
                <a:cubicBezTo>
                  <a:pt x="334" y="116"/>
                  <a:pt x="334" y="115"/>
                  <a:pt x="334" y="111"/>
                </a:cubicBezTo>
                <a:cubicBezTo>
                  <a:pt x="334" y="111"/>
                  <a:pt x="343" y="100"/>
                  <a:pt x="343" y="88"/>
                </a:cubicBezTo>
                <a:cubicBezTo>
                  <a:pt x="343" y="88"/>
                  <a:pt x="348" y="91"/>
                  <a:pt x="348" y="76"/>
                </a:cubicBezTo>
                <a:cubicBezTo>
                  <a:pt x="348" y="76"/>
                  <a:pt x="348" y="73"/>
                  <a:pt x="346" y="72"/>
                </a:cubicBezTo>
                <a:cubicBezTo>
                  <a:pt x="346" y="72"/>
                  <a:pt x="344" y="72"/>
                  <a:pt x="343" y="76"/>
                </a:cubicBezTo>
                <a:cubicBezTo>
                  <a:pt x="343" y="76"/>
                  <a:pt x="346" y="57"/>
                  <a:pt x="335" y="55"/>
                </a:cubicBezTo>
                <a:cubicBezTo>
                  <a:pt x="335" y="55"/>
                  <a:pt x="326" y="73"/>
                  <a:pt x="314" y="77"/>
                </a:cubicBezTo>
                <a:cubicBezTo>
                  <a:pt x="303" y="80"/>
                  <a:pt x="304" y="93"/>
                  <a:pt x="308" y="100"/>
                </a:cubicBezTo>
                <a:cubicBezTo>
                  <a:pt x="309" y="101"/>
                  <a:pt x="310" y="106"/>
                  <a:pt x="310" y="110"/>
                </a:cubicBezTo>
                <a:cubicBezTo>
                  <a:pt x="309" y="110"/>
                  <a:pt x="309" y="109"/>
                  <a:pt x="308" y="109"/>
                </a:cubicBezTo>
                <a:cubicBezTo>
                  <a:pt x="302" y="105"/>
                  <a:pt x="295" y="102"/>
                  <a:pt x="288" y="100"/>
                </a:cubicBezTo>
                <a:close/>
                <a:moveTo>
                  <a:pt x="371" y="136"/>
                </a:moveTo>
                <a:cubicBezTo>
                  <a:pt x="370" y="132"/>
                  <a:pt x="361" y="128"/>
                  <a:pt x="361" y="128"/>
                </a:cubicBezTo>
                <a:cubicBezTo>
                  <a:pt x="354" y="125"/>
                  <a:pt x="342" y="122"/>
                  <a:pt x="335" y="121"/>
                </a:cubicBezTo>
                <a:cubicBezTo>
                  <a:pt x="334" y="127"/>
                  <a:pt x="331" y="139"/>
                  <a:pt x="328" y="149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3" y="175"/>
                  <a:pt x="337" y="200"/>
                  <a:pt x="335" y="227"/>
                </a:cubicBezTo>
                <a:cubicBezTo>
                  <a:pt x="335" y="236"/>
                  <a:pt x="335" y="245"/>
                  <a:pt x="335" y="254"/>
                </a:cubicBezTo>
                <a:cubicBezTo>
                  <a:pt x="335" y="259"/>
                  <a:pt x="335" y="264"/>
                  <a:pt x="335" y="270"/>
                </a:cubicBezTo>
                <a:cubicBezTo>
                  <a:pt x="335" y="282"/>
                  <a:pt x="333" y="293"/>
                  <a:pt x="314" y="294"/>
                </a:cubicBezTo>
                <a:cubicBezTo>
                  <a:pt x="314" y="294"/>
                  <a:pt x="313" y="294"/>
                  <a:pt x="313" y="294"/>
                </a:cubicBezTo>
                <a:cubicBezTo>
                  <a:pt x="308" y="294"/>
                  <a:pt x="301" y="293"/>
                  <a:pt x="297" y="288"/>
                </a:cubicBezTo>
                <a:cubicBezTo>
                  <a:pt x="297" y="433"/>
                  <a:pt x="297" y="433"/>
                  <a:pt x="297" y="433"/>
                </a:cubicBezTo>
                <a:cubicBezTo>
                  <a:pt x="297" y="434"/>
                  <a:pt x="297" y="436"/>
                  <a:pt x="297" y="437"/>
                </a:cubicBezTo>
                <a:cubicBezTo>
                  <a:pt x="297" y="439"/>
                  <a:pt x="297" y="440"/>
                  <a:pt x="297" y="442"/>
                </a:cubicBezTo>
                <a:cubicBezTo>
                  <a:pt x="298" y="442"/>
                  <a:pt x="299" y="442"/>
                  <a:pt x="301" y="442"/>
                </a:cubicBezTo>
                <a:cubicBezTo>
                  <a:pt x="315" y="442"/>
                  <a:pt x="316" y="440"/>
                  <a:pt x="317" y="430"/>
                </a:cubicBezTo>
                <a:cubicBezTo>
                  <a:pt x="317" y="426"/>
                  <a:pt x="317" y="422"/>
                  <a:pt x="317" y="418"/>
                </a:cubicBezTo>
                <a:cubicBezTo>
                  <a:pt x="317" y="351"/>
                  <a:pt x="317" y="351"/>
                  <a:pt x="317" y="351"/>
                </a:cubicBezTo>
                <a:cubicBezTo>
                  <a:pt x="324" y="351"/>
                  <a:pt x="324" y="351"/>
                  <a:pt x="324" y="351"/>
                </a:cubicBezTo>
                <a:cubicBezTo>
                  <a:pt x="324" y="425"/>
                  <a:pt x="324" y="425"/>
                  <a:pt x="324" y="425"/>
                </a:cubicBezTo>
                <a:cubicBezTo>
                  <a:pt x="324" y="427"/>
                  <a:pt x="324" y="429"/>
                  <a:pt x="324" y="430"/>
                </a:cubicBezTo>
                <a:cubicBezTo>
                  <a:pt x="325" y="440"/>
                  <a:pt x="326" y="442"/>
                  <a:pt x="340" y="442"/>
                </a:cubicBezTo>
                <a:cubicBezTo>
                  <a:pt x="353" y="442"/>
                  <a:pt x="355" y="440"/>
                  <a:pt x="356" y="432"/>
                </a:cubicBezTo>
                <a:cubicBezTo>
                  <a:pt x="356" y="351"/>
                  <a:pt x="356" y="351"/>
                  <a:pt x="356" y="351"/>
                </a:cubicBezTo>
                <a:cubicBezTo>
                  <a:pt x="368" y="351"/>
                  <a:pt x="368" y="351"/>
                  <a:pt x="368" y="351"/>
                </a:cubicBezTo>
                <a:cubicBezTo>
                  <a:pt x="369" y="351"/>
                  <a:pt x="370" y="351"/>
                  <a:pt x="370" y="351"/>
                </a:cubicBezTo>
                <a:cubicBezTo>
                  <a:pt x="370" y="338"/>
                  <a:pt x="360" y="247"/>
                  <a:pt x="354" y="224"/>
                </a:cubicBezTo>
                <a:cubicBezTo>
                  <a:pt x="353" y="222"/>
                  <a:pt x="358" y="205"/>
                  <a:pt x="361" y="190"/>
                </a:cubicBezTo>
                <a:cubicBezTo>
                  <a:pt x="361" y="191"/>
                  <a:pt x="361" y="192"/>
                  <a:pt x="362" y="193"/>
                </a:cubicBezTo>
                <a:cubicBezTo>
                  <a:pt x="363" y="204"/>
                  <a:pt x="365" y="215"/>
                  <a:pt x="365" y="221"/>
                </a:cubicBezTo>
                <a:cubicBezTo>
                  <a:pt x="366" y="239"/>
                  <a:pt x="365" y="245"/>
                  <a:pt x="365" y="262"/>
                </a:cubicBezTo>
                <a:cubicBezTo>
                  <a:pt x="365" y="273"/>
                  <a:pt x="367" y="275"/>
                  <a:pt x="375" y="276"/>
                </a:cubicBezTo>
                <a:cubicBezTo>
                  <a:pt x="383" y="277"/>
                  <a:pt x="387" y="272"/>
                  <a:pt x="387" y="261"/>
                </a:cubicBezTo>
                <a:cubicBezTo>
                  <a:pt x="387" y="248"/>
                  <a:pt x="390" y="162"/>
                  <a:pt x="371" y="136"/>
                </a:cubicBezTo>
                <a:close/>
                <a:moveTo>
                  <a:pt x="214" y="66"/>
                </a:moveTo>
                <a:cubicBezTo>
                  <a:pt x="214" y="66"/>
                  <a:pt x="214" y="66"/>
                  <a:pt x="215" y="66"/>
                </a:cubicBezTo>
                <a:cubicBezTo>
                  <a:pt x="215" y="68"/>
                  <a:pt x="215" y="71"/>
                  <a:pt x="216" y="72"/>
                </a:cubicBezTo>
                <a:cubicBezTo>
                  <a:pt x="225" y="88"/>
                  <a:pt x="229" y="95"/>
                  <a:pt x="241" y="96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1" y="96"/>
                  <a:pt x="242" y="96"/>
                  <a:pt x="242" y="96"/>
                </a:cubicBezTo>
                <a:cubicBezTo>
                  <a:pt x="242" y="96"/>
                  <a:pt x="242" y="96"/>
                  <a:pt x="243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3" y="96"/>
                  <a:pt x="244" y="96"/>
                  <a:pt x="244" y="96"/>
                </a:cubicBezTo>
                <a:cubicBezTo>
                  <a:pt x="244" y="96"/>
                  <a:pt x="244" y="96"/>
                  <a:pt x="244" y="96"/>
                </a:cubicBezTo>
                <a:cubicBezTo>
                  <a:pt x="256" y="95"/>
                  <a:pt x="260" y="88"/>
                  <a:pt x="269" y="72"/>
                </a:cubicBezTo>
                <a:cubicBezTo>
                  <a:pt x="270" y="71"/>
                  <a:pt x="270" y="68"/>
                  <a:pt x="270" y="66"/>
                </a:cubicBezTo>
                <a:cubicBezTo>
                  <a:pt x="271" y="66"/>
                  <a:pt x="271" y="66"/>
                  <a:pt x="271" y="66"/>
                </a:cubicBezTo>
                <a:cubicBezTo>
                  <a:pt x="273" y="66"/>
                  <a:pt x="275" y="61"/>
                  <a:pt x="276" y="55"/>
                </a:cubicBezTo>
                <a:cubicBezTo>
                  <a:pt x="276" y="52"/>
                  <a:pt x="276" y="46"/>
                  <a:pt x="275" y="44"/>
                </a:cubicBezTo>
                <a:cubicBezTo>
                  <a:pt x="274" y="43"/>
                  <a:pt x="274" y="43"/>
                  <a:pt x="273" y="43"/>
                </a:cubicBezTo>
                <a:cubicBezTo>
                  <a:pt x="270" y="20"/>
                  <a:pt x="259" y="11"/>
                  <a:pt x="244" y="10"/>
                </a:cubicBezTo>
                <a:cubicBezTo>
                  <a:pt x="244" y="10"/>
                  <a:pt x="244" y="10"/>
                  <a:pt x="244" y="10"/>
                </a:cubicBezTo>
                <a:cubicBezTo>
                  <a:pt x="244" y="10"/>
                  <a:pt x="243" y="10"/>
                  <a:pt x="243" y="10"/>
                </a:cubicBezTo>
                <a:cubicBezTo>
                  <a:pt x="243" y="10"/>
                  <a:pt x="243" y="10"/>
                  <a:pt x="243" y="10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42" y="10"/>
                  <a:pt x="241" y="10"/>
                  <a:pt x="241" y="10"/>
                </a:cubicBezTo>
                <a:cubicBezTo>
                  <a:pt x="241" y="10"/>
                  <a:pt x="241" y="10"/>
                  <a:pt x="241" y="10"/>
                </a:cubicBezTo>
                <a:cubicBezTo>
                  <a:pt x="227" y="11"/>
                  <a:pt x="215" y="20"/>
                  <a:pt x="212" y="43"/>
                </a:cubicBezTo>
                <a:cubicBezTo>
                  <a:pt x="211" y="43"/>
                  <a:pt x="211" y="43"/>
                  <a:pt x="210" y="44"/>
                </a:cubicBezTo>
                <a:cubicBezTo>
                  <a:pt x="209" y="46"/>
                  <a:pt x="209" y="52"/>
                  <a:pt x="209" y="55"/>
                </a:cubicBezTo>
                <a:cubicBezTo>
                  <a:pt x="210" y="61"/>
                  <a:pt x="212" y="66"/>
                  <a:pt x="214" y="66"/>
                </a:cubicBezTo>
                <a:close/>
                <a:moveTo>
                  <a:pt x="108" y="114"/>
                </a:moveTo>
                <a:cubicBezTo>
                  <a:pt x="107" y="114"/>
                  <a:pt x="106" y="113"/>
                  <a:pt x="104" y="113"/>
                </a:cubicBezTo>
                <a:cubicBezTo>
                  <a:pt x="111" y="107"/>
                  <a:pt x="120" y="97"/>
                  <a:pt x="119" y="90"/>
                </a:cubicBezTo>
                <a:cubicBezTo>
                  <a:pt x="119" y="90"/>
                  <a:pt x="108" y="44"/>
                  <a:pt x="119" y="26"/>
                </a:cubicBezTo>
                <a:cubicBezTo>
                  <a:pt x="119" y="26"/>
                  <a:pt x="135" y="0"/>
                  <a:pt x="169" y="11"/>
                </a:cubicBezTo>
                <a:cubicBezTo>
                  <a:pt x="169" y="11"/>
                  <a:pt x="190" y="18"/>
                  <a:pt x="190" y="46"/>
                </a:cubicBezTo>
                <a:cubicBezTo>
                  <a:pt x="189" y="70"/>
                  <a:pt x="187" y="98"/>
                  <a:pt x="194" y="109"/>
                </a:cubicBezTo>
                <a:cubicBezTo>
                  <a:pt x="184" y="105"/>
                  <a:pt x="176" y="103"/>
                  <a:pt x="169" y="103"/>
                </a:cubicBezTo>
                <a:cubicBezTo>
                  <a:pt x="168" y="101"/>
                  <a:pt x="168" y="99"/>
                  <a:pt x="168" y="95"/>
                </a:cubicBezTo>
                <a:cubicBezTo>
                  <a:pt x="168" y="95"/>
                  <a:pt x="178" y="83"/>
                  <a:pt x="178" y="69"/>
                </a:cubicBezTo>
                <a:cubicBezTo>
                  <a:pt x="178" y="69"/>
                  <a:pt x="183" y="73"/>
                  <a:pt x="183" y="57"/>
                </a:cubicBezTo>
                <a:cubicBezTo>
                  <a:pt x="183" y="57"/>
                  <a:pt x="184" y="53"/>
                  <a:pt x="182" y="52"/>
                </a:cubicBezTo>
                <a:cubicBezTo>
                  <a:pt x="181" y="52"/>
                  <a:pt x="179" y="52"/>
                  <a:pt x="178" y="56"/>
                </a:cubicBezTo>
                <a:cubicBezTo>
                  <a:pt x="178" y="56"/>
                  <a:pt x="181" y="35"/>
                  <a:pt x="169" y="33"/>
                </a:cubicBezTo>
                <a:cubicBezTo>
                  <a:pt x="169" y="33"/>
                  <a:pt x="159" y="53"/>
                  <a:pt x="145" y="57"/>
                </a:cubicBezTo>
                <a:cubicBezTo>
                  <a:pt x="134" y="60"/>
                  <a:pt x="135" y="75"/>
                  <a:pt x="139" y="82"/>
                </a:cubicBezTo>
                <a:cubicBezTo>
                  <a:pt x="141" y="85"/>
                  <a:pt x="142" y="92"/>
                  <a:pt x="141" y="98"/>
                </a:cubicBezTo>
                <a:cubicBezTo>
                  <a:pt x="132" y="120"/>
                  <a:pt x="120" y="117"/>
                  <a:pt x="108" y="114"/>
                </a:cubicBezTo>
                <a:close/>
                <a:moveTo>
                  <a:pt x="192" y="360"/>
                </a:moveTo>
                <a:cubicBezTo>
                  <a:pt x="206" y="360"/>
                  <a:pt x="206" y="360"/>
                  <a:pt x="206" y="360"/>
                </a:cubicBezTo>
                <a:cubicBezTo>
                  <a:pt x="206" y="360"/>
                  <a:pt x="207" y="360"/>
                  <a:pt x="208" y="359"/>
                </a:cubicBezTo>
                <a:cubicBezTo>
                  <a:pt x="208" y="346"/>
                  <a:pt x="197" y="245"/>
                  <a:pt x="190" y="220"/>
                </a:cubicBezTo>
                <a:cubicBezTo>
                  <a:pt x="189" y="217"/>
                  <a:pt x="194" y="198"/>
                  <a:pt x="198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200" y="197"/>
                  <a:pt x="202" y="210"/>
                  <a:pt x="202" y="216"/>
                </a:cubicBezTo>
                <a:cubicBezTo>
                  <a:pt x="204" y="236"/>
                  <a:pt x="202" y="242"/>
                  <a:pt x="202" y="262"/>
                </a:cubicBezTo>
                <a:cubicBezTo>
                  <a:pt x="202" y="274"/>
                  <a:pt x="204" y="276"/>
                  <a:pt x="213" y="277"/>
                </a:cubicBezTo>
                <a:cubicBezTo>
                  <a:pt x="222" y="278"/>
                  <a:pt x="226" y="273"/>
                  <a:pt x="226" y="260"/>
                </a:cubicBezTo>
                <a:cubicBezTo>
                  <a:pt x="226" y="246"/>
                  <a:pt x="229" y="151"/>
                  <a:pt x="209" y="122"/>
                </a:cubicBezTo>
                <a:cubicBezTo>
                  <a:pt x="207" y="118"/>
                  <a:pt x="197" y="114"/>
                  <a:pt x="197" y="114"/>
                </a:cubicBezTo>
                <a:cubicBezTo>
                  <a:pt x="190" y="111"/>
                  <a:pt x="177" y="107"/>
                  <a:pt x="169" y="106"/>
                </a:cubicBezTo>
                <a:cubicBezTo>
                  <a:pt x="167" y="121"/>
                  <a:pt x="153" y="159"/>
                  <a:pt x="153" y="160"/>
                </a:cubicBezTo>
                <a:cubicBezTo>
                  <a:pt x="152" y="159"/>
                  <a:pt x="144" y="136"/>
                  <a:pt x="139" y="117"/>
                </a:cubicBezTo>
                <a:cubicBezTo>
                  <a:pt x="138" y="116"/>
                  <a:pt x="138" y="113"/>
                  <a:pt x="137" y="110"/>
                </a:cubicBezTo>
                <a:cubicBezTo>
                  <a:pt x="132" y="117"/>
                  <a:pt x="126" y="118"/>
                  <a:pt x="120" y="118"/>
                </a:cubicBezTo>
                <a:cubicBezTo>
                  <a:pt x="116" y="118"/>
                  <a:pt x="111" y="117"/>
                  <a:pt x="108" y="117"/>
                </a:cubicBezTo>
                <a:cubicBezTo>
                  <a:pt x="106" y="116"/>
                  <a:pt x="104" y="116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99" y="118"/>
                  <a:pt x="97" y="119"/>
                  <a:pt x="97" y="119"/>
                </a:cubicBezTo>
                <a:cubicBezTo>
                  <a:pt x="76" y="140"/>
                  <a:pt x="79" y="246"/>
                  <a:pt x="79" y="260"/>
                </a:cubicBezTo>
                <a:cubicBezTo>
                  <a:pt x="80" y="273"/>
                  <a:pt x="83" y="278"/>
                  <a:pt x="93" y="277"/>
                </a:cubicBezTo>
                <a:cubicBezTo>
                  <a:pt x="102" y="276"/>
                  <a:pt x="104" y="274"/>
                  <a:pt x="104" y="262"/>
                </a:cubicBezTo>
                <a:cubicBezTo>
                  <a:pt x="104" y="242"/>
                  <a:pt x="102" y="236"/>
                  <a:pt x="104" y="216"/>
                </a:cubicBezTo>
                <a:cubicBezTo>
                  <a:pt x="104" y="210"/>
                  <a:pt x="105" y="197"/>
                  <a:pt x="107" y="185"/>
                </a:cubicBezTo>
                <a:cubicBezTo>
                  <a:pt x="107" y="184"/>
                  <a:pt x="108" y="183"/>
                  <a:pt x="108" y="182"/>
                </a:cubicBezTo>
                <a:cubicBezTo>
                  <a:pt x="111" y="198"/>
                  <a:pt x="116" y="217"/>
                  <a:pt x="116" y="220"/>
                </a:cubicBezTo>
                <a:cubicBezTo>
                  <a:pt x="109" y="245"/>
                  <a:pt x="98" y="346"/>
                  <a:pt x="98" y="359"/>
                </a:cubicBezTo>
                <a:cubicBezTo>
                  <a:pt x="114" y="359"/>
                  <a:pt x="114" y="359"/>
                  <a:pt x="114" y="359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1"/>
                  <a:pt x="114" y="361"/>
                  <a:pt x="114" y="362"/>
                </a:cubicBezTo>
                <a:cubicBezTo>
                  <a:pt x="114" y="408"/>
                  <a:pt x="114" y="408"/>
                  <a:pt x="114" y="408"/>
                </a:cubicBezTo>
                <a:cubicBezTo>
                  <a:pt x="114" y="416"/>
                  <a:pt x="114" y="425"/>
                  <a:pt x="114" y="434"/>
                </a:cubicBezTo>
                <a:cubicBezTo>
                  <a:pt x="114" y="439"/>
                  <a:pt x="114" y="442"/>
                  <a:pt x="114" y="448"/>
                </a:cubicBezTo>
                <a:cubicBezTo>
                  <a:pt x="114" y="458"/>
                  <a:pt x="116" y="460"/>
                  <a:pt x="131" y="460"/>
                </a:cubicBezTo>
                <a:cubicBezTo>
                  <a:pt x="147" y="460"/>
                  <a:pt x="148" y="458"/>
                  <a:pt x="149" y="447"/>
                </a:cubicBezTo>
                <a:cubicBezTo>
                  <a:pt x="149" y="443"/>
                  <a:pt x="149" y="438"/>
                  <a:pt x="149" y="433"/>
                </a:cubicBezTo>
                <a:cubicBezTo>
                  <a:pt x="149" y="360"/>
                  <a:pt x="149" y="360"/>
                  <a:pt x="149" y="360"/>
                </a:cubicBezTo>
                <a:cubicBezTo>
                  <a:pt x="157" y="360"/>
                  <a:pt x="157" y="360"/>
                  <a:pt x="157" y="360"/>
                </a:cubicBezTo>
                <a:cubicBezTo>
                  <a:pt x="157" y="442"/>
                  <a:pt x="157" y="442"/>
                  <a:pt x="157" y="442"/>
                </a:cubicBezTo>
                <a:cubicBezTo>
                  <a:pt x="157" y="444"/>
                  <a:pt x="157" y="445"/>
                  <a:pt x="157" y="447"/>
                </a:cubicBezTo>
                <a:cubicBezTo>
                  <a:pt x="158" y="458"/>
                  <a:pt x="159" y="460"/>
                  <a:pt x="174" y="460"/>
                </a:cubicBezTo>
                <a:cubicBezTo>
                  <a:pt x="188" y="460"/>
                  <a:pt x="191" y="458"/>
                  <a:pt x="192" y="449"/>
                </a:cubicBezTo>
                <a:lnTo>
                  <a:pt x="192" y="360"/>
                </a:lnTo>
                <a:close/>
                <a:moveTo>
                  <a:pt x="194" y="109"/>
                </a:move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4" y="109"/>
                </a:cubicBezTo>
                <a:close/>
                <a:moveTo>
                  <a:pt x="320" y="150"/>
                </a:moveTo>
                <a:cubicBezTo>
                  <a:pt x="320" y="145"/>
                  <a:pt x="319" y="140"/>
                  <a:pt x="318" y="135"/>
                </a:cubicBezTo>
                <a:cubicBezTo>
                  <a:pt x="316" y="128"/>
                  <a:pt x="311" y="119"/>
                  <a:pt x="305" y="115"/>
                </a:cubicBezTo>
                <a:cubicBezTo>
                  <a:pt x="292" y="108"/>
                  <a:pt x="278" y="104"/>
                  <a:pt x="264" y="98"/>
                </a:cubicBezTo>
                <a:cubicBezTo>
                  <a:pt x="261" y="117"/>
                  <a:pt x="257" y="134"/>
                  <a:pt x="254" y="150"/>
                </a:cubicBezTo>
                <a:cubicBezTo>
                  <a:pt x="253" y="150"/>
                  <a:pt x="252" y="150"/>
                  <a:pt x="250" y="150"/>
                </a:cubicBezTo>
                <a:cubicBezTo>
                  <a:pt x="250" y="139"/>
                  <a:pt x="247" y="117"/>
                  <a:pt x="246" y="111"/>
                </a:cubicBezTo>
                <a:cubicBezTo>
                  <a:pt x="247" y="111"/>
                  <a:pt x="247" y="111"/>
                  <a:pt x="247" y="111"/>
                </a:cubicBezTo>
                <a:cubicBezTo>
                  <a:pt x="248" y="111"/>
                  <a:pt x="249" y="110"/>
                  <a:pt x="249" y="108"/>
                </a:cubicBezTo>
                <a:cubicBezTo>
                  <a:pt x="251" y="103"/>
                  <a:pt x="251" y="103"/>
                  <a:pt x="251" y="103"/>
                </a:cubicBezTo>
                <a:cubicBezTo>
                  <a:pt x="252" y="102"/>
                  <a:pt x="251" y="101"/>
                  <a:pt x="250" y="100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35" y="100"/>
                  <a:pt x="235" y="100"/>
                  <a:pt x="235" y="100"/>
                </a:cubicBezTo>
                <a:cubicBezTo>
                  <a:pt x="234" y="101"/>
                  <a:pt x="233" y="102"/>
                  <a:pt x="234" y="103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36" y="110"/>
                  <a:pt x="237" y="111"/>
                  <a:pt x="238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38" y="117"/>
                  <a:pt x="235" y="139"/>
                  <a:pt x="235" y="150"/>
                </a:cubicBezTo>
                <a:cubicBezTo>
                  <a:pt x="233" y="150"/>
                  <a:pt x="232" y="150"/>
                  <a:pt x="231" y="150"/>
                </a:cubicBezTo>
                <a:cubicBezTo>
                  <a:pt x="228" y="134"/>
                  <a:pt x="224" y="117"/>
                  <a:pt x="221" y="98"/>
                </a:cubicBezTo>
                <a:cubicBezTo>
                  <a:pt x="214" y="101"/>
                  <a:pt x="207" y="104"/>
                  <a:pt x="200" y="106"/>
                </a:cubicBezTo>
                <a:cubicBezTo>
                  <a:pt x="200" y="107"/>
                  <a:pt x="201" y="107"/>
                  <a:pt x="201" y="107"/>
                </a:cubicBezTo>
                <a:cubicBezTo>
                  <a:pt x="204" y="109"/>
                  <a:pt x="212" y="113"/>
                  <a:pt x="215" y="118"/>
                </a:cubicBezTo>
                <a:cubicBezTo>
                  <a:pt x="229" y="138"/>
                  <a:pt x="235" y="184"/>
                  <a:pt x="234" y="257"/>
                </a:cubicBezTo>
                <a:cubicBezTo>
                  <a:pt x="234" y="258"/>
                  <a:pt x="234" y="259"/>
                  <a:pt x="234" y="260"/>
                </a:cubicBezTo>
                <a:cubicBezTo>
                  <a:pt x="233" y="280"/>
                  <a:pt x="223" y="285"/>
                  <a:pt x="215" y="285"/>
                </a:cubicBezTo>
                <a:cubicBezTo>
                  <a:pt x="214" y="285"/>
                  <a:pt x="213" y="285"/>
                  <a:pt x="212" y="284"/>
                </a:cubicBezTo>
                <a:cubicBezTo>
                  <a:pt x="211" y="284"/>
                  <a:pt x="209" y="284"/>
                  <a:pt x="208" y="284"/>
                </a:cubicBezTo>
                <a:cubicBezTo>
                  <a:pt x="212" y="317"/>
                  <a:pt x="215" y="351"/>
                  <a:pt x="215" y="360"/>
                </a:cubicBezTo>
                <a:cubicBezTo>
                  <a:pt x="215" y="364"/>
                  <a:pt x="212" y="367"/>
                  <a:pt x="208" y="367"/>
                </a:cubicBezTo>
                <a:cubicBezTo>
                  <a:pt x="207" y="367"/>
                  <a:pt x="207" y="367"/>
                  <a:pt x="206" y="367"/>
                </a:cubicBezTo>
                <a:cubicBezTo>
                  <a:pt x="206" y="367"/>
                  <a:pt x="206" y="367"/>
                  <a:pt x="206" y="367"/>
                </a:cubicBezTo>
                <a:cubicBezTo>
                  <a:pt x="199" y="367"/>
                  <a:pt x="199" y="367"/>
                  <a:pt x="199" y="367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52"/>
                  <a:pt x="199" y="454"/>
                  <a:pt x="198" y="456"/>
                </a:cubicBezTo>
                <a:cubicBezTo>
                  <a:pt x="201" y="459"/>
                  <a:pt x="207" y="460"/>
                  <a:pt x="219" y="460"/>
                </a:cubicBezTo>
                <a:cubicBezTo>
                  <a:pt x="235" y="460"/>
                  <a:pt x="238" y="458"/>
                  <a:pt x="239" y="447"/>
                </a:cubicBezTo>
                <a:cubicBezTo>
                  <a:pt x="239" y="442"/>
                  <a:pt x="239" y="437"/>
                  <a:pt x="239" y="432"/>
                </a:cubicBezTo>
                <a:cubicBezTo>
                  <a:pt x="239" y="380"/>
                  <a:pt x="239" y="327"/>
                  <a:pt x="239" y="274"/>
                </a:cubicBezTo>
                <a:cubicBezTo>
                  <a:pt x="240" y="274"/>
                  <a:pt x="244" y="274"/>
                  <a:pt x="244" y="274"/>
                </a:cubicBezTo>
                <a:cubicBezTo>
                  <a:pt x="244" y="274"/>
                  <a:pt x="245" y="274"/>
                  <a:pt x="246" y="274"/>
                </a:cubicBezTo>
                <a:cubicBezTo>
                  <a:pt x="246" y="327"/>
                  <a:pt x="246" y="380"/>
                  <a:pt x="246" y="432"/>
                </a:cubicBezTo>
                <a:cubicBezTo>
                  <a:pt x="246" y="437"/>
                  <a:pt x="246" y="442"/>
                  <a:pt x="246" y="447"/>
                </a:cubicBezTo>
                <a:cubicBezTo>
                  <a:pt x="247" y="458"/>
                  <a:pt x="250" y="460"/>
                  <a:pt x="266" y="460"/>
                </a:cubicBezTo>
                <a:cubicBezTo>
                  <a:pt x="285" y="460"/>
                  <a:pt x="289" y="458"/>
                  <a:pt x="289" y="447"/>
                </a:cubicBezTo>
                <a:cubicBezTo>
                  <a:pt x="290" y="443"/>
                  <a:pt x="289" y="438"/>
                  <a:pt x="289" y="433"/>
                </a:cubicBezTo>
                <a:cubicBezTo>
                  <a:pt x="289" y="351"/>
                  <a:pt x="289" y="269"/>
                  <a:pt x="289" y="187"/>
                </a:cubicBezTo>
                <a:cubicBezTo>
                  <a:pt x="289" y="183"/>
                  <a:pt x="289" y="178"/>
                  <a:pt x="289" y="173"/>
                </a:cubicBezTo>
                <a:cubicBezTo>
                  <a:pt x="290" y="173"/>
                  <a:pt x="291" y="173"/>
                  <a:pt x="291" y="173"/>
                </a:cubicBezTo>
                <a:cubicBezTo>
                  <a:pt x="295" y="185"/>
                  <a:pt x="300" y="197"/>
                  <a:pt x="299" y="211"/>
                </a:cubicBezTo>
                <a:cubicBezTo>
                  <a:pt x="298" y="230"/>
                  <a:pt x="299" y="251"/>
                  <a:pt x="299" y="271"/>
                </a:cubicBezTo>
                <a:cubicBezTo>
                  <a:pt x="299" y="283"/>
                  <a:pt x="303" y="287"/>
                  <a:pt x="314" y="286"/>
                </a:cubicBezTo>
                <a:cubicBezTo>
                  <a:pt x="325" y="286"/>
                  <a:pt x="328" y="282"/>
                  <a:pt x="328" y="270"/>
                </a:cubicBezTo>
                <a:cubicBezTo>
                  <a:pt x="328" y="255"/>
                  <a:pt x="327" y="241"/>
                  <a:pt x="328" y="226"/>
                </a:cubicBezTo>
                <a:cubicBezTo>
                  <a:pt x="330" y="200"/>
                  <a:pt x="325" y="175"/>
                  <a:pt x="320" y="150"/>
                </a:cubicBezTo>
                <a:close/>
                <a:moveTo>
                  <a:pt x="107" y="437"/>
                </a:moveTo>
                <a:cubicBezTo>
                  <a:pt x="107" y="434"/>
                  <a:pt x="107" y="434"/>
                  <a:pt x="107" y="434"/>
                </a:cubicBezTo>
                <a:cubicBezTo>
                  <a:pt x="107" y="425"/>
                  <a:pt x="107" y="416"/>
                  <a:pt x="106" y="408"/>
                </a:cubicBezTo>
                <a:cubicBezTo>
                  <a:pt x="106" y="367"/>
                  <a:pt x="106" y="367"/>
                  <a:pt x="106" y="367"/>
                </a:cubicBezTo>
                <a:cubicBezTo>
                  <a:pt x="98" y="367"/>
                  <a:pt x="98" y="367"/>
                  <a:pt x="98" y="367"/>
                </a:cubicBezTo>
                <a:cubicBezTo>
                  <a:pt x="94" y="367"/>
                  <a:pt x="91" y="364"/>
                  <a:pt x="91" y="360"/>
                </a:cubicBezTo>
                <a:cubicBezTo>
                  <a:pt x="91" y="351"/>
                  <a:pt x="94" y="317"/>
                  <a:pt x="98" y="284"/>
                </a:cubicBezTo>
                <a:cubicBezTo>
                  <a:pt x="97" y="284"/>
                  <a:pt x="95" y="284"/>
                  <a:pt x="93" y="284"/>
                </a:cubicBezTo>
                <a:cubicBezTo>
                  <a:pt x="92" y="285"/>
                  <a:pt x="92" y="285"/>
                  <a:pt x="91" y="285"/>
                </a:cubicBezTo>
                <a:cubicBezTo>
                  <a:pt x="88" y="285"/>
                  <a:pt x="86" y="284"/>
                  <a:pt x="83" y="283"/>
                </a:cubicBezTo>
                <a:cubicBezTo>
                  <a:pt x="83" y="328"/>
                  <a:pt x="83" y="372"/>
                  <a:pt x="83" y="417"/>
                </a:cubicBezTo>
                <a:cubicBezTo>
                  <a:pt x="83" y="421"/>
                  <a:pt x="83" y="425"/>
                  <a:pt x="83" y="430"/>
                </a:cubicBezTo>
                <a:cubicBezTo>
                  <a:pt x="84" y="440"/>
                  <a:pt x="87" y="442"/>
                  <a:pt x="102" y="442"/>
                </a:cubicBezTo>
                <a:cubicBezTo>
                  <a:pt x="104" y="442"/>
                  <a:pt x="105" y="442"/>
                  <a:pt x="106" y="442"/>
                </a:cubicBezTo>
                <a:cubicBezTo>
                  <a:pt x="106" y="440"/>
                  <a:pt x="106" y="439"/>
                  <a:pt x="107" y="437"/>
                </a:cubicBezTo>
                <a:close/>
                <a:moveTo>
                  <a:pt x="54" y="82"/>
                </a:moveTo>
                <a:cubicBezTo>
                  <a:pt x="54" y="82"/>
                  <a:pt x="54" y="82"/>
                  <a:pt x="54" y="82"/>
                </a:cubicBezTo>
                <a:cubicBezTo>
                  <a:pt x="55" y="84"/>
                  <a:pt x="55" y="86"/>
                  <a:pt x="56" y="87"/>
                </a:cubicBezTo>
                <a:cubicBezTo>
                  <a:pt x="64" y="102"/>
                  <a:pt x="67" y="108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0" y="109"/>
                  <a:pt x="80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93" y="108"/>
                  <a:pt x="96" y="102"/>
                  <a:pt x="104" y="87"/>
                </a:cubicBezTo>
                <a:cubicBezTo>
                  <a:pt x="105" y="86"/>
                  <a:pt x="105" y="84"/>
                  <a:pt x="106" y="82"/>
                </a:cubicBezTo>
                <a:cubicBezTo>
                  <a:pt x="106" y="82"/>
                  <a:pt x="106" y="82"/>
                  <a:pt x="106" y="82"/>
                </a:cubicBezTo>
                <a:cubicBezTo>
                  <a:pt x="107" y="82"/>
                  <a:pt x="108" y="80"/>
                  <a:pt x="109" y="77"/>
                </a:cubicBezTo>
                <a:cubicBezTo>
                  <a:pt x="108" y="71"/>
                  <a:pt x="107" y="63"/>
                  <a:pt x="107" y="55"/>
                </a:cubicBezTo>
                <a:cubicBezTo>
                  <a:pt x="103" y="38"/>
                  <a:pt x="93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65" y="31"/>
                  <a:pt x="54" y="40"/>
                  <a:pt x="52" y="61"/>
                </a:cubicBezTo>
                <a:cubicBezTo>
                  <a:pt x="52" y="61"/>
                  <a:pt x="51" y="61"/>
                  <a:pt x="51" y="62"/>
                </a:cubicBezTo>
                <a:cubicBezTo>
                  <a:pt x="50" y="63"/>
                  <a:pt x="49" y="69"/>
                  <a:pt x="50" y="72"/>
                </a:cubicBezTo>
                <a:cubicBezTo>
                  <a:pt x="50" y="77"/>
                  <a:pt x="52" y="82"/>
                  <a:pt x="54" y="82"/>
                </a:cubicBezTo>
                <a:close/>
                <a:moveTo>
                  <a:pt x="77" y="278"/>
                </a:moveTo>
                <a:cubicBezTo>
                  <a:pt x="74" y="275"/>
                  <a:pt x="72" y="269"/>
                  <a:pt x="72" y="260"/>
                </a:cubicBezTo>
                <a:cubicBezTo>
                  <a:pt x="72" y="260"/>
                  <a:pt x="72" y="258"/>
                  <a:pt x="72" y="257"/>
                </a:cubicBezTo>
                <a:cubicBezTo>
                  <a:pt x="71" y="192"/>
                  <a:pt x="75" y="150"/>
                  <a:pt x="84" y="127"/>
                </a:cubicBezTo>
                <a:cubicBezTo>
                  <a:pt x="83" y="125"/>
                  <a:pt x="83" y="123"/>
                  <a:pt x="83" y="122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5" y="122"/>
                  <a:pt x="86" y="122"/>
                  <a:pt x="86" y="120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4"/>
                  <a:pt x="88" y="113"/>
                  <a:pt x="86" y="113"/>
                </a:cubicBezTo>
                <a:cubicBezTo>
                  <a:pt x="81" y="113"/>
                  <a:pt x="81" y="113"/>
                  <a:pt x="81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2" y="113"/>
                  <a:pt x="72" y="114"/>
                  <a:pt x="72" y="115"/>
                </a:cubicBezTo>
                <a:cubicBezTo>
                  <a:pt x="74" y="120"/>
                  <a:pt x="74" y="120"/>
                  <a:pt x="74" y="120"/>
                </a:cubicBezTo>
                <a:cubicBezTo>
                  <a:pt x="74" y="122"/>
                  <a:pt x="75" y="122"/>
                  <a:pt x="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6" y="128"/>
                  <a:pt x="73" y="149"/>
                  <a:pt x="73" y="158"/>
                </a:cubicBezTo>
                <a:cubicBezTo>
                  <a:pt x="72" y="159"/>
                  <a:pt x="70" y="159"/>
                  <a:pt x="69" y="159"/>
                </a:cubicBezTo>
                <a:cubicBezTo>
                  <a:pt x="66" y="143"/>
                  <a:pt x="63" y="128"/>
                  <a:pt x="60" y="111"/>
                </a:cubicBezTo>
                <a:cubicBezTo>
                  <a:pt x="47" y="116"/>
                  <a:pt x="34" y="120"/>
                  <a:pt x="23" y="127"/>
                </a:cubicBezTo>
                <a:cubicBezTo>
                  <a:pt x="17" y="130"/>
                  <a:pt x="13" y="138"/>
                  <a:pt x="11" y="145"/>
                </a:cubicBezTo>
                <a:cubicBezTo>
                  <a:pt x="10" y="149"/>
                  <a:pt x="9" y="154"/>
                  <a:pt x="9" y="159"/>
                </a:cubicBezTo>
                <a:cubicBezTo>
                  <a:pt x="4" y="182"/>
                  <a:pt x="0" y="204"/>
                  <a:pt x="2" y="228"/>
                </a:cubicBezTo>
                <a:cubicBezTo>
                  <a:pt x="3" y="241"/>
                  <a:pt x="2" y="254"/>
                  <a:pt x="2" y="268"/>
                </a:cubicBezTo>
                <a:cubicBezTo>
                  <a:pt x="2" y="279"/>
                  <a:pt x="5" y="283"/>
                  <a:pt x="15" y="283"/>
                </a:cubicBezTo>
                <a:cubicBezTo>
                  <a:pt x="25" y="283"/>
                  <a:pt x="28" y="280"/>
                  <a:pt x="28" y="269"/>
                </a:cubicBezTo>
                <a:cubicBezTo>
                  <a:pt x="28" y="250"/>
                  <a:pt x="29" y="232"/>
                  <a:pt x="28" y="214"/>
                </a:cubicBezTo>
                <a:cubicBezTo>
                  <a:pt x="27" y="202"/>
                  <a:pt x="32" y="191"/>
                  <a:pt x="35" y="179"/>
                </a:cubicBezTo>
                <a:cubicBezTo>
                  <a:pt x="36" y="179"/>
                  <a:pt x="37" y="179"/>
                  <a:pt x="37" y="179"/>
                </a:cubicBezTo>
                <a:cubicBezTo>
                  <a:pt x="37" y="184"/>
                  <a:pt x="37" y="188"/>
                  <a:pt x="37" y="193"/>
                </a:cubicBezTo>
                <a:cubicBezTo>
                  <a:pt x="37" y="267"/>
                  <a:pt x="37" y="342"/>
                  <a:pt x="37" y="417"/>
                </a:cubicBezTo>
                <a:cubicBezTo>
                  <a:pt x="37" y="421"/>
                  <a:pt x="37" y="426"/>
                  <a:pt x="37" y="430"/>
                </a:cubicBezTo>
                <a:cubicBezTo>
                  <a:pt x="38" y="440"/>
                  <a:pt x="41" y="442"/>
                  <a:pt x="58" y="442"/>
                </a:cubicBezTo>
                <a:cubicBezTo>
                  <a:pt x="73" y="442"/>
                  <a:pt x="76" y="440"/>
                  <a:pt x="77" y="430"/>
                </a:cubicBezTo>
                <a:cubicBezTo>
                  <a:pt x="77" y="425"/>
                  <a:pt x="77" y="421"/>
                  <a:pt x="77" y="417"/>
                </a:cubicBezTo>
                <a:cubicBezTo>
                  <a:pt x="77" y="371"/>
                  <a:pt x="77" y="324"/>
                  <a:pt x="77" y="27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26" name="Group 425"/>
          <p:cNvGrpSpPr/>
          <p:nvPr userDrawn="1"/>
        </p:nvGrpSpPr>
        <p:grpSpPr>
          <a:xfrm>
            <a:off x="6544079" y="5473945"/>
            <a:ext cx="218597" cy="270568"/>
            <a:chOff x="1984375" y="6950076"/>
            <a:chExt cx="1101725" cy="1363662"/>
          </a:xfrm>
          <a:solidFill>
            <a:schemeClr val="tx1"/>
          </a:solidFill>
        </p:grpSpPr>
        <p:sp>
          <p:nvSpPr>
            <p:cNvPr id="427" name="Freeform 29"/>
            <p:cNvSpPr>
              <a:spLocks/>
            </p:cNvSpPr>
            <p:nvPr/>
          </p:nvSpPr>
          <p:spPr bwMode="auto">
            <a:xfrm>
              <a:off x="2155825" y="6950076"/>
              <a:ext cx="698500" cy="931863"/>
            </a:xfrm>
            <a:custGeom>
              <a:avLst/>
              <a:gdLst>
                <a:gd name="T0" fmla="*/ 0 w 245"/>
                <a:gd name="T1" fmla="*/ 309 h 327"/>
                <a:gd name="T2" fmla="*/ 11 w 245"/>
                <a:gd name="T3" fmla="*/ 311 h 327"/>
                <a:gd name="T4" fmla="*/ 102 w 245"/>
                <a:gd name="T5" fmla="*/ 267 h 327"/>
                <a:gd name="T6" fmla="*/ 96 w 245"/>
                <a:gd name="T7" fmla="*/ 225 h 327"/>
                <a:gd name="T8" fmla="*/ 113 w 245"/>
                <a:gd name="T9" fmla="*/ 156 h 327"/>
                <a:gd name="T10" fmla="*/ 178 w 245"/>
                <a:gd name="T11" fmla="*/ 91 h 327"/>
                <a:gd name="T12" fmla="*/ 202 w 245"/>
                <a:gd name="T13" fmla="*/ 153 h 327"/>
                <a:gd name="T14" fmla="*/ 213 w 245"/>
                <a:gd name="T15" fmla="*/ 142 h 327"/>
                <a:gd name="T16" fmla="*/ 217 w 245"/>
                <a:gd name="T17" fmla="*/ 155 h 327"/>
                <a:gd name="T18" fmla="*/ 203 w 245"/>
                <a:gd name="T19" fmla="*/ 189 h 327"/>
                <a:gd name="T20" fmla="*/ 175 w 245"/>
                <a:gd name="T21" fmla="*/ 259 h 327"/>
                <a:gd name="T22" fmla="*/ 177 w 245"/>
                <a:gd name="T23" fmla="*/ 280 h 327"/>
                <a:gd name="T24" fmla="*/ 245 w 245"/>
                <a:gd name="T25" fmla="*/ 298 h 327"/>
                <a:gd name="T26" fmla="*/ 234 w 245"/>
                <a:gd name="T27" fmla="*/ 125 h 327"/>
                <a:gd name="T28" fmla="*/ 178 w 245"/>
                <a:gd name="T29" fmla="*/ 30 h 327"/>
                <a:gd name="T30" fmla="*/ 42 w 245"/>
                <a:gd name="T31" fmla="*/ 71 h 327"/>
                <a:gd name="T32" fmla="*/ 41 w 245"/>
                <a:gd name="T33" fmla="*/ 246 h 327"/>
                <a:gd name="T34" fmla="*/ 0 w 245"/>
                <a:gd name="T35" fmla="*/ 30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5" h="327">
                  <a:moveTo>
                    <a:pt x="0" y="309"/>
                  </a:moveTo>
                  <a:cubicBezTo>
                    <a:pt x="4" y="310"/>
                    <a:pt x="8" y="311"/>
                    <a:pt x="11" y="311"/>
                  </a:cubicBezTo>
                  <a:cubicBezTo>
                    <a:pt x="42" y="319"/>
                    <a:pt x="78" y="327"/>
                    <a:pt x="102" y="267"/>
                  </a:cubicBezTo>
                  <a:cubicBezTo>
                    <a:pt x="104" y="251"/>
                    <a:pt x="100" y="232"/>
                    <a:pt x="96" y="225"/>
                  </a:cubicBezTo>
                  <a:cubicBezTo>
                    <a:pt x="84" y="204"/>
                    <a:pt x="81" y="164"/>
                    <a:pt x="113" y="156"/>
                  </a:cubicBezTo>
                  <a:cubicBezTo>
                    <a:pt x="151" y="145"/>
                    <a:pt x="178" y="91"/>
                    <a:pt x="178" y="91"/>
                  </a:cubicBezTo>
                  <a:cubicBezTo>
                    <a:pt x="210" y="96"/>
                    <a:pt x="202" y="153"/>
                    <a:pt x="202" y="153"/>
                  </a:cubicBezTo>
                  <a:cubicBezTo>
                    <a:pt x="206" y="142"/>
                    <a:pt x="210" y="142"/>
                    <a:pt x="213" y="142"/>
                  </a:cubicBezTo>
                  <a:cubicBezTo>
                    <a:pt x="218" y="144"/>
                    <a:pt x="217" y="155"/>
                    <a:pt x="217" y="155"/>
                  </a:cubicBezTo>
                  <a:cubicBezTo>
                    <a:pt x="216" y="200"/>
                    <a:pt x="203" y="189"/>
                    <a:pt x="203" y="189"/>
                  </a:cubicBezTo>
                  <a:cubicBezTo>
                    <a:pt x="203" y="226"/>
                    <a:pt x="175" y="259"/>
                    <a:pt x="175" y="259"/>
                  </a:cubicBezTo>
                  <a:cubicBezTo>
                    <a:pt x="176" y="270"/>
                    <a:pt x="174" y="275"/>
                    <a:pt x="177" y="280"/>
                  </a:cubicBezTo>
                  <a:cubicBezTo>
                    <a:pt x="196" y="283"/>
                    <a:pt x="219" y="288"/>
                    <a:pt x="245" y="298"/>
                  </a:cubicBezTo>
                  <a:cubicBezTo>
                    <a:pt x="227" y="267"/>
                    <a:pt x="232" y="191"/>
                    <a:pt x="234" y="125"/>
                  </a:cubicBezTo>
                  <a:cubicBezTo>
                    <a:pt x="236" y="47"/>
                    <a:pt x="178" y="30"/>
                    <a:pt x="178" y="30"/>
                  </a:cubicBezTo>
                  <a:cubicBezTo>
                    <a:pt x="84" y="0"/>
                    <a:pt x="42" y="71"/>
                    <a:pt x="42" y="71"/>
                  </a:cubicBezTo>
                  <a:cubicBezTo>
                    <a:pt x="11" y="120"/>
                    <a:pt x="41" y="246"/>
                    <a:pt x="41" y="246"/>
                  </a:cubicBezTo>
                  <a:cubicBezTo>
                    <a:pt x="44" y="266"/>
                    <a:pt x="19" y="292"/>
                    <a:pt x="0" y="3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8" name="Freeform 30"/>
            <p:cNvSpPr>
              <a:spLocks/>
            </p:cNvSpPr>
            <p:nvPr/>
          </p:nvSpPr>
          <p:spPr bwMode="auto">
            <a:xfrm>
              <a:off x="1984375" y="7770813"/>
              <a:ext cx="1101725" cy="542925"/>
            </a:xfrm>
            <a:custGeom>
              <a:avLst/>
              <a:gdLst>
                <a:gd name="T0" fmla="*/ 325 w 386"/>
                <a:gd name="T1" fmla="*/ 25 h 190"/>
                <a:gd name="T2" fmla="*/ 238 w 386"/>
                <a:gd name="T3" fmla="*/ 0 h 190"/>
                <a:gd name="T4" fmla="*/ 232 w 386"/>
                <a:gd name="T5" fmla="*/ 29 h 190"/>
                <a:gd name="T6" fmla="*/ 194 w 386"/>
                <a:gd name="T7" fmla="*/ 150 h 190"/>
                <a:gd name="T8" fmla="*/ 155 w 386"/>
                <a:gd name="T9" fmla="*/ 31 h 190"/>
                <a:gd name="T10" fmla="*/ 150 w 386"/>
                <a:gd name="T11" fmla="*/ 14 h 190"/>
                <a:gd name="T12" fmla="*/ 104 w 386"/>
                <a:gd name="T13" fmla="*/ 36 h 190"/>
                <a:gd name="T14" fmla="*/ 70 w 386"/>
                <a:gd name="T15" fmla="*/ 31 h 190"/>
                <a:gd name="T16" fmla="*/ 54 w 386"/>
                <a:gd name="T17" fmla="*/ 27 h 190"/>
                <a:gd name="T18" fmla="*/ 53 w 386"/>
                <a:gd name="T19" fmla="*/ 27 h 190"/>
                <a:gd name="T20" fmla="*/ 0 w 386"/>
                <a:gd name="T21" fmla="*/ 190 h 190"/>
                <a:gd name="T22" fmla="*/ 386 w 386"/>
                <a:gd name="T23" fmla="*/ 190 h 190"/>
                <a:gd name="T24" fmla="*/ 325 w 386"/>
                <a:gd name="T25" fmla="*/ 2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6" h="190">
                  <a:moveTo>
                    <a:pt x="325" y="25"/>
                  </a:moveTo>
                  <a:cubicBezTo>
                    <a:pt x="291" y="11"/>
                    <a:pt x="262" y="3"/>
                    <a:pt x="238" y="0"/>
                  </a:cubicBezTo>
                  <a:cubicBezTo>
                    <a:pt x="236" y="11"/>
                    <a:pt x="233" y="24"/>
                    <a:pt x="232" y="29"/>
                  </a:cubicBezTo>
                  <a:cubicBezTo>
                    <a:pt x="217" y="89"/>
                    <a:pt x="194" y="150"/>
                    <a:pt x="194" y="150"/>
                  </a:cubicBezTo>
                  <a:cubicBezTo>
                    <a:pt x="194" y="150"/>
                    <a:pt x="171" y="86"/>
                    <a:pt x="155" y="31"/>
                  </a:cubicBezTo>
                  <a:cubicBezTo>
                    <a:pt x="154" y="28"/>
                    <a:pt x="152" y="20"/>
                    <a:pt x="150" y="14"/>
                  </a:cubicBezTo>
                  <a:cubicBezTo>
                    <a:pt x="136" y="31"/>
                    <a:pt x="120" y="36"/>
                    <a:pt x="104" y="36"/>
                  </a:cubicBezTo>
                  <a:cubicBezTo>
                    <a:pt x="92" y="36"/>
                    <a:pt x="80" y="33"/>
                    <a:pt x="70" y="31"/>
                  </a:cubicBezTo>
                  <a:cubicBezTo>
                    <a:pt x="64" y="29"/>
                    <a:pt x="59" y="28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26" y="44"/>
                    <a:pt x="6" y="99"/>
                    <a:pt x="0" y="190"/>
                  </a:cubicBezTo>
                  <a:cubicBezTo>
                    <a:pt x="386" y="190"/>
                    <a:pt x="386" y="190"/>
                    <a:pt x="386" y="190"/>
                  </a:cubicBezTo>
                  <a:cubicBezTo>
                    <a:pt x="383" y="155"/>
                    <a:pt x="377" y="59"/>
                    <a:pt x="32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29" name="Group 428"/>
          <p:cNvGrpSpPr/>
          <p:nvPr userDrawn="1"/>
        </p:nvGrpSpPr>
        <p:grpSpPr>
          <a:xfrm>
            <a:off x="6503197" y="6110751"/>
            <a:ext cx="267684" cy="267000"/>
            <a:chOff x="-1635125" y="6926263"/>
            <a:chExt cx="1239837" cy="1236662"/>
          </a:xfrm>
          <a:solidFill>
            <a:schemeClr val="tx1"/>
          </a:solidFill>
        </p:grpSpPr>
        <p:sp>
          <p:nvSpPr>
            <p:cNvPr id="430" name="Freeform 34"/>
            <p:cNvSpPr>
              <a:spLocks/>
            </p:cNvSpPr>
            <p:nvPr/>
          </p:nvSpPr>
          <p:spPr bwMode="auto">
            <a:xfrm>
              <a:off x="-1635125" y="7597775"/>
              <a:ext cx="1239837" cy="565150"/>
            </a:xfrm>
            <a:custGeom>
              <a:avLst/>
              <a:gdLst>
                <a:gd name="T0" fmla="*/ 424 w 434"/>
                <a:gd name="T1" fmla="*/ 98 h 198"/>
                <a:gd name="T2" fmla="*/ 388 w 434"/>
                <a:gd name="T3" fmla="*/ 44 h 198"/>
                <a:gd name="T4" fmla="*/ 280 w 434"/>
                <a:gd name="T5" fmla="*/ 0 h 198"/>
                <a:gd name="T6" fmla="*/ 254 w 434"/>
                <a:gd name="T7" fmla="*/ 138 h 198"/>
                <a:gd name="T8" fmla="*/ 244 w 434"/>
                <a:gd name="T9" fmla="*/ 137 h 198"/>
                <a:gd name="T10" fmla="*/ 231 w 434"/>
                <a:gd name="T11" fmla="*/ 32 h 198"/>
                <a:gd name="T12" fmla="*/ 235 w 434"/>
                <a:gd name="T13" fmla="*/ 32 h 198"/>
                <a:gd name="T14" fmla="*/ 241 w 434"/>
                <a:gd name="T15" fmla="*/ 26 h 198"/>
                <a:gd name="T16" fmla="*/ 246 w 434"/>
                <a:gd name="T17" fmla="*/ 11 h 198"/>
                <a:gd name="T18" fmla="*/ 241 w 434"/>
                <a:gd name="T19" fmla="*/ 5 h 198"/>
                <a:gd name="T20" fmla="*/ 206 w 434"/>
                <a:gd name="T21" fmla="*/ 5 h 198"/>
                <a:gd name="T22" fmla="*/ 201 w 434"/>
                <a:gd name="T23" fmla="*/ 11 h 198"/>
                <a:gd name="T24" fmla="*/ 205 w 434"/>
                <a:gd name="T25" fmla="*/ 26 h 198"/>
                <a:gd name="T26" fmla="*/ 211 w 434"/>
                <a:gd name="T27" fmla="*/ 32 h 198"/>
                <a:gd name="T28" fmla="*/ 214 w 434"/>
                <a:gd name="T29" fmla="*/ 32 h 198"/>
                <a:gd name="T30" fmla="*/ 199 w 434"/>
                <a:gd name="T31" fmla="*/ 138 h 198"/>
                <a:gd name="T32" fmla="*/ 189 w 434"/>
                <a:gd name="T33" fmla="*/ 138 h 198"/>
                <a:gd name="T34" fmla="*/ 164 w 434"/>
                <a:gd name="T35" fmla="*/ 3 h 198"/>
                <a:gd name="T36" fmla="*/ 15 w 434"/>
                <a:gd name="T37" fmla="*/ 198 h 198"/>
                <a:gd name="T38" fmla="*/ 434 w 434"/>
                <a:gd name="T39" fmla="*/ 198 h 198"/>
                <a:gd name="T40" fmla="*/ 424 w 434"/>
                <a:gd name="T41" fmla="*/ 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4" h="198">
                  <a:moveTo>
                    <a:pt x="424" y="98"/>
                  </a:moveTo>
                  <a:cubicBezTo>
                    <a:pt x="419" y="78"/>
                    <a:pt x="405" y="54"/>
                    <a:pt x="388" y="44"/>
                  </a:cubicBezTo>
                  <a:cubicBezTo>
                    <a:pt x="356" y="25"/>
                    <a:pt x="318" y="15"/>
                    <a:pt x="280" y="0"/>
                  </a:cubicBezTo>
                  <a:cubicBezTo>
                    <a:pt x="271" y="48"/>
                    <a:pt x="263" y="93"/>
                    <a:pt x="254" y="138"/>
                  </a:cubicBezTo>
                  <a:cubicBezTo>
                    <a:pt x="251" y="138"/>
                    <a:pt x="247" y="137"/>
                    <a:pt x="244" y="137"/>
                  </a:cubicBezTo>
                  <a:cubicBezTo>
                    <a:pt x="242" y="109"/>
                    <a:pt x="234" y="48"/>
                    <a:pt x="231" y="32"/>
                  </a:cubicBezTo>
                  <a:cubicBezTo>
                    <a:pt x="235" y="32"/>
                    <a:pt x="235" y="32"/>
                    <a:pt x="235" y="32"/>
                  </a:cubicBezTo>
                  <a:cubicBezTo>
                    <a:pt x="238" y="32"/>
                    <a:pt x="240" y="30"/>
                    <a:pt x="241" y="26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7" y="8"/>
                    <a:pt x="245" y="6"/>
                    <a:pt x="241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1" y="5"/>
                    <a:pt x="200" y="8"/>
                    <a:pt x="201" y="11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6" y="29"/>
                    <a:pt x="208" y="32"/>
                    <a:pt x="211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1" y="49"/>
                    <a:pt x="201" y="110"/>
                    <a:pt x="199" y="138"/>
                  </a:cubicBezTo>
                  <a:cubicBezTo>
                    <a:pt x="196" y="138"/>
                    <a:pt x="192" y="138"/>
                    <a:pt x="189" y="138"/>
                  </a:cubicBezTo>
                  <a:cubicBezTo>
                    <a:pt x="181" y="93"/>
                    <a:pt x="173" y="48"/>
                    <a:pt x="164" y="3"/>
                  </a:cubicBezTo>
                  <a:cubicBezTo>
                    <a:pt x="37" y="29"/>
                    <a:pt x="0" y="77"/>
                    <a:pt x="15" y="198"/>
                  </a:cubicBezTo>
                  <a:cubicBezTo>
                    <a:pt x="154" y="198"/>
                    <a:pt x="292" y="198"/>
                    <a:pt x="434" y="198"/>
                  </a:cubicBezTo>
                  <a:cubicBezTo>
                    <a:pt x="431" y="163"/>
                    <a:pt x="432" y="129"/>
                    <a:pt x="424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1" name="Freeform 35"/>
            <p:cNvSpPr>
              <a:spLocks/>
            </p:cNvSpPr>
            <p:nvPr/>
          </p:nvSpPr>
          <p:spPr bwMode="auto">
            <a:xfrm>
              <a:off x="-1263650" y="6926263"/>
              <a:ext cx="520700" cy="650875"/>
            </a:xfrm>
            <a:custGeom>
              <a:avLst/>
              <a:gdLst>
                <a:gd name="T0" fmla="*/ 11 w 182"/>
                <a:gd name="T1" fmla="*/ 149 h 228"/>
                <a:gd name="T2" fmla="*/ 14 w 182"/>
                <a:gd name="T3" fmla="*/ 148 h 228"/>
                <a:gd name="T4" fmla="*/ 17 w 182"/>
                <a:gd name="T5" fmla="*/ 162 h 228"/>
                <a:gd name="T6" fmla="*/ 91 w 182"/>
                <a:gd name="T7" fmla="*/ 228 h 228"/>
                <a:gd name="T8" fmla="*/ 163 w 182"/>
                <a:gd name="T9" fmla="*/ 164 h 228"/>
                <a:gd name="T10" fmla="*/ 167 w 182"/>
                <a:gd name="T11" fmla="*/ 148 h 228"/>
                <a:gd name="T12" fmla="*/ 168 w 182"/>
                <a:gd name="T13" fmla="*/ 149 h 228"/>
                <a:gd name="T14" fmla="*/ 181 w 182"/>
                <a:gd name="T15" fmla="*/ 120 h 228"/>
                <a:gd name="T16" fmla="*/ 178 w 182"/>
                <a:gd name="T17" fmla="*/ 90 h 228"/>
                <a:gd name="T18" fmla="*/ 174 w 182"/>
                <a:gd name="T19" fmla="*/ 87 h 228"/>
                <a:gd name="T20" fmla="*/ 91 w 182"/>
                <a:gd name="T21" fmla="*/ 0 h 228"/>
                <a:gd name="T22" fmla="*/ 7 w 182"/>
                <a:gd name="T23" fmla="*/ 87 h 228"/>
                <a:gd name="T24" fmla="*/ 4 w 182"/>
                <a:gd name="T25" fmla="*/ 90 h 228"/>
                <a:gd name="T26" fmla="*/ 0 w 182"/>
                <a:gd name="T27" fmla="*/ 120 h 228"/>
                <a:gd name="T28" fmla="*/ 11 w 182"/>
                <a:gd name="T29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228">
                  <a:moveTo>
                    <a:pt x="11" y="149"/>
                  </a:moveTo>
                  <a:cubicBezTo>
                    <a:pt x="12" y="149"/>
                    <a:pt x="13" y="148"/>
                    <a:pt x="14" y="148"/>
                  </a:cubicBezTo>
                  <a:cubicBezTo>
                    <a:pt x="15" y="154"/>
                    <a:pt x="15" y="159"/>
                    <a:pt x="17" y="162"/>
                  </a:cubicBezTo>
                  <a:cubicBezTo>
                    <a:pt x="42" y="216"/>
                    <a:pt x="52" y="228"/>
                    <a:pt x="91" y="228"/>
                  </a:cubicBezTo>
                  <a:cubicBezTo>
                    <a:pt x="128" y="228"/>
                    <a:pt x="138" y="209"/>
                    <a:pt x="163" y="164"/>
                  </a:cubicBezTo>
                  <a:cubicBezTo>
                    <a:pt x="165" y="161"/>
                    <a:pt x="166" y="155"/>
                    <a:pt x="167" y="148"/>
                  </a:cubicBezTo>
                  <a:cubicBezTo>
                    <a:pt x="167" y="148"/>
                    <a:pt x="168" y="149"/>
                    <a:pt x="168" y="149"/>
                  </a:cubicBezTo>
                  <a:cubicBezTo>
                    <a:pt x="173" y="149"/>
                    <a:pt x="179" y="136"/>
                    <a:pt x="181" y="120"/>
                  </a:cubicBezTo>
                  <a:cubicBezTo>
                    <a:pt x="182" y="112"/>
                    <a:pt x="181" y="95"/>
                    <a:pt x="178" y="90"/>
                  </a:cubicBezTo>
                  <a:cubicBezTo>
                    <a:pt x="177" y="88"/>
                    <a:pt x="176" y="87"/>
                    <a:pt x="174" y="87"/>
                  </a:cubicBezTo>
                  <a:cubicBezTo>
                    <a:pt x="167" y="23"/>
                    <a:pt x="132" y="0"/>
                    <a:pt x="91" y="0"/>
                  </a:cubicBezTo>
                  <a:cubicBezTo>
                    <a:pt x="49" y="0"/>
                    <a:pt x="14" y="23"/>
                    <a:pt x="7" y="87"/>
                  </a:cubicBezTo>
                  <a:cubicBezTo>
                    <a:pt x="6" y="87"/>
                    <a:pt x="5" y="88"/>
                    <a:pt x="4" y="90"/>
                  </a:cubicBezTo>
                  <a:cubicBezTo>
                    <a:pt x="1" y="95"/>
                    <a:pt x="0" y="111"/>
                    <a:pt x="0" y="120"/>
                  </a:cubicBezTo>
                  <a:cubicBezTo>
                    <a:pt x="1" y="136"/>
                    <a:pt x="6" y="149"/>
                    <a:pt x="1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40" name="Freeform 31"/>
          <p:cNvSpPr>
            <a:spLocks noEditPoints="1"/>
          </p:cNvSpPr>
          <p:nvPr userDrawn="1"/>
        </p:nvSpPr>
        <p:spPr bwMode="auto">
          <a:xfrm>
            <a:off x="6939209" y="2639217"/>
            <a:ext cx="236815" cy="270518"/>
          </a:xfrm>
          <a:custGeom>
            <a:avLst/>
            <a:gdLst>
              <a:gd name="T0" fmla="*/ 6 w 365"/>
              <a:gd name="T1" fmla="*/ 41 h 417"/>
              <a:gd name="T2" fmla="*/ 183 w 365"/>
              <a:gd name="T3" fmla="*/ 0 h 417"/>
              <a:gd name="T4" fmla="*/ 283 w 365"/>
              <a:gd name="T5" fmla="*/ 11 h 417"/>
              <a:gd name="T6" fmla="*/ 359 w 365"/>
              <a:gd name="T7" fmla="*/ 41 h 417"/>
              <a:gd name="T8" fmla="*/ 365 w 365"/>
              <a:gd name="T9" fmla="*/ 52 h 417"/>
              <a:gd name="T10" fmla="*/ 365 w 365"/>
              <a:gd name="T11" fmla="*/ 208 h 417"/>
              <a:gd name="T12" fmla="*/ 314 w 365"/>
              <a:gd name="T13" fmla="*/ 329 h 417"/>
              <a:gd name="T14" fmla="*/ 187 w 365"/>
              <a:gd name="T15" fmla="*/ 416 h 417"/>
              <a:gd name="T16" fmla="*/ 183 w 365"/>
              <a:gd name="T17" fmla="*/ 417 h 417"/>
              <a:gd name="T18" fmla="*/ 178 w 365"/>
              <a:gd name="T19" fmla="*/ 416 h 417"/>
              <a:gd name="T20" fmla="*/ 52 w 365"/>
              <a:gd name="T21" fmla="*/ 329 h 417"/>
              <a:gd name="T22" fmla="*/ 0 w 365"/>
              <a:gd name="T23" fmla="*/ 208 h 417"/>
              <a:gd name="T24" fmla="*/ 0 w 365"/>
              <a:gd name="T25" fmla="*/ 52 h 417"/>
              <a:gd name="T26" fmla="*/ 6 w 365"/>
              <a:gd name="T27" fmla="*/ 41 h 417"/>
              <a:gd name="T28" fmla="*/ 66 w 365"/>
              <a:gd name="T29" fmla="*/ 84 h 417"/>
              <a:gd name="T30" fmla="*/ 66 w 365"/>
              <a:gd name="T31" fmla="*/ 208 h 417"/>
              <a:gd name="T32" fmla="*/ 102 w 365"/>
              <a:gd name="T33" fmla="*/ 286 h 417"/>
              <a:gd name="T34" fmla="*/ 183 w 365"/>
              <a:gd name="T35" fmla="*/ 348 h 417"/>
              <a:gd name="T36" fmla="*/ 264 w 365"/>
              <a:gd name="T37" fmla="*/ 286 h 417"/>
              <a:gd name="T38" fmla="*/ 300 w 365"/>
              <a:gd name="T39" fmla="*/ 208 h 417"/>
              <a:gd name="T40" fmla="*/ 300 w 365"/>
              <a:gd name="T41" fmla="*/ 84 h 417"/>
              <a:gd name="T42" fmla="*/ 268 w 365"/>
              <a:gd name="T43" fmla="*/ 74 h 417"/>
              <a:gd name="T44" fmla="*/ 183 w 365"/>
              <a:gd name="T45" fmla="*/ 65 h 417"/>
              <a:gd name="T46" fmla="*/ 66 w 365"/>
              <a:gd name="T47" fmla="*/ 84 h 417"/>
              <a:gd name="T48" fmla="*/ 39 w 365"/>
              <a:gd name="T49" fmla="*/ 67 h 417"/>
              <a:gd name="T50" fmla="*/ 39 w 365"/>
              <a:gd name="T51" fmla="*/ 208 h 417"/>
              <a:gd name="T52" fmla="*/ 82 w 365"/>
              <a:gd name="T53" fmla="*/ 303 h 417"/>
              <a:gd name="T54" fmla="*/ 183 w 365"/>
              <a:gd name="T55" fmla="*/ 376 h 417"/>
              <a:gd name="T56" fmla="*/ 284 w 365"/>
              <a:gd name="T57" fmla="*/ 303 h 417"/>
              <a:gd name="T58" fmla="*/ 326 w 365"/>
              <a:gd name="T59" fmla="*/ 208 h 417"/>
              <a:gd name="T60" fmla="*/ 326 w 365"/>
              <a:gd name="T61" fmla="*/ 67 h 417"/>
              <a:gd name="T62" fmla="*/ 274 w 365"/>
              <a:gd name="T63" fmla="*/ 49 h 417"/>
              <a:gd name="T64" fmla="*/ 183 w 365"/>
              <a:gd name="T65" fmla="*/ 39 h 417"/>
              <a:gd name="T66" fmla="*/ 39 w 365"/>
              <a:gd name="T67" fmla="*/ 6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5" h="417">
                <a:moveTo>
                  <a:pt x="6" y="41"/>
                </a:moveTo>
                <a:cubicBezTo>
                  <a:pt x="48" y="13"/>
                  <a:pt x="122" y="0"/>
                  <a:pt x="183" y="0"/>
                </a:cubicBezTo>
                <a:cubicBezTo>
                  <a:pt x="215" y="0"/>
                  <a:pt x="250" y="3"/>
                  <a:pt x="283" y="11"/>
                </a:cubicBezTo>
                <a:cubicBezTo>
                  <a:pt x="313" y="18"/>
                  <a:pt x="340" y="28"/>
                  <a:pt x="359" y="41"/>
                </a:cubicBezTo>
                <a:cubicBezTo>
                  <a:pt x="363" y="43"/>
                  <a:pt x="365" y="47"/>
                  <a:pt x="365" y="52"/>
                </a:cubicBezTo>
                <a:cubicBezTo>
                  <a:pt x="365" y="208"/>
                  <a:pt x="365" y="208"/>
                  <a:pt x="365" y="208"/>
                </a:cubicBezTo>
                <a:cubicBezTo>
                  <a:pt x="365" y="252"/>
                  <a:pt x="344" y="294"/>
                  <a:pt x="314" y="329"/>
                </a:cubicBezTo>
                <a:cubicBezTo>
                  <a:pt x="276" y="372"/>
                  <a:pt x="226" y="404"/>
                  <a:pt x="187" y="416"/>
                </a:cubicBezTo>
                <a:cubicBezTo>
                  <a:pt x="186" y="417"/>
                  <a:pt x="184" y="417"/>
                  <a:pt x="183" y="417"/>
                </a:cubicBezTo>
                <a:cubicBezTo>
                  <a:pt x="181" y="417"/>
                  <a:pt x="180" y="417"/>
                  <a:pt x="178" y="416"/>
                </a:cubicBezTo>
                <a:cubicBezTo>
                  <a:pt x="140" y="404"/>
                  <a:pt x="89" y="372"/>
                  <a:pt x="52" y="329"/>
                </a:cubicBezTo>
                <a:cubicBezTo>
                  <a:pt x="22" y="294"/>
                  <a:pt x="0" y="252"/>
                  <a:pt x="0" y="20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3" y="43"/>
                  <a:pt x="6" y="41"/>
                </a:cubicBezTo>
                <a:close/>
                <a:moveTo>
                  <a:pt x="66" y="84"/>
                </a:moveTo>
                <a:cubicBezTo>
                  <a:pt x="66" y="208"/>
                  <a:pt x="66" y="208"/>
                  <a:pt x="66" y="208"/>
                </a:cubicBezTo>
                <a:cubicBezTo>
                  <a:pt x="66" y="237"/>
                  <a:pt x="84" y="265"/>
                  <a:pt x="102" y="286"/>
                </a:cubicBezTo>
                <a:cubicBezTo>
                  <a:pt x="122" y="310"/>
                  <a:pt x="153" y="335"/>
                  <a:pt x="183" y="348"/>
                </a:cubicBezTo>
                <a:cubicBezTo>
                  <a:pt x="213" y="335"/>
                  <a:pt x="244" y="310"/>
                  <a:pt x="264" y="286"/>
                </a:cubicBezTo>
                <a:cubicBezTo>
                  <a:pt x="282" y="265"/>
                  <a:pt x="300" y="237"/>
                  <a:pt x="300" y="208"/>
                </a:cubicBezTo>
                <a:cubicBezTo>
                  <a:pt x="300" y="84"/>
                  <a:pt x="300" y="84"/>
                  <a:pt x="300" y="84"/>
                </a:cubicBezTo>
                <a:cubicBezTo>
                  <a:pt x="290" y="80"/>
                  <a:pt x="279" y="77"/>
                  <a:pt x="268" y="74"/>
                </a:cubicBezTo>
                <a:cubicBezTo>
                  <a:pt x="241" y="68"/>
                  <a:pt x="211" y="65"/>
                  <a:pt x="183" y="65"/>
                </a:cubicBezTo>
                <a:cubicBezTo>
                  <a:pt x="149" y="65"/>
                  <a:pt x="100" y="71"/>
                  <a:pt x="66" y="84"/>
                </a:cubicBezTo>
                <a:close/>
                <a:moveTo>
                  <a:pt x="39" y="67"/>
                </a:moveTo>
                <a:cubicBezTo>
                  <a:pt x="39" y="208"/>
                  <a:pt x="39" y="208"/>
                  <a:pt x="39" y="208"/>
                </a:cubicBezTo>
                <a:cubicBezTo>
                  <a:pt x="39" y="244"/>
                  <a:pt x="59" y="277"/>
                  <a:pt x="82" y="303"/>
                </a:cubicBezTo>
                <a:cubicBezTo>
                  <a:pt x="106" y="332"/>
                  <a:pt x="146" y="363"/>
                  <a:pt x="183" y="376"/>
                </a:cubicBezTo>
                <a:cubicBezTo>
                  <a:pt x="220" y="363"/>
                  <a:pt x="259" y="332"/>
                  <a:pt x="284" y="303"/>
                </a:cubicBezTo>
                <a:cubicBezTo>
                  <a:pt x="306" y="277"/>
                  <a:pt x="326" y="244"/>
                  <a:pt x="326" y="208"/>
                </a:cubicBezTo>
                <a:cubicBezTo>
                  <a:pt x="326" y="67"/>
                  <a:pt x="326" y="67"/>
                  <a:pt x="326" y="67"/>
                </a:cubicBezTo>
                <a:cubicBezTo>
                  <a:pt x="310" y="59"/>
                  <a:pt x="291" y="53"/>
                  <a:pt x="274" y="49"/>
                </a:cubicBezTo>
                <a:cubicBezTo>
                  <a:pt x="245" y="42"/>
                  <a:pt x="213" y="39"/>
                  <a:pt x="183" y="39"/>
                </a:cubicBezTo>
                <a:cubicBezTo>
                  <a:pt x="142" y="39"/>
                  <a:pt x="79" y="47"/>
                  <a:pt x="39" y="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2" name="Freeform 39"/>
          <p:cNvSpPr>
            <a:spLocks noEditPoints="1"/>
          </p:cNvSpPr>
          <p:nvPr userDrawn="1"/>
        </p:nvSpPr>
        <p:spPr bwMode="auto">
          <a:xfrm>
            <a:off x="6921811" y="2161329"/>
            <a:ext cx="257706" cy="257706"/>
          </a:xfrm>
          <a:custGeom>
            <a:avLst/>
            <a:gdLst>
              <a:gd name="T0" fmla="*/ 221 w 441"/>
              <a:gd name="T1" fmla="*/ 0 h 441"/>
              <a:gd name="T2" fmla="*/ 0 w 441"/>
              <a:gd name="T3" fmla="*/ 221 h 441"/>
              <a:gd name="T4" fmla="*/ 221 w 441"/>
              <a:gd name="T5" fmla="*/ 441 h 441"/>
              <a:gd name="T6" fmla="*/ 441 w 441"/>
              <a:gd name="T7" fmla="*/ 221 h 441"/>
              <a:gd name="T8" fmla="*/ 221 w 441"/>
              <a:gd name="T9" fmla="*/ 0 h 441"/>
              <a:gd name="T10" fmla="*/ 356 w 441"/>
              <a:gd name="T11" fmla="*/ 125 h 441"/>
              <a:gd name="T12" fmla="*/ 386 w 441"/>
              <a:gd name="T13" fmla="*/ 221 h 441"/>
              <a:gd name="T14" fmla="*/ 221 w 441"/>
              <a:gd name="T15" fmla="*/ 386 h 441"/>
              <a:gd name="T16" fmla="*/ 125 w 441"/>
              <a:gd name="T17" fmla="*/ 355 h 441"/>
              <a:gd name="T18" fmla="*/ 356 w 441"/>
              <a:gd name="T19" fmla="*/ 125 h 441"/>
              <a:gd name="T20" fmla="*/ 86 w 441"/>
              <a:gd name="T21" fmla="*/ 316 h 441"/>
              <a:gd name="T22" fmla="*/ 56 w 441"/>
              <a:gd name="T23" fmla="*/ 221 h 441"/>
              <a:gd name="T24" fmla="*/ 221 w 441"/>
              <a:gd name="T25" fmla="*/ 55 h 441"/>
              <a:gd name="T26" fmla="*/ 317 w 441"/>
              <a:gd name="T27" fmla="*/ 86 h 441"/>
              <a:gd name="T28" fmla="*/ 86 w 441"/>
              <a:gd name="T29" fmla="*/ 316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1" h="441">
                <a:moveTo>
                  <a:pt x="221" y="0"/>
                </a:moveTo>
                <a:cubicBezTo>
                  <a:pt x="99" y="0"/>
                  <a:pt x="0" y="99"/>
                  <a:pt x="0" y="221"/>
                </a:cubicBezTo>
                <a:cubicBezTo>
                  <a:pt x="0" y="342"/>
                  <a:pt x="99" y="441"/>
                  <a:pt x="221" y="441"/>
                </a:cubicBezTo>
                <a:cubicBezTo>
                  <a:pt x="343" y="441"/>
                  <a:pt x="441" y="342"/>
                  <a:pt x="441" y="221"/>
                </a:cubicBezTo>
                <a:cubicBezTo>
                  <a:pt x="441" y="99"/>
                  <a:pt x="343" y="0"/>
                  <a:pt x="221" y="0"/>
                </a:cubicBezTo>
                <a:close/>
                <a:moveTo>
                  <a:pt x="356" y="125"/>
                </a:moveTo>
                <a:cubicBezTo>
                  <a:pt x="375" y="152"/>
                  <a:pt x="386" y="185"/>
                  <a:pt x="386" y="221"/>
                </a:cubicBezTo>
                <a:cubicBezTo>
                  <a:pt x="386" y="312"/>
                  <a:pt x="312" y="386"/>
                  <a:pt x="221" y="386"/>
                </a:cubicBezTo>
                <a:cubicBezTo>
                  <a:pt x="185" y="386"/>
                  <a:pt x="152" y="375"/>
                  <a:pt x="125" y="355"/>
                </a:cubicBezTo>
                <a:cubicBezTo>
                  <a:pt x="356" y="125"/>
                  <a:pt x="356" y="125"/>
                  <a:pt x="356" y="125"/>
                </a:cubicBezTo>
                <a:close/>
                <a:moveTo>
                  <a:pt x="86" y="316"/>
                </a:moveTo>
                <a:cubicBezTo>
                  <a:pt x="67" y="289"/>
                  <a:pt x="56" y="256"/>
                  <a:pt x="56" y="221"/>
                </a:cubicBezTo>
                <a:cubicBezTo>
                  <a:pt x="56" y="129"/>
                  <a:pt x="130" y="55"/>
                  <a:pt x="221" y="55"/>
                </a:cubicBezTo>
                <a:cubicBezTo>
                  <a:pt x="257" y="55"/>
                  <a:pt x="290" y="67"/>
                  <a:pt x="317" y="86"/>
                </a:cubicBezTo>
                <a:lnTo>
                  <a:pt x="86" y="3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9" name="Freeform 6"/>
          <p:cNvSpPr>
            <a:spLocks noEditPoints="1"/>
          </p:cNvSpPr>
          <p:nvPr userDrawn="1"/>
        </p:nvSpPr>
        <p:spPr bwMode="auto">
          <a:xfrm>
            <a:off x="6900189" y="3232087"/>
            <a:ext cx="283666" cy="271906"/>
          </a:xfrm>
          <a:custGeom>
            <a:avLst/>
            <a:gdLst>
              <a:gd name="T0" fmla="*/ 232 w 238"/>
              <a:gd name="T1" fmla="*/ 87 h 228"/>
              <a:gd name="T2" fmla="*/ 194 w 238"/>
              <a:gd name="T3" fmla="*/ 98 h 228"/>
              <a:gd name="T4" fmla="*/ 166 w 238"/>
              <a:gd name="T5" fmla="*/ 90 h 228"/>
              <a:gd name="T6" fmla="*/ 150 w 238"/>
              <a:gd name="T7" fmla="*/ 111 h 228"/>
              <a:gd name="T8" fmla="*/ 204 w 238"/>
              <a:gd name="T9" fmla="*/ 18 h 228"/>
              <a:gd name="T10" fmla="*/ 204 w 238"/>
              <a:gd name="T11" fmla="*/ 13 h 228"/>
              <a:gd name="T12" fmla="*/ 198 w 238"/>
              <a:gd name="T13" fmla="*/ 12 h 228"/>
              <a:gd name="T14" fmla="*/ 197 w 238"/>
              <a:gd name="T15" fmla="*/ 13 h 228"/>
              <a:gd name="T16" fmla="*/ 125 w 238"/>
              <a:gd name="T17" fmla="*/ 86 h 228"/>
              <a:gd name="T18" fmla="*/ 152 w 238"/>
              <a:gd name="T19" fmla="*/ 8 h 228"/>
              <a:gd name="T20" fmla="*/ 145 w 238"/>
              <a:gd name="T21" fmla="*/ 2 h 228"/>
              <a:gd name="T22" fmla="*/ 144 w 238"/>
              <a:gd name="T23" fmla="*/ 4 h 228"/>
              <a:gd name="T24" fmla="*/ 113 w 238"/>
              <a:gd name="T25" fmla="*/ 66 h 228"/>
              <a:gd name="T26" fmla="*/ 40 w 238"/>
              <a:gd name="T27" fmla="*/ 9 h 228"/>
              <a:gd name="T28" fmla="*/ 32 w 238"/>
              <a:gd name="T29" fmla="*/ 13 h 228"/>
              <a:gd name="T30" fmla="*/ 33 w 238"/>
              <a:gd name="T31" fmla="*/ 15 h 228"/>
              <a:gd name="T32" fmla="*/ 81 w 238"/>
              <a:gd name="T33" fmla="*/ 82 h 228"/>
              <a:gd name="T34" fmla="*/ 19 w 238"/>
              <a:gd name="T35" fmla="*/ 40 h 228"/>
              <a:gd name="T36" fmla="*/ 19 w 238"/>
              <a:gd name="T37" fmla="*/ 40 h 228"/>
              <a:gd name="T38" fmla="*/ 12 w 238"/>
              <a:gd name="T39" fmla="*/ 39 h 228"/>
              <a:gd name="T40" fmla="*/ 11 w 238"/>
              <a:gd name="T41" fmla="*/ 45 h 228"/>
              <a:gd name="T42" fmla="*/ 45 w 238"/>
              <a:gd name="T43" fmla="*/ 82 h 228"/>
              <a:gd name="T44" fmla="*/ 6 w 238"/>
              <a:gd name="T45" fmla="*/ 104 h 228"/>
              <a:gd name="T46" fmla="*/ 6 w 238"/>
              <a:gd name="T47" fmla="*/ 104 h 228"/>
              <a:gd name="T48" fmla="*/ 0 w 238"/>
              <a:gd name="T49" fmla="*/ 107 h 228"/>
              <a:gd name="T50" fmla="*/ 4 w 238"/>
              <a:gd name="T51" fmla="*/ 113 h 228"/>
              <a:gd name="T52" fmla="*/ 35 w 238"/>
              <a:gd name="T53" fmla="*/ 187 h 228"/>
              <a:gd name="T54" fmla="*/ 38 w 238"/>
              <a:gd name="T55" fmla="*/ 193 h 228"/>
              <a:gd name="T56" fmla="*/ 65 w 238"/>
              <a:gd name="T57" fmla="*/ 155 h 228"/>
              <a:gd name="T58" fmla="*/ 81 w 238"/>
              <a:gd name="T59" fmla="*/ 167 h 228"/>
              <a:gd name="T60" fmla="*/ 61 w 238"/>
              <a:gd name="T61" fmla="*/ 226 h 228"/>
              <a:gd name="T62" fmla="*/ 67 w 238"/>
              <a:gd name="T63" fmla="*/ 224 h 228"/>
              <a:gd name="T64" fmla="*/ 67 w 238"/>
              <a:gd name="T65" fmla="*/ 223 h 228"/>
              <a:gd name="T66" fmla="*/ 133 w 238"/>
              <a:gd name="T67" fmla="*/ 179 h 228"/>
              <a:gd name="T68" fmla="*/ 157 w 238"/>
              <a:gd name="T69" fmla="*/ 228 h 228"/>
              <a:gd name="T70" fmla="*/ 160 w 238"/>
              <a:gd name="T71" fmla="*/ 220 h 228"/>
              <a:gd name="T72" fmla="*/ 142 w 238"/>
              <a:gd name="T73" fmla="*/ 171 h 228"/>
              <a:gd name="T74" fmla="*/ 146 w 238"/>
              <a:gd name="T75" fmla="*/ 155 h 228"/>
              <a:gd name="T76" fmla="*/ 211 w 238"/>
              <a:gd name="T77" fmla="*/ 216 h 228"/>
              <a:gd name="T78" fmla="*/ 217 w 238"/>
              <a:gd name="T79" fmla="*/ 216 h 228"/>
              <a:gd name="T80" fmla="*/ 174 w 238"/>
              <a:gd name="T81" fmla="*/ 163 h 228"/>
              <a:gd name="T82" fmla="*/ 198 w 238"/>
              <a:gd name="T83" fmla="*/ 159 h 228"/>
              <a:gd name="T84" fmla="*/ 142 w 238"/>
              <a:gd name="T85" fmla="*/ 131 h 228"/>
              <a:gd name="T86" fmla="*/ 235 w 238"/>
              <a:gd name="T87" fmla="*/ 96 h 228"/>
              <a:gd name="T88" fmla="*/ 234 w 238"/>
              <a:gd name="T89" fmla="*/ 87 h 228"/>
              <a:gd name="T90" fmla="*/ 109 w 238"/>
              <a:gd name="T91" fmla="*/ 90 h 228"/>
              <a:gd name="T92" fmla="*/ 93 w 238"/>
              <a:gd name="T93" fmla="*/ 74 h 228"/>
              <a:gd name="T94" fmla="*/ 45 w 238"/>
              <a:gd name="T95" fmla="*/ 115 h 228"/>
              <a:gd name="T96" fmla="*/ 69 w 238"/>
              <a:gd name="T97" fmla="*/ 115 h 228"/>
              <a:gd name="T98" fmla="*/ 85 w 238"/>
              <a:gd name="T99" fmla="*/ 187 h 228"/>
              <a:gd name="T100" fmla="*/ 113 w 238"/>
              <a:gd name="T101" fmla="*/ 151 h 228"/>
              <a:gd name="T102" fmla="*/ 85 w 238"/>
              <a:gd name="T103" fmla="*/ 187 h 228"/>
              <a:gd name="T104" fmla="*/ 142 w 238"/>
              <a:gd name="T105" fmla="*/ 147 h 228"/>
              <a:gd name="T106" fmla="*/ 101 w 238"/>
              <a:gd name="T107" fmla="*/ 147 h 228"/>
              <a:gd name="T108" fmla="*/ 85 w 238"/>
              <a:gd name="T109" fmla="*/ 143 h 228"/>
              <a:gd name="T110" fmla="*/ 81 w 238"/>
              <a:gd name="T111" fmla="*/ 127 h 228"/>
              <a:gd name="T112" fmla="*/ 77 w 238"/>
              <a:gd name="T113" fmla="*/ 107 h 228"/>
              <a:gd name="T114" fmla="*/ 105 w 238"/>
              <a:gd name="T115" fmla="*/ 107 h 228"/>
              <a:gd name="T116" fmla="*/ 129 w 238"/>
              <a:gd name="T117" fmla="*/ 111 h 228"/>
              <a:gd name="T118" fmla="*/ 146 w 238"/>
              <a:gd name="T119" fmla="*/ 123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8" h="228">
                <a:moveTo>
                  <a:pt x="234" y="87"/>
                </a:moveTo>
                <a:cubicBezTo>
                  <a:pt x="233" y="87"/>
                  <a:pt x="233" y="87"/>
                  <a:pt x="232" y="87"/>
                </a:cubicBezTo>
                <a:cubicBezTo>
                  <a:pt x="232" y="87"/>
                  <a:pt x="232" y="87"/>
                  <a:pt x="232" y="87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82" y="103"/>
                  <a:pt x="182" y="103"/>
                  <a:pt x="182" y="10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46" y="104"/>
                  <a:pt x="146" y="103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206" y="17"/>
                  <a:pt x="206" y="14"/>
                  <a:pt x="205" y="13"/>
                </a:cubicBezTo>
                <a:cubicBezTo>
                  <a:pt x="205" y="13"/>
                  <a:pt x="204" y="13"/>
                  <a:pt x="204" y="13"/>
                </a:cubicBezTo>
                <a:cubicBezTo>
                  <a:pt x="204" y="13"/>
                  <a:pt x="204" y="12"/>
                  <a:pt x="204" y="12"/>
                </a:cubicBezTo>
                <a:cubicBezTo>
                  <a:pt x="203" y="11"/>
                  <a:pt x="200" y="10"/>
                  <a:pt x="198" y="12"/>
                </a:cubicBezTo>
                <a:cubicBezTo>
                  <a:pt x="198" y="12"/>
                  <a:pt x="198" y="12"/>
                  <a:pt x="198" y="12"/>
                </a:cubicBezTo>
                <a:cubicBezTo>
                  <a:pt x="197" y="12"/>
                  <a:pt x="197" y="12"/>
                  <a:pt x="197" y="13"/>
                </a:cubicBezTo>
                <a:cubicBezTo>
                  <a:pt x="137" y="86"/>
                  <a:pt x="137" y="86"/>
                  <a:pt x="137" y="86"/>
                </a:cubicBezTo>
                <a:cubicBezTo>
                  <a:pt x="125" y="86"/>
                  <a:pt x="125" y="86"/>
                  <a:pt x="125" y="86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52" y="8"/>
                  <a:pt x="152" y="8"/>
                  <a:pt x="152" y="8"/>
                </a:cubicBezTo>
                <a:cubicBezTo>
                  <a:pt x="153" y="6"/>
                  <a:pt x="152" y="4"/>
                  <a:pt x="151" y="3"/>
                </a:cubicBezTo>
                <a:cubicBezTo>
                  <a:pt x="150" y="1"/>
                  <a:pt x="147" y="0"/>
                  <a:pt x="145" y="2"/>
                </a:cubicBezTo>
                <a:cubicBezTo>
                  <a:pt x="144" y="2"/>
                  <a:pt x="144" y="3"/>
                  <a:pt x="144" y="4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4"/>
                  <a:pt x="144" y="4"/>
                  <a:pt x="144" y="4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85" y="62"/>
                  <a:pt x="85" y="62"/>
                  <a:pt x="85" y="62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8"/>
                  <a:pt x="37" y="7"/>
                  <a:pt x="35" y="8"/>
                </a:cubicBezTo>
                <a:cubicBezTo>
                  <a:pt x="33" y="8"/>
                  <a:pt x="31" y="11"/>
                  <a:pt x="32" y="13"/>
                </a:cubicBezTo>
                <a:cubicBezTo>
                  <a:pt x="32" y="14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81" y="82"/>
                  <a:pt x="81" y="82"/>
                  <a:pt x="81" y="82"/>
                </a:cubicBezTo>
                <a:cubicBezTo>
                  <a:pt x="73" y="94"/>
                  <a:pt x="73" y="94"/>
                  <a:pt x="73" y="94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7" y="38"/>
                  <a:pt x="15" y="38"/>
                  <a:pt x="13" y="39"/>
                </a:cubicBezTo>
                <a:cubicBezTo>
                  <a:pt x="13" y="39"/>
                  <a:pt x="12" y="39"/>
                  <a:pt x="12" y="39"/>
                </a:cubicBezTo>
                <a:cubicBezTo>
                  <a:pt x="12" y="39"/>
                  <a:pt x="12" y="39"/>
                  <a:pt x="12" y="39"/>
                </a:cubicBezTo>
                <a:cubicBezTo>
                  <a:pt x="10" y="41"/>
                  <a:pt x="10" y="43"/>
                  <a:pt x="11" y="45"/>
                </a:cubicBezTo>
                <a:cubicBezTo>
                  <a:pt x="11" y="46"/>
                  <a:pt x="12" y="46"/>
                  <a:pt x="12" y="46"/>
                </a:cubicBezTo>
                <a:cubicBezTo>
                  <a:pt x="45" y="82"/>
                  <a:pt x="45" y="82"/>
                  <a:pt x="45" y="82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3" y="103"/>
                  <a:pt x="1" y="105"/>
                  <a:pt x="1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1"/>
                  <a:pt x="2" y="112"/>
                  <a:pt x="4" y="113"/>
                </a:cubicBezTo>
                <a:cubicBezTo>
                  <a:pt x="65" y="131"/>
                  <a:pt x="65" y="131"/>
                  <a:pt x="65" y="131"/>
                </a:cubicBezTo>
                <a:cubicBezTo>
                  <a:pt x="35" y="187"/>
                  <a:pt x="35" y="187"/>
                  <a:pt x="35" y="187"/>
                </a:cubicBezTo>
                <a:cubicBezTo>
                  <a:pt x="34" y="189"/>
                  <a:pt x="35" y="192"/>
                  <a:pt x="37" y="193"/>
                </a:cubicBezTo>
                <a:cubicBezTo>
                  <a:pt x="37" y="193"/>
                  <a:pt x="38" y="193"/>
                  <a:pt x="38" y="193"/>
                </a:cubicBezTo>
                <a:cubicBezTo>
                  <a:pt x="40" y="194"/>
                  <a:pt x="43" y="193"/>
                  <a:pt x="44" y="190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59" y="220"/>
                  <a:pt x="59" y="220"/>
                  <a:pt x="59" y="220"/>
                </a:cubicBezTo>
                <a:cubicBezTo>
                  <a:pt x="58" y="222"/>
                  <a:pt x="59" y="224"/>
                  <a:pt x="61" y="226"/>
                </a:cubicBezTo>
                <a:cubicBezTo>
                  <a:pt x="63" y="227"/>
                  <a:pt x="66" y="226"/>
                  <a:pt x="67" y="224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7" y="224"/>
                  <a:pt x="67" y="223"/>
                  <a:pt x="67" y="223"/>
                </a:cubicBezTo>
                <a:cubicBezTo>
                  <a:pt x="67" y="223"/>
                  <a:pt x="67" y="223"/>
                  <a:pt x="67" y="223"/>
                </a:cubicBezTo>
                <a:cubicBezTo>
                  <a:pt x="71" y="214"/>
                  <a:pt x="79" y="196"/>
                  <a:pt x="81" y="191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53" y="227"/>
                  <a:pt x="155" y="228"/>
                  <a:pt x="157" y="228"/>
                </a:cubicBezTo>
                <a:cubicBezTo>
                  <a:pt x="159" y="228"/>
                  <a:pt x="161" y="226"/>
                  <a:pt x="161" y="223"/>
                </a:cubicBezTo>
                <a:cubicBezTo>
                  <a:pt x="161" y="222"/>
                  <a:pt x="161" y="221"/>
                  <a:pt x="160" y="220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42" y="171"/>
                  <a:pt x="142" y="171"/>
                  <a:pt x="142" y="171"/>
                </a:cubicBezTo>
                <a:cubicBezTo>
                  <a:pt x="129" y="155"/>
                  <a:pt x="129" y="155"/>
                  <a:pt x="129" y="155"/>
                </a:cubicBezTo>
                <a:cubicBezTo>
                  <a:pt x="129" y="155"/>
                  <a:pt x="145" y="155"/>
                  <a:pt x="146" y="155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3" y="217"/>
                  <a:pt x="216" y="217"/>
                  <a:pt x="217" y="216"/>
                </a:cubicBezTo>
                <a:cubicBezTo>
                  <a:pt x="219" y="214"/>
                  <a:pt x="219" y="211"/>
                  <a:pt x="218" y="209"/>
                </a:cubicBezTo>
                <a:cubicBezTo>
                  <a:pt x="174" y="163"/>
                  <a:pt x="174" y="163"/>
                  <a:pt x="174" y="163"/>
                </a:cubicBezTo>
                <a:cubicBezTo>
                  <a:pt x="198" y="163"/>
                  <a:pt x="198" y="163"/>
                  <a:pt x="198" y="163"/>
                </a:cubicBezTo>
                <a:cubicBezTo>
                  <a:pt x="198" y="159"/>
                  <a:pt x="198" y="159"/>
                  <a:pt x="198" y="159"/>
                </a:cubicBezTo>
                <a:cubicBezTo>
                  <a:pt x="166" y="155"/>
                  <a:pt x="166" y="155"/>
                  <a:pt x="166" y="155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235" y="96"/>
                  <a:pt x="235" y="96"/>
                  <a:pt x="235" y="96"/>
                </a:cubicBezTo>
                <a:cubicBezTo>
                  <a:pt x="237" y="95"/>
                  <a:pt x="238" y="93"/>
                  <a:pt x="238" y="91"/>
                </a:cubicBezTo>
                <a:cubicBezTo>
                  <a:pt x="238" y="89"/>
                  <a:pt x="236" y="87"/>
                  <a:pt x="234" y="87"/>
                </a:cubicBezTo>
                <a:close/>
                <a:moveTo>
                  <a:pt x="109" y="74"/>
                </a:moveTo>
                <a:cubicBezTo>
                  <a:pt x="109" y="90"/>
                  <a:pt x="109" y="90"/>
                  <a:pt x="109" y="90"/>
                </a:cubicBezTo>
                <a:cubicBezTo>
                  <a:pt x="97" y="86"/>
                  <a:pt x="97" y="86"/>
                  <a:pt x="97" y="86"/>
                </a:cubicBezTo>
                <a:cubicBezTo>
                  <a:pt x="93" y="74"/>
                  <a:pt x="93" y="74"/>
                  <a:pt x="93" y="74"/>
                </a:cubicBezTo>
                <a:lnTo>
                  <a:pt x="109" y="74"/>
                </a:lnTo>
                <a:close/>
                <a:moveTo>
                  <a:pt x="45" y="115"/>
                </a:moveTo>
                <a:cubicBezTo>
                  <a:pt x="53" y="90"/>
                  <a:pt x="53" y="90"/>
                  <a:pt x="53" y="90"/>
                </a:cubicBezTo>
                <a:cubicBezTo>
                  <a:pt x="69" y="115"/>
                  <a:pt x="69" y="115"/>
                  <a:pt x="69" y="115"/>
                </a:cubicBezTo>
                <a:lnTo>
                  <a:pt x="45" y="115"/>
                </a:lnTo>
                <a:close/>
                <a:moveTo>
                  <a:pt x="85" y="187"/>
                </a:moveTo>
                <a:cubicBezTo>
                  <a:pt x="87" y="184"/>
                  <a:pt x="102" y="161"/>
                  <a:pt x="105" y="155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29" y="171"/>
                  <a:pt x="129" y="171"/>
                  <a:pt x="129" y="171"/>
                </a:cubicBezTo>
                <a:lnTo>
                  <a:pt x="85" y="187"/>
                </a:lnTo>
                <a:close/>
                <a:moveTo>
                  <a:pt x="129" y="127"/>
                </a:moveTo>
                <a:cubicBezTo>
                  <a:pt x="142" y="147"/>
                  <a:pt x="142" y="147"/>
                  <a:pt x="142" y="147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01" y="147"/>
                  <a:pt x="101" y="147"/>
                  <a:pt x="101" y="147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69" y="147"/>
                  <a:pt x="69" y="147"/>
                  <a:pt x="69" y="147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89" y="90"/>
                  <a:pt x="89" y="90"/>
                  <a:pt x="89" y="90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7" y="111"/>
                  <a:pt x="137" y="111"/>
                  <a:pt x="137" y="111"/>
                </a:cubicBezTo>
                <a:cubicBezTo>
                  <a:pt x="146" y="123"/>
                  <a:pt x="146" y="123"/>
                  <a:pt x="146" y="123"/>
                </a:cubicBezTo>
                <a:lnTo>
                  <a:pt x="129" y="1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7" name="Rectangle 686"/>
          <p:cNvSpPr/>
          <p:nvPr userDrawn="1"/>
        </p:nvSpPr>
        <p:spPr>
          <a:xfrm>
            <a:off x="8797242" y="4474853"/>
            <a:ext cx="1459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Miscellaneous</a:t>
            </a:r>
          </a:p>
        </p:txBody>
      </p:sp>
      <p:sp>
        <p:nvSpPr>
          <p:cNvPr id="229" name="object 19">
            <a:extLst>
              <a:ext uri="{FF2B5EF4-FFF2-40B4-BE49-F238E27FC236}">
                <a16:creationId xmlns:a16="http://schemas.microsoft.com/office/drawing/2014/main" id="{E7100252-F278-483D-A579-BFFE87F3F602}"/>
              </a:ext>
            </a:extLst>
          </p:cNvPr>
          <p:cNvSpPr/>
          <p:nvPr userDrawn="1"/>
        </p:nvSpPr>
        <p:spPr>
          <a:xfrm>
            <a:off x="10893494" y="6066997"/>
            <a:ext cx="273650" cy="342891"/>
          </a:xfrm>
          <a:custGeom>
            <a:avLst/>
            <a:gdLst/>
            <a:ahLst/>
            <a:cxnLst/>
            <a:rect l="l" t="t" r="r" b="b"/>
            <a:pathLst>
              <a:path w="524510" h="657225">
                <a:moveTo>
                  <a:pt x="406908" y="200660"/>
                </a:moveTo>
                <a:lnTo>
                  <a:pt x="399529" y="154482"/>
                </a:lnTo>
                <a:lnTo>
                  <a:pt x="380466" y="117348"/>
                </a:lnTo>
                <a:lnTo>
                  <a:pt x="378980" y="114452"/>
                </a:lnTo>
                <a:lnTo>
                  <a:pt x="347611" y="82931"/>
                </a:lnTo>
                <a:lnTo>
                  <a:pt x="344766" y="81457"/>
                </a:lnTo>
                <a:lnTo>
                  <a:pt x="344766" y="200660"/>
                </a:lnTo>
                <a:lnTo>
                  <a:pt x="338366" y="233845"/>
                </a:lnTo>
                <a:lnTo>
                  <a:pt x="320802" y="261162"/>
                </a:lnTo>
                <a:lnTo>
                  <a:pt x="294500" y="279692"/>
                </a:lnTo>
                <a:lnTo>
                  <a:pt x="261899" y="286512"/>
                </a:lnTo>
                <a:lnTo>
                  <a:pt x="228879" y="279692"/>
                </a:lnTo>
                <a:lnTo>
                  <a:pt x="201688" y="261162"/>
                </a:lnTo>
                <a:lnTo>
                  <a:pt x="183235" y="233845"/>
                </a:lnTo>
                <a:lnTo>
                  <a:pt x="176441" y="200660"/>
                </a:lnTo>
                <a:lnTo>
                  <a:pt x="183235" y="167881"/>
                </a:lnTo>
                <a:lnTo>
                  <a:pt x="201688" y="141439"/>
                </a:lnTo>
                <a:lnTo>
                  <a:pt x="228879" y="123786"/>
                </a:lnTo>
                <a:lnTo>
                  <a:pt x="261899" y="117348"/>
                </a:lnTo>
                <a:lnTo>
                  <a:pt x="294500" y="123786"/>
                </a:lnTo>
                <a:lnTo>
                  <a:pt x="320802" y="141439"/>
                </a:lnTo>
                <a:lnTo>
                  <a:pt x="338366" y="167881"/>
                </a:lnTo>
                <a:lnTo>
                  <a:pt x="344766" y="200660"/>
                </a:lnTo>
                <a:lnTo>
                  <a:pt x="344766" y="81457"/>
                </a:lnTo>
                <a:lnTo>
                  <a:pt x="307797" y="62280"/>
                </a:lnTo>
                <a:lnTo>
                  <a:pt x="261899" y="54864"/>
                </a:lnTo>
                <a:lnTo>
                  <a:pt x="215722" y="62280"/>
                </a:lnTo>
                <a:lnTo>
                  <a:pt x="175260" y="82931"/>
                </a:lnTo>
                <a:lnTo>
                  <a:pt x="143129" y="114452"/>
                </a:lnTo>
                <a:lnTo>
                  <a:pt x="121932" y="154482"/>
                </a:lnTo>
                <a:lnTo>
                  <a:pt x="114300" y="200660"/>
                </a:lnTo>
                <a:lnTo>
                  <a:pt x="121932" y="248081"/>
                </a:lnTo>
                <a:lnTo>
                  <a:pt x="143129" y="288874"/>
                </a:lnTo>
                <a:lnTo>
                  <a:pt x="175260" y="320776"/>
                </a:lnTo>
                <a:lnTo>
                  <a:pt x="215722" y="341579"/>
                </a:lnTo>
                <a:lnTo>
                  <a:pt x="261899" y="348996"/>
                </a:lnTo>
                <a:lnTo>
                  <a:pt x="307797" y="341579"/>
                </a:lnTo>
                <a:lnTo>
                  <a:pt x="347611" y="320776"/>
                </a:lnTo>
                <a:lnTo>
                  <a:pt x="378980" y="288874"/>
                </a:lnTo>
                <a:lnTo>
                  <a:pt x="380161" y="286512"/>
                </a:lnTo>
                <a:lnTo>
                  <a:pt x="399529" y="248081"/>
                </a:lnTo>
                <a:lnTo>
                  <a:pt x="406908" y="200660"/>
                </a:lnTo>
                <a:close/>
              </a:path>
              <a:path w="524510" h="657225">
                <a:moveTo>
                  <a:pt x="524256" y="563372"/>
                </a:moveTo>
                <a:lnTo>
                  <a:pt x="511594" y="537464"/>
                </a:lnTo>
                <a:lnTo>
                  <a:pt x="474941" y="462419"/>
                </a:lnTo>
                <a:lnTo>
                  <a:pt x="474941" y="534797"/>
                </a:lnTo>
                <a:lnTo>
                  <a:pt x="428231" y="537464"/>
                </a:lnTo>
                <a:lnTo>
                  <a:pt x="373722" y="422808"/>
                </a:lnTo>
                <a:lnTo>
                  <a:pt x="373722" y="563372"/>
                </a:lnTo>
                <a:lnTo>
                  <a:pt x="342582" y="599694"/>
                </a:lnTo>
                <a:lnTo>
                  <a:pt x="296125" y="501015"/>
                </a:lnTo>
                <a:lnTo>
                  <a:pt x="280289" y="467360"/>
                </a:lnTo>
                <a:lnTo>
                  <a:pt x="262128" y="430911"/>
                </a:lnTo>
                <a:lnTo>
                  <a:pt x="255028" y="417957"/>
                </a:lnTo>
                <a:lnTo>
                  <a:pt x="246557" y="402463"/>
                </a:lnTo>
                <a:lnTo>
                  <a:pt x="262128" y="402463"/>
                </a:lnTo>
                <a:lnTo>
                  <a:pt x="269900" y="402056"/>
                </a:lnTo>
                <a:lnTo>
                  <a:pt x="285483" y="400215"/>
                </a:lnTo>
                <a:lnTo>
                  <a:pt x="293268" y="399796"/>
                </a:lnTo>
                <a:lnTo>
                  <a:pt x="303657" y="417957"/>
                </a:lnTo>
                <a:lnTo>
                  <a:pt x="373722" y="563372"/>
                </a:lnTo>
                <a:lnTo>
                  <a:pt x="373722" y="422808"/>
                </a:lnTo>
                <a:lnTo>
                  <a:pt x="362788" y="399796"/>
                </a:lnTo>
                <a:lnTo>
                  <a:pt x="352958" y="379095"/>
                </a:lnTo>
                <a:lnTo>
                  <a:pt x="362280" y="374700"/>
                </a:lnTo>
                <a:lnTo>
                  <a:pt x="367995" y="371221"/>
                </a:lnTo>
                <a:lnTo>
                  <a:pt x="371119" y="369328"/>
                </a:lnTo>
                <a:lnTo>
                  <a:pt x="379958" y="362991"/>
                </a:lnTo>
                <a:lnTo>
                  <a:pt x="389293" y="355727"/>
                </a:lnTo>
                <a:lnTo>
                  <a:pt x="474941" y="534797"/>
                </a:lnTo>
                <a:lnTo>
                  <a:pt x="474941" y="462419"/>
                </a:lnTo>
                <a:lnTo>
                  <a:pt x="422833" y="355727"/>
                </a:lnTo>
                <a:lnTo>
                  <a:pt x="412661" y="334899"/>
                </a:lnTo>
                <a:lnTo>
                  <a:pt x="433501" y="305790"/>
                </a:lnTo>
                <a:lnTo>
                  <a:pt x="448983" y="273265"/>
                </a:lnTo>
                <a:lnTo>
                  <a:pt x="458635" y="237807"/>
                </a:lnTo>
                <a:lnTo>
                  <a:pt x="461962" y="199898"/>
                </a:lnTo>
                <a:lnTo>
                  <a:pt x="456742" y="154482"/>
                </a:lnTo>
                <a:lnTo>
                  <a:pt x="441858" y="112560"/>
                </a:lnTo>
                <a:lnTo>
                  <a:pt x="430822" y="95072"/>
                </a:lnTo>
                <a:lnTo>
                  <a:pt x="430822" y="199898"/>
                </a:lnTo>
                <a:lnTo>
                  <a:pt x="428459" y="228561"/>
                </a:lnTo>
                <a:lnTo>
                  <a:pt x="411111" y="280987"/>
                </a:lnTo>
                <a:lnTo>
                  <a:pt x="373722" y="327152"/>
                </a:lnTo>
                <a:lnTo>
                  <a:pt x="339991" y="353060"/>
                </a:lnTo>
                <a:lnTo>
                  <a:pt x="294728" y="367360"/>
                </a:lnTo>
                <a:lnTo>
                  <a:pt x="277698" y="368681"/>
                </a:lnTo>
                <a:lnTo>
                  <a:pt x="277698" y="371221"/>
                </a:lnTo>
                <a:lnTo>
                  <a:pt x="262128" y="371221"/>
                </a:lnTo>
                <a:lnTo>
                  <a:pt x="243967" y="370039"/>
                </a:lnTo>
                <a:lnTo>
                  <a:pt x="243967" y="467360"/>
                </a:lnTo>
                <a:lnTo>
                  <a:pt x="179082" y="599694"/>
                </a:lnTo>
                <a:lnTo>
                  <a:pt x="150533" y="563372"/>
                </a:lnTo>
                <a:lnTo>
                  <a:pt x="163004" y="537464"/>
                </a:lnTo>
                <a:lnTo>
                  <a:pt x="220599" y="417957"/>
                </a:lnTo>
                <a:lnTo>
                  <a:pt x="243967" y="467360"/>
                </a:lnTo>
                <a:lnTo>
                  <a:pt x="243967" y="370039"/>
                </a:lnTo>
                <a:lnTo>
                  <a:pt x="241198" y="369849"/>
                </a:lnTo>
                <a:lnTo>
                  <a:pt x="221246" y="366052"/>
                </a:lnTo>
                <a:lnTo>
                  <a:pt x="202272" y="360299"/>
                </a:lnTo>
                <a:lnTo>
                  <a:pt x="190906" y="355727"/>
                </a:lnTo>
                <a:lnTo>
                  <a:pt x="184264" y="353060"/>
                </a:lnTo>
                <a:lnTo>
                  <a:pt x="174929" y="347218"/>
                </a:lnTo>
                <a:lnTo>
                  <a:pt x="171297" y="344716"/>
                </a:lnTo>
                <a:lnTo>
                  <a:pt x="171297" y="379095"/>
                </a:lnTo>
                <a:lnTo>
                  <a:pt x="93433" y="537464"/>
                </a:lnTo>
                <a:lnTo>
                  <a:pt x="49314" y="534797"/>
                </a:lnTo>
                <a:lnTo>
                  <a:pt x="134962" y="355727"/>
                </a:lnTo>
                <a:lnTo>
                  <a:pt x="143179" y="362991"/>
                </a:lnTo>
                <a:lnTo>
                  <a:pt x="152146" y="369328"/>
                </a:lnTo>
                <a:lnTo>
                  <a:pt x="161594" y="374700"/>
                </a:lnTo>
                <a:lnTo>
                  <a:pt x="171297" y="379095"/>
                </a:lnTo>
                <a:lnTo>
                  <a:pt x="171297" y="344716"/>
                </a:lnTo>
                <a:lnTo>
                  <a:pt x="166090" y="341109"/>
                </a:lnTo>
                <a:lnTo>
                  <a:pt x="157251" y="334505"/>
                </a:lnTo>
                <a:lnTo>
                  <a:pt x="127165" y="303784"/>
                </a:lnTo>
                <a:lnTo>
                  <a:pt x="100228" y="255752"/>
                </a:lnTo>
                <a:lnTo>
                  <a:pt x="90830" y="199898"/>
                </a:lnTo>
                <a:lnTo>
                  <a:pt x="97028" y="154940"/>
                </a:lnTo>
                <a:lnTo>
                  <a:pt x="114477" y="114604"/>
                </a:lnTo>
                <a:lnTo>
                  <a:pt x="141439" y="80454"/>
                </a:lnTo>
                <a:lnTo>
                  <a:pt x="176187" y="54102"/>
                </a:lnTo>
                <a:lnTo>
                  <a:pt x="216992" y="37134"/>
                </a:lnTo>
                <a:lnTo>
                  <a:pt x="262128" y="31115"/>
                </a:lnTo>
                <a:lnTo>
                  <a:pt x="307060" y="37134"/>
                </a:lnTo>
                <a:lnTo>
                  <a:pt x="347383" y="54102"/>
                </a:lnTo>
                <a:lnTo>
                  <a:pt x="381508" y="80454"/>
                </a:lnTo>
                <a:lnTo>
                  <a:pt x="407847" y="114604"/>
                </a:lnTo>
                <a:lnTo>
                  <a:pt x="424802" y="154940"/>
                </a:lnTo>
                <a:lnTo>
                  <a:pt x="430822" y="199898"/>
                </a:lnTo>
                <a:lnTo>
                  <a:pt x="430822" y="95072"/>
                </a:lnTo>
                <a:lnTo>
                  <a:pt x="418439" y="75425"/>
                </a:lnTo>
                <a:lnTo>
                  <a:pt x="387629" y="44335"/>
                </a:lnTo>
                <a:lnTo>
                  <a:pt x="367017" y="31115"/>
                </a:lnTo>
                <a:lnTo>
                  <a:pt x="350545" y="20548"/>
                </a:lnTo>
                <a:lnTo>
                  <a:pt x="308330" y="5359"/>
                </a:lnTo>
                <a:lnTo>
                  <a:pt x="262128" y="0"/>
                </a:lnTo>
                <a:lnTo>
                  <a:pt x="215773" y="5359"/>
                </a:lnTo>
                <a:lnTo>
                  <a:pt x="173189" y="20548"/>
                </a:lnTo>
                <a:lnTo>
                  <a:pt x="135597" y="44335"/>
                </a:lnTo>
                <a:lnTo>
                  <a:pt x="104228" y="75425"/>
                </a:lnTo>
                <a:lnTo>
                  <a:pt x="80302" y="112560"/>
                </a:lnTo>
                <a:lnTo>
                  <a:pt x="65036" y="154482"/>
                </a:lnTo>
                <a:lnTo>
                  <a:pt x="59690" y="199898"/>
                </a:lnTo>
                <a:lnTo>
                  <a:pt x="63411" y="237807"/>
                </a:lnTo>
                <a:lnTo>
                  <a:pt x="73964" y="273265"/>
                </a:lnTo>
                <a:lnTo>
                  <a:pt x="90335" y="305790"/>
                </a:lnTo>
                <a:lnTo>
                  <a:pt x="111594" y="334899"/>
                </a:lnTo>
                <a:lnTo>
                  <a:pt x="0" y="563372"/>
                </a:lnTo>
                <a:lnTo>
                  <a:pt x="114198" y="568579"/>
                </a:lnTo>
                <a:lnTo>
                  <a:pt x="186867" y="656844"/>
                </a:lnTo>
                <a:lnTo>
                  <a:pt x="214464" y="599694"/>
                </a:lnTo>
                <a:lnTo>
                  <a:pt x="262128" y="501015"/>
                </a:lnTo>
                <a:lnTo>
                  <a:pt x="337388" y="656844"/>
                </a:lnTo>
                <a:lnTo>
                  <a:pt x="384429" y="599694"/>
                </a:lnTo>
                <a:lnTo>
                  <a:pt x="410057" y="568579"/>
                </a:lnTo>
                <a:lnTo>
                  <a:pt x="524256" y="563372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grpSp>
        <p:nvGrpSpPr>
          <p:cNvPr id="237" name="Group 63">
            <a:extLst>
              <a:ext uri="{FF2B5EF4-FFF2-40B4-BE49-F238E27FC236}">
                <a16:creationId xmlns:a16="http://schemas.microsoft.com/office/drawing/2014/main" id="{63D7CBA3-4F77-4DD5-A716-49D0FECF37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84165" y="6713845"/>
            <a:ext cx="417620" cy="246640"/>
            <a:chOff x="3908" y="2178"/>
            <a:chExt cx="1402" cy="828"/>
          </a:xfrm>
          <a:solidFill>
            <a:schemeClr val="tx1"/>
          </a:solidFill>
        </p:grpSpPr>
        <p:sp>
          <p:nvSpPr>
            <p:cNvPr id="238" name="Freeform 64">
              <a:extLst>
                <a:ext uri="{FF2B5EF4-FFF2-40B4-BE49-F238E27FC236}">
                  <a16:creationId xmlns:a16="http://schemas.microsoft.com/office/drawing/2014/main" id="{6647BC27-2D89-46CE-BC4F-D2B8396390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9" y="2461"/>
              <a:ext cx="316" cy="319"/>
            </a:xfrm>
            <a:custGeom>
              <a:avLst/>
              <a:gdLst>
                <a:gd name="T0" fmla="*/ 55 w 152"/>
                <a:gd name="T1" fmla="*/ 149 h 152"/>
                <a:gd name="T2" fmla="*/ 76 w 152"/>
                <a:gd name="T3" fmla="*/ 152 h 152"/>
                <a:gd name="T4" fmla="*/ 152 w 152"/>
                <a:gd name="T5" fmla="*/ 76 h 152"/>
                <a:gd name="T6" fmla="*/ 76 w 152"/>
                <a:gd name="T7" fmla="*/ 0 h 152"/>
                <a:gd name="T8" fmla="*/ 55 w 152"/>
                <a:gd name="T9" fmla="*/ 3 h 152"/>
                <a:gd name="T10" fmla="*/ 0 w 152"/>
                <a:gd name="T11" fmla="*/ 76 h 152"/>
                <a:gd name="T12" fmla="*/ 55 w 152"/>
                <a:gd name="T13" fmla="*/ 14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52">
                  <a:moveTo>
                    <a:pt x="55" y="149"/>
                  </a:moveTo>
                  <a:cubicBezTo>
                    <a:pt x="62" y="151"/>
                    <a:pt x="69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69" y="0"/>
                    <a:pt x="62" y="1"/>
                    <a:pt x="55" y="3"/>
                  </a:cubicBezTo>
                  <a:cubicBezTo>
                    <a:pt x="23" y="12"/>
                    <a:pt x="0" y="41"/>
                    <a:pt x="0" y="76"/>
                  </a:cubicBezTo>
                  <a:cubicBezTo>
                    <a:pt x="0" y="111"/>
                    <a:pt x="23" y="140"/>
                    <a:pt x="55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9" name="Freeform 65">
              <a:extLst>
                <a:ext uri="{FF2B5EF4-FFF2-40B4-BE49-F238E27FC236}">
                  <a16:creationId xmlns:a16="http://schemas.microsoft.com/office/drawing/2014/main" id="{9630D475-4E19-4D45-A883-FEE1A4486C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23" y="2461"/>
              <a:ext cx="316" cy="319"/>
            </a:xfrm>
            <a:custGeom>
              <a:avLst/>
              <a:gdLst>
                <a:gd name="T0" fmla="*/ 76 w 152"/>
                <a:gd name="T1" fmla="*/ 152 h 152"/>
                <a:gd name="T2" fmla="*/ 94 w 152"/>
                <a:gd name="T3" fmla="*/ 150 h 152"/>
                <a:gd name="T4" fmla="*/ 152 w 152"/>
                <a:gd name="T5" fmla="*/ 76 h 152"/>
                <a:gd name="T6" fmla="*/ 94 w 152"/>
                <a:gd name="T7" fmla="*/ 2 h 152"/>
                <a:gd name="T8" fmla="*/ 76 w 152"/>
                <a:gd name="T9" fmla="*/ 0 h 152"/>
                <a:gd name="T10" fmla="*/ 0 w 152"/>
                <a:gd name="T11" fmla="*/ 76 h 152"/>
                <a:gd name="T12" fmla="*/ 76 w 152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52">
                  <a:moveTo>
                    <a:pt x="76" y="152"/>
                  </a:moveTo>
                  <a:cubicBezTo>
                    <a:pt x="82" y="152"/>
                    <a:pt x="88" y="151"/>
                    <a:pt x="94" y="150"/>
                  </a:cubicBezTo>
                  <a:cubicBezTo>
                    <a:pt x="127" y="142"/>
                    <a:pt x="152" y="112"/>
                    <a:pt x="152" y="76"/>
                  </a:cubicBezTo>
                  <a:cubicBezTo>
                    <a:pt x="152" y="40"/>
                    <a:pt x="127" y="10"/>
                    <a:pt x="94" y="2"/>
                  </a:cubicBezTo>
                  <a:cubicBezTo>
                    <a:pt x="88" y="1"/>
                    <a:pt x="82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0" name="Freeform 66">
              <a:extLst>
                <a:ext uri="{FF2B5EF4-FFF2-40B4-BE49-F238E27FC236}">
                  <a16:creationId xmlns:a16="http://schemas.microsoft.com/office/drawing/2014/main" id="{ACB79F8A-B823-44FB-9983-3C66D9C33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56" y="2786"/>
              <a:ext cx="354" cy="187"/>
            </a:xfrm>
            <a:custGeom>
              <a:avLst/>
              <a:gdLst>
                <a:gd name="T0" fmla="*/ 170 w 170"/>
                <a:gd name="T1" fmla="*/ 88 h 89"/>
                <a:gd name="T2" fmla="*/ 137 w 170"/>
                <a:gd name="T3" fmla="*/ 39 h 89"/>
                <a:gd name="T4" fmla="*/ 99 w 170"/>
                <a:gd name="T5" fmla="*/ 0 h 89"/>
                <a:gd name="T6" fmla="*/ 78 w 170"/>
                <a:gd name="T7" fmla="*/ 7 h 89"/>
                <a:gd name="T8" fmla="*/ 60 w 170"/>
                <a:gd name="T9" fmla="*/ 9 h 89"/>
                <a:gd name="T10" fmla="*/ 21 w 170"/>
                <a:gd name="T11" fmla="*/ 0 h 89"/>
                <a:gd name="T12" fmla="*/ 0 w 170"/>
                <a:gd name="T13" fmla="*/ 29 h 89"/>
                <a:gd name="T14" fmla="*/ 29 w 170"/>
                <a:gd name="T15" fmla="*/ 89 h 89"/>
                <a:gd name="T16" fmla="*/ 78 w 170"/>
                <a:gd name="T17" fmla="*/ 89 h 89"/>
                <a:gd name="T18" fmla="*/ 170 w 170"/>
                <a:gd name="T19" fmla="*/ 89 h 89"/>
                <a:gd name="T20" fmla="*/ 170 w 170"/>
                <a:gd name="T21" fmla="*/ 8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89">
                  <a:moveTo>
                    <a:pt x="170" y="88"/>
                  </a:moveTo>
                  <a:cubicBezTo>
                    <a:pt x="170" y="55"/>
                    <a:pt x="155" y="47"/>
                    <a:pt x="137" y="39"/>
                  </a:cubicBezTo>
                  <a:cubicBezTo>
                    <a:pt x="123" y="32"/>
                    <a:pt x="106" y="23"/>
                    <a:pt x="99" y="0"/>
                  </a:cubicBezTo>
                  <a:cubicBezTo>
                    <a:pt x="92" y="3"/>
                    <a:pt x="85" y="6"/>
                    <a:pt x="78" y="7"/>
                  </a:cubicBezTo>
                  <a:cubicBezTo>
                    <a:pt x="72" y="8"/>
                    <a:pt x="66" y="9"/>
                    <a:pt x="60" y="9"/>
                  </a:cubicBezTo>
                  <a:cubicBezTo>
                    <a:pt x="46" y="9"/>
                    <a:pt x="33" y="6"/>
                    <a:pt x="21" y="0"/>
                  </a:cubicBezTo>
                  <a:cubicBezTo>
                    <a:pt x="16" y="14"/>
                    <a:pt x="8" y="23"/>
                    <a:pt x="0" y="29"/>
                  </a:cubicBezTo>
                  <a:cubicBezTo>
                    <a:pt x="15" y="41"/>
                    <a:pt x="26" y="58"/>
                    <a:pt x="29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70" y="89"/>
                    <a:pt x="170" y="89"/>
                    <a:pt x="17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1" name="Freeform 67">
              <a:extLst>
                <a:ext uri="{FF2B5EF4-FFF2-40B4-BE49-F238E27FC236}">
                  <a16:creationId xmlns:a16="http://schemas.microsoft.com/office/drawing/2014/main" id="{8E2CDEC9-C1BE-4D78-A4E7-A7229CFEC7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" y="2696"/>
              <a:ext cx="752" cy="310"/>
            </a:xfrm>
            <a:custGeom>
              <a:avLst/>
              <a:gdLst>
                <a:gd name="T0" fmla="*/ 360 w 361"/>
                <a:gd name="T1" fmla="*/ 132 h 148"/>
                <a:gd name="T2" fmla="*/ 330 w 361"/>
                <a:gd name="T3" fmla="*/ 78 h 148"/>
                <a:gd name="T4" fmla="*/ 327 w 361"/>
                <a:gd name="T5" fmla="*/ 75 h 148"/>
                <a:gd name="T6" fmla="*/ 306 w 361"/>
                <a:gd name="T7" fmla="*/ 64 h 148"/>
                <a:gd name="T8" fmla="*/ 245 w 361"/>
                <a:gd name="T9" fmla="*/ 0 h 148"/>
                <a:gd name="T10" fmla="*/ 181 w 361"/>
                <a:gd name="T11" fmla="*/ 16 h 148"/>
                <a:gd name="T12" fmla="*/ 116 w 361"/>
                <a:gd name="T13" fmla="*/ 0 h 148"/>
                <a:gd name="T14" fmla="*/ 55 w 361"/>
                <a:gd name="T15" fmla="*/ 64 h 148"/>
                <a:gd name="T16" fmla="*/ 31 w 361"/>
                <a:gd name="T17" fmla="*/ 78 h 148"/>
                <a:gd name="T18" fmla="*/ 27 w 361"/>
                <a:gd name="T19" fmla="*/ 80 h 148"/>
                <a:gd name="T20" fmla="*/ 1 w 361"/>
                <a:gd name="T21" fmla="*/ 132 h 148"/>
                <a:gd name="T22" fmla="*/ 1 w 361"/>
                <a:gd name="T23" fmla="*/ 147 h 148"/>
                <a:gd name="T24" fmla="*/ 0 w 361"/>
                <a:gd name="T25" fmla="*/ 148 h 148"/>
                <a:gd name="T26" fmla="*/ 361 w 361"/>
                <a:gd name="T27" fmla="*/ 148 h 148"/>
                <a:gd name="T28" fmla="*/ 361 w 361"/>
                <a:gd name="T29" fmla="*/ 147 h 148"/>
                <a:gd name="T30" fmla="*/ 360 w 361"/>
                <a:gd name="T31" fmla="*/ 1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" h="148">
                  <a:moveTo>
                    <a:pt x="360" y="132"/>
                  </a:moveTo>
                  <a:cubicBezTo>
                    <a:pt x="357" y="103"/>
                    <a:pt x="346" y="88"/>
                    <a:pt x="330" y="78"/>
                  </a:cubicBezTo>
                  <a:cubicBezTo>
                    <a:pt x="329" y="77"/>
                    <a:pt x="328" y="76"/>
                    <a:pt x="327" y="75"/>
                  </a:cubicBezTo>
                  <a:cubicBezTo>
                    <a:pt x="320" y="71"/>
                    <a:pt x="313" y="68"/>
                    <a:pt x="306" y="64"/>
                  </a:cubicBezTo>
                  <a:cubicBezTo>
                    <a:pt x="282" y="52"/>
                    <a:pt x="256" y="39"/>
                    <a:pt x="245" y="0"/>
                  </a:cubicBezTo>
                  <a:cubicBezTo>
                    <a:pt x="226" y="10"/>
                    <a:pt x="204" y="16"/>
                    <a:pt x="181" y="16"/>
                  </a:cubicBezTo>
                  <a:cubicBezTo>
                    <a:pt x="157" y="16"/>
                    <a:pt x="135" y="10"/>
                    <a:pt x="116" y="0"/>
                  </a:cubicBezTo>
                  <a:cubicBezTo>
                    <a:pt x="105" y="39"/>
                    <a:pt x="79" y="52"/>
                    <a:pt x="55" y="64"/>
                  </a:cubicBezTo>
                  <a:cubicBezTo>
                    <a:pt x="46" y="68"/>
                    <a:pt x="38" y="72"/>
                    <a:pt x="31" y="78"/>
                  </a:cubicBezTo>
                  <a:cubicBezTo>
                    <a:pt x="30" y="78"/>
                    <a:pt x="28" y="79"/>
                    <a:pt x="27" y="80"/>
                  </a:cubicBezTo>
                  <a:cubicBezTo>
                    <a:pt x="14" y="90"/>
                    <a:pt x="4" y="105"/>
                    <a:pt x="1" y="132"/>
                  </a:cubicBezTo>
                  <a:cubicBezTo>
                    <a:pt x="1" y="137"/>
                    <a:pt x="1" y="142"/>
                    <a:pt x="1" y="147"/>
                  </a:cubicBezTo>
                  <a:cubicBezTo>
                    <a:pt x="1" y="147"/>
                    <a:pt x="0" y="148"/>
                    <a:pt x="0" y="148"/>
                  </a:cubicBezTo>
                  <a:cubicBezTo>
                    <a:pt x="361" y="148"/>
                    <a:pt x="361" y="148"/>
                    <a:pt x="361" y="148"/>
                  </a:cubicBezTo>
                  <a:cubicBezTo>
                    <a:pt x="361" y="148"/>
                    <a:pt x="361" y="147"/>
                    <a:pt x="361" y="147"/>
                  </a:cubicBezTo>
                  <a:cubicBezTo>
                    <a:pt x="361" y="142"/>
                    <a:pt x="360" y="137"/>
                    <a:pt x="360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2" name="Freeform 68">
              <a:extLst>
                <a:ext uri="{FF2B5EF4-FFF2-40B4-BE49-F238E27FC236}">
                  <a16:creationId xmlns:a16="http://schemas.microsoft.com/office/drawing/2014/main" id="{93420083-10A9-439F-9667-FD7AA0F4D2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08" y="2786"/>
              <a:ext cx="365" cy="187"/>
            </a:xfrm>
            <a:custGeom>
              <a:avLst/>
              <a:gdLst>
                <a:gd name="T0" fmla="*/ 175 w 175"/>
                <a:gd name="T1" fmla="*/ 32 h 89"/>
                <a:gd name="T2" fmla="*/ 149 w 175"/>
                <a:gd name="T3" fmla="*/ 0 h 89"/>
                <a:gd name="T4" fmla="*/ 110 w 175"/>
                <a:gd name="T5" fmla="*/ 9 h 89"/>
                <a:gd name="T6" fmla="*/ 89 w 175"/>
                <a:gd name="T7" fmla="*/ 7 h 89"/>
                <a:gd name="T8" fmla="*/ 71 w 175"/>
                <a:gd name="T9" fmla="*/ 0 h 89"/>
                <a:gd name="T10" fmla="*/ 33 w 175"/>
                <a:gd name="T11" fmla="*/ 39 h 89"/>
                <a:gd name="T12" fmla="*/ 0 w 175"/>
                <a:gd name="T13" fmla="*/ 88 h 89"/>
                <a:gd name="T14" fmla="*/ 0 w 175"/>
                <a:gd name="T15" fmla="*/ 89 h 89"/>
                <a:gd name="T16" fmla="*/ 89 w 175"/>
                <a:gd name="T17" fmla="*/ 89 h 89"/>
                <a:gd name="T18" fmla="*/ 149 w 175"/>
                <a:gd name="T19" fmla="*/ 89 h 89"/>
                <a:gd name="T20" fmla="*/ 175 w 175"/>
                <a:gd name="T21" fmla="*/ 3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89">
                  <a:moveTo>
                    <a:pt x="175" y="32"/>
                  </a:moveTo>
                  <a:cubicBezTo>
                    <a:pt x="164" y="26"/>
                    <a:pt x="154" y="17"/>
                    <a:pt x="149" y="0"/>
                  </a:cubicBezTo>
                  <a:cubicBezTo>
                    <a:pt x="137" y="6"/>
                    <a:pt x="124" y="9"/>
                    <a:pt x="110" y="9"/>
                  </a:cubicBezTo>
                  <a:cubicBezTo>
                    <a:pt x="103" y="9"/>
                    <a:pt x="96" y="8"/>
                    <a:pt x="89" y="7"/>
                  </a:cubicBezTo>
                  <a:cubicBezTo>
                    <a:pt x="83" y="5"/>
                    <a:pt x="77" y="3"/>
                    <a:pt x="71" y="0"/>
                  </a:cubicBezTo>
                  <a:cubicBezTo>
                    <a:pt x="64" y="23"/>
                    <a:pt x="47" y="32"/>
                    <a:pt x="33" y="39"/>
                  </a:cubicBezTo>
                  <a:cubicBezTo>
                    <a:pt x="15" y="47"/>
                    <a:pt x="0" y="55"/>
                    <a:pt x="0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52" y="61"/>
                    <a:pt x="162" y="44"/>
                    <a:pt x="17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3" name="Oval 69">
              <a:extLst>
                <a:ext uri="{FF2B5EF4-FFF2-40B4-BE49-F238E27FC236}">
                  <a16:creationId xmlns:a16="http://schemas.microsoft.com/office/drawing/2014/main" id="{18A71C14-D326-4F22-9C83-BCF4AC66A98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356" y="2178"/>
              <a:ext cx="523" cy="5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44" name="Group 63">
            <a:extLst>
              <a:ext uri="{FF2B5EF4-FFF2-40B4-BE49-F238E27FC236}">
                <a16:creationId xmlns:a16="http://schemas.microsoft.com/office/drawing/2014/main" id="{87911E93-A6B9-4174-891B-D69DC6CC016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524685" y="6713845"/>
            <a:ext cx="224002" cy="246640"/>
            <a:chOff x="4241" y="2178"/>
            <a:chExt cx="752" cy="828"/>
          </a:xfrm>
          <a:solidFill>
            <a:schemeClr val="tx1"/>
          </a:solidFill>
        </p:grpSpPr>
        <p:sp>
          <p:nvSpPr>
            <p:cNvPr id="248" name="Freeform 67">
              <a:extLst>
                <a:ext uri="{FF2B5EF4-FFF2-40B4-BE49-F238E27FC236}">
                  <a16:creationId xmlns:a16="http://schemas.microsoft.com/office/drawing/2014/main" id="{97C08B1B-D308-4870-9124-A34F92E1DE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" y="2696"/>
              <a:ext cx="752" cy="310"/>
            </a:xfrm>
            <a:custGeom>
              <a:avLst/>
              <a:gdLst>
                <a:gd name="T0" fmla="*/ 360 w 361"/>
                <a:gd name="T1" fmla="*/ 132 h 148"/>
                <a:gd name="T2" fmla="*/ 330 w 361"/>
                <a:gd name="T3" fmla="*/ 78 h 148"/>
                <a:gd name="T4" fmla="*/ 327 w 361"/>
                <a:gd name="T5" fmla="*/ 75 h 148"/>
                <a:gd name="T6" fmla="*/ 306 w 361"/>
                <a:gd name="T7" fmla="*/ 64 h 148"/>
                <a:gd name="T8" fmla="*/ 245 w 361"/>
                <a:gd name="T9" fmla="*/ 0 h 148"/>
                <a:gd name="T10" fmla="*/ 181 w 361"/>
                <a:gd name="T11" fmla="*/ 16 h 148"/>
                <a:gd name="T12" fmla="*/ 116 w 361"/>
                <a:gd name="T13" fmla="*/ 0 h 148"/>
                <a:gd name="T14" fmla="*/ 55 w 361"/>
                <a:gd name="T15" fmla="*/ 64 h 148"/>
                <a:gd name="T16" fmla="*/ 31 w 361"/>
                <a:gd name="T17" fmla="*/ 78 h 148"/>
                <a:gd name="T18" fmla="*/ 27 w 361"/>
                <a:gd name="T19" fmla="*/ 80 h 148"/>
                <a:gd name="T20" fmla="*/ 1 w 361"/>
                <a:gd name="T21" fmla="*/ 132 h 148"/>
                <a:gd name="T22" fmla="*/ 1 w 361"/>
                <a:gd name="T23" fmla="*/ 147 h 148"/>
                <a:gd name="T24" fmla="*/ 0 w 361"/>
                <a:gd name="T25" fmla="*/ 148 h 148"/>
                <a:gd name="T26" fmla="*/ 361 w 361"/>
                <a:gd name="T27" fmla="*/ 148 h 148"/>
                <a:gd name="T28" fmla="*/ 361 w 361"/>
                <a:gd name="T29" fmla="*/ 147 h 148"/>
                <a:gd name="T30" fmla="*/ 360 w 361"/>
                <a:gd name="T31" fmla="*/ 1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" h="148">
                  <a:moveTo>
                    <a:pt x="360" y="132"/>
                  </a:moveTo>
                  <a:cubicBezTo>
                    <a:pt x="357" y="103"/>
                    <a:pt x="346" y="88"/>
                    <a:pt x="330" y="78"/>
                  </a:cubicBezTo>
                  <a:cubicBezTo>
                    <a:pt x="329" y="77"/>
                    <a:pt x="328" y="76"/>
                    <a:pt x="327" y="75"/>
                  </a:cubicBezTo>
                  <a:cubicBezTo>
                    <a:pt x="320" y="71"/>
                    <a:pt x="313" y="68"/>
                    <a:pt x="306" y="64"/>
                  </a:cubicBezTo>
                  <a:cubicBezTo>
                    <a:pt x="282" y="52"/>
                    <a:pt x="256" y="39"/>
                    <a:pt x="245" y="0"/>
                  </a:cubicBezTo>
                  <a:cubicBezTo>
                    <a:pt x="226" y="10"/>
                    <a:pt x="204" y="16"/>
                    <a:pt x="181" y="16"/>
                  </a:cubicBezTo>
                  <a:cubicBezTo>
                    <a:pt x="157" y="16"/>
                    <a:pt x="135" y="10"/>
                    <a:pt x="116" y="0"/>
                  </a:cubicBezTo>
                  <a:cubicBezTo>
                    <a:pt x="105" y="39"/>
                    <a:pt x="79" y="52"/>
                    <a:pt x="55" y="64"/>
                  </a:cubicBezTo>
                  <a:cubicBezTo>
                    <a:pt x="46" y="68"/>
                    <a:pt x="38" y="72"/>
                    <a:pt x="31" y="78"/>
                  </a:cubicBezTo>
                  <a:cubicBezTo>
                    <a:pt x="30" y="78"/>
                    <a:pt x="28" y="79"/>
                    <a:pt x="27" y="80"/>
                  </a:cubicBezTo>
                  <a:cubicBezTo>
                    <a:pt x="14" y="90"/>
                    <a:pt x="4" y="105"/>
                    <a:pt x="1" y="132"/>
                  </a:cubicBezTo>
                  <a:cubicBezTo>
                    <a:pt x="1" y="137"/>
                    <a:pt x="1" y="142"/>
                    <a:pt x="1" y="147"/>
                  </a:cubicBezTo>
                  <a:cubicBezTo>
                    <a:pt x="1" y="147"/>
                    <a:pt x="0" y="148"/>
                    <a:pt x="0" y="148"/>
                  </a:cubicBezTo>
                  <a:cubicBezTo>
                    <a:pt x="361" y="148"/>
                    <a:pt x="361" y="148"/>
                    <a:pt x="361" y="148"/>
                  </a:cubicBezTo>
                  <a:cubicBezTo>
                    <a:pt x="361" y="148"/>
                    <a:pt x="361" y="147"/>
                    <a:pt x="361" y="147"/>
                  </a:cubicBezTo>
                  <a:cubicBezTo>
                    <a:pt x="361" y="142"/>
                    <a:pt x="360" y="137"/>
                    <a:pt x="360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0" name="Oval 69">
              <a:extLst>
                <a:ext uri="{FF2B5EF4-FFF2-40B4-BE49-F238E27FC236}">
                  <a16:creationId xmlns:a16="http://schemas.microsoft.com/office/drawing/2014/main" id="{00AD44CF-0AF1-49FA-954E-A420839C52C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356" y="2178"/>
              <a:ext cx="523" cy="5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E84F477D-1E48-44C7-B2B2-A8693C7D982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244011" y="6760569"/>
            <a:ext cx="262329" cy="262558"/>
            <a:chOff x="866" y="3333"/>
            <a:chExt cx="1144" cy="1145"/>
          </a:xfrm>
          <a:solidFill>
            <a:schemeClr val="tx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4EC08E0-4EF6-4907-A190-829FBD0E1D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7" y="3650"/>
              <a:ext cx="69" cy="172"/>
            </a:xfrm>
            <a:custGeom>
              <a:avLst/>
              <a:gdLst>
                <a:gd name="T0" fmla="*/ 0 w 33"/>
                <a:gd name="T1" fmla="*/ 39 h 82"/>
                <a:gd name="T2" fmla="*/ 29 w 33"/>
                <a:gd name="T3" fmla="*/ 80 h 82"/>
                <a:gd name="T4" fmla="*/ 33 w 33"/>
                <a:gd name="T5" fmla="*/ 82 h 82"/>
                <a:gd name="T6" fmla="*/ 33 w 33"/>
                <a:gd name="T7" fmla="*/ 0 h 82"/>
                <a:gd name="T8" fmla="*/ 0 w 33"/>
                <a:gd name="T9" fmla="*/ 3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2">
                  <a:moveTo>
                    <a:pt x="0" y="39"/>
                  </a:moveTo>
                  <a:cubicBezTo>
                    <a:pt x="0" y="57"/>
                    <a:pt x="5" y="64"/>
                    <a:pt x="29" y="80"/>
                  </a:cubicBezTo>
                  <a:cubicBezTo>
                    <a:pt x="30" y="81"/>
                    <a:pt x="31" y="82"/>
                    <a:pt x="33" y="8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1" y="6"/>
                    <a:pt x="0" y="18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53819FD-8A36-478A-B251-38AF60C87A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6" y="3962"/>
              <a:ext cx="68" cy="186"/>
            </a:xfrm>
            <a:custGeom>
              <a:avLst/>
              <a:gdLst>
                <a:gd name="T0" fmla="*/ 10 w 33"/>
                <a:gd name="T1" fmla="*/ 5 h 89"/>
                <a:gd name="T2" fmla="*/ 0 w 33"/>
                <a:gd name="T3" fmla="*/ 0 h 89"/>
                <a:gd name="T4" fmla="*/ 0 w 33"/>
                <a:gd name="T5" fmla="*/ 89 h 89"/>
                <a:gd name="T6" fmla="*/ 33 w 33"/>
                <a:gd name="T7" fmla="*/ 45 h 89"/>
                <a:gd name="T8" fmla="*/ 10 w 33"/>
                <a:gd name="T9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9">
                  <a:moveTo>
                    <a:pt x="10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3" y="81"/>
                    <a:pt x="33" y="68"/>
                    <a:pt x="33" y="45"/>
                  </a:cubicBezTo>
                  <a:cubicBezTo>
                    <a:pt x="33" y="27"/>
                    <a:pt x="26" y="1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0BC775C-CF18-467C-8BFE-3AA52F9B13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66" y="3333"/>
              <a:ext cx="1144" cy="1145"/>
            </a:xfrm>
            <a:custGeom>
              <a:avLst/>
              <a:gdLst>
                <a:gd name="T0" fmla="*/ 274 w 548"/>
                <a:gd name="T1" fmla="*/ 0 h 548"/>
                <a:gd name="T2" fmla="*/ 0 w 548"/>
                <a:gd name="T3" fmla="*/ 274 h 548"/>
                <a:gd name="T4" fmla="*/ 274 w 548"/>
                <a:gd name="T5" fmla="*/ 548 h 548"/>
                <a:gd name="T6" fmla="*/ 548 w 548"/>
                <a:gd name="T7" fmla="*/ 274 h 548"/>
                <a:gd name="T8" fmla="*/ 274 w 548"/>
                <a:gd name="T9" fmla="*/ 0 h 548"/>
                <a:gd name="T10" fmla="*/ 292 w 548"/>
                <a:gd name="T11" fmla="*/ 425 h 548"/>
                <a:gd name="T12" fmla="*/ 292 w 548"/>
                <a:gd name="T13" fmla="*/ 459 h 548"/>
                <a:gd name="T14" fmla="*/ 268 w 548"/>
                <a:gd name="T15" fmla="*/ 459 h 548"/>
                <a:gd name="T16" fmla="*/ 268 w 548"/>
                <a:gd name="T17" fmla="*/ 427 h 548"/>
                <a:gd name="T18" fmla="*/ 188 w 548"/>
                <a:gd name="T19" fmla="*/ 412 h 548"/>
                <a:gd name="T20" fmla="*/ 188 w 548"/>
                <a:gd name="T21" fmla="*/ 384 h 548"/>
                <a:gd name="T22" fmla="*/ 260 w 548"/>
                <a:gd name="T23" fmla="*/ 395 h 548"/>
                <a:gd name="T24" fmla="*/ 268 w 548"/>
                <a:gd name="T25" fmla="*/ 395 h 548"/>
                <a:gd name="T26" fmla="*/ 268 w 548"/>
                <a:gd name="T27" fmla="*/ 286 h 548"/>
                <a:gd name="T28" fmla="*/ 241 w 548"/>
                <a:gd name="T29" fmla="*/ 270 h 548"/>
                <a:gd name="T30" fmla="*/ 192 w 548"/>
                <a:gd name="T31" fmla="*/ 197 h 548"/>
                <a:gd name="T32" fmla="*/ 268 w 548"/>
                <a:gd name="T33" fmla="*/ 119 h 548"/>
                <a:gd name="T34" fmla="*/ 268 w 548"/>
                <a:gd name="T35" fmla="*/ 85 h 548"/>
                <a:gd name="T36" fmla="*/ 292 w 548"/>
                <a:gd name="T37" fmla="*/ 85 h 548"/>
                <a:gd name="T38" fmla="*/ 292 w 548"/>
                <a:gd name="T39" fmla="*/ 118 h 548"/>
                <a:gd name="T40" fmla="*/ 359 w 548"/>
                <a:gd name="T41" fmla="*/ 132 h 548"/>
                <a:gd name="T42" fmla="*/ 359 w 548"/>
                <a:gd name="T43" fmla="*/ 159 h 548"/>
                <a:gd name="T44" fmla="*/ 292 w 548"/>
                <a:gd name="T45" fmla="*/ 148 h 548"/>
                <a:gd name="T46" fmla="*/ 292 w 548"/>
                <a:gd name="T47" fmla="*/ 248 h 548"/>
                <a:gd name="T48" fmla="*/ 321 w 548"/>
                <a:gd name="T49" fmla="*/ 264 h 548"/>
                <a:gd name="T50" fmla="*/ 369 w 548"/>
                <a:gd name="T51" fmla="*/ 340 h 548"/>
                <a:gd name="T52" fmla="*/ 292 w 548"/>
                <a:gd name="T53" fmla="*/ 425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8" h="548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cubicBezTo>
                    <a:pt x="0" y="425"/>
                    <a:pt x="123" y="548"/>
                    <a:pt x="274" y="548"/>
                  </a:cubicBezTo>
                  <a:cubicBezTo>
                    <a:pt x="425" y="548"/>
                    <a:pt x="548" y="425"/>
                    <a:pt x="548" y="274"/>
                  </a:cubicBezTo>
                  <a:cubicBezTo>
                    <a:pt x="548" y="123"/>
                    <a:pt x="425" y="0"/>
                    <a:pt x="274" y="0"/>
                  </a:cubicBezTo>
                  <a:close/>
                  <a:moveTo>
                    <a:pt x="292" y="425"/>
                  </a:moveTo>
                  <a:cubicBezTo>
                    <a:pt x="292" y="459"/>
                    <a:pt x="292" y="459"/>
                    <a:pt x="292" y="459"/>
                  </a:cubicBezTo>
                  <a:cubicBezTo>
                    <a:pt x="268" y="459"/>
                    <a:pt x="268" y="459"/>
                    <a:pt x="268" y="459"/>
                  </a:cubicBezTo>
                  <a:cubicBezTo>
                    <a:pt x="268" y="427"/>
                    <a:pt x="268" y="427"/>
                    <a:pt x="268" y="427"/>
                  </a:cubicBezTo>
                  <a:cubicBezTo>
                    <a:pt x="247" y="427"/>
                    <a:pt x="223" y="422"/>
                    <a:pt x="188" y="412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224" y="393"/>
                    <a:pt x="240" y="395"/>
                    <a:pt x="260" y="395"/>
                  </a:cubicBezTo>
                  <a:cubicBezTo>
                    <a:pt x="268" y="395"/>
                    <a:pt x="268" y="395"/>
                    <a:pt x="268" y="395"/>
                  </a:cubicBezTo>
                  <a:cubicBezTo>
                    <a:pt x="268" y="286"/>
                    <a:pt x="268" y="286"/>
                    <a:pt x="268" y="286"/>
                  </a:cubicBezTo>
                  <a:cubicBezTo>
                    <a:pt x="241" y="270"/>
                    <a:pt x="241" y="270"/>
                    <a:pt x="241" y="270"/>
                  </a:cubicBezTo>
                  <a:cubicBezTo>
                    <a:pt x="207" y="251"/>
                    <a:pt x="192" y="229"/>
                    <a:pt x="192" y="197"/>
                  </a:cubicBezTo>
                  <a:cubicBezTo>
                    <a:pt x="192" y="153"/>
                    <a:pt x="219" y="125"/>
                    <a:pt x="268" y="119"/>
                  </a:cubicBezTo>
                  <a:cubicBezTo>
                    <a:pt x="268" y="85"/>
                    <a:pt x="268" y="85"/>
                    <a:pt x="268" y="85"/>
                  </a:cubicBezTo>
                  <a:cubicBezTo>
                    <a:pt x="292" y="85"/>
                    <a:pt x="292" y="85"/>
                    <a:pt x="292" y="85"/>
                  </a:cubicBezTo>
                  <a:cubicBezTo>
                    <a:pt x="292" y="118"/>
                    <a:pt x="292" y="118"/>
                    <a:pt x="292" y="118"/>
                  </a:cubicBezTo>
                  <a:cubicBezTo>
                    <a:pt x="309" y="118"/>
                    <a:pt x="331" y="123"/>
                    <a:pt x="359" y="132"/>
                  </a:cubicBezTo>
                  <a:cubicBezTo>
                    <a:pt x="359" y="159"/>
                    <a:pt x="359" y="159"/>
                    <a:pt x="359" y="159"/>
                  </a:cubicBezTo>
                  <a:cubicBezTo>
                    <a:pt x="332" y="151"/>
                    <a:pt x="315" y="149"/>
                    <a:pt x="292" y="148"/>
                  </a:cubicBezTo>
                  <a:cubicBezTo>
                    <a:pt x="292" y="248"/>
                    <a:pt x="292" y="248"/>
                    <a:pt x="292" y="248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355" y="283"/>
                    <a:pt x="369" y="306"/>
                    <a:pt x="369" y="340"/>
                  </a:cubicBezTo>
                  <a:cubicBezTo>
                    <a:pt x="369" y="386"/>
                    <a:pt x="341" y="417"/>
                    <a:pt x="292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0C5C5B71-46DB-4BDF-9C2D-D6D6ADC8718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922594" y="6760693"/>
            <a:ext cx="261642" cy="262558"/>
          </a:xfrm>
          <a:custGeom>
            <a:avLst/>
            <a:gdLst>
              <a:gd name="T0" fmla="*/ 273 w 547"/>
              <a:gd name="T1" fmla="*/ 0 h 548"/>
              <a:gd name="T2" fmla="*/ 0 w 547"/>
              <a:gd name="T3" fmla="*/ 274 h 548"/>
              <a:gd name="T4" fmla="*/ 273 w 547"/>
              <a:gd name="T5" fmla="*/ 548 h 548"/>
              <a:gd name="T6" fmla="*/ 547 w 547"/>
              <a:gd name="T7" fmla="*/ 274 h 548"/>
              <a:gd name="T8" fmla="*/ 273 w 547"/>
              <a:gd name="T9" fmla="*/ 0 h 548"/>
              <a:gd name="T10" fmla="*/ 302 w 547"/>
              <a:gd name="T11" fmla="*/ 459 h 548"/>
              <a:gd name="T12" fmla="*/ 192 w 547"/>
              <a:gd name="T13" fmla="*/ 411 h 548"/>
              <a:gd name="T14" fmla="*/ 154 w 547"/>
              <a:gd name="T15" fmla="*/ 319 h 548"/>
              <a:gd name="T16" fmla="*/ 120 w 547"/>
              <a:gd name="T17" fmla="*/ 319 h 548"/>
              <a:gd name="T18" fmla="*/ 120 w 547"/>
              <a:gd name="T19" fmla="*/ 293 h 548"/>
              <a:gd name="T20" fmla="*/ 151 w 547"/>
              <a:gd name="T21" fmla="*/ 293 h 548"/>
              <a:gd name="T22" fmla="*/ 151 w 547"/>
              <a:gd name="T23" fmla="*/ 285 h 548"/>
              <a:gd name="T24" fmla="*/ 152 w 547"/>
              <a:gd name="T25" fmla="*/ 260 h 548"/>
              <a:gd name="T26" fmla="*/ 120 w 547"/>
              <a:gd name="T27" fmla="*/ 260 h 548"/>
              <a:gd name="T28" fmla="*/ 120 w 547"/>
              <a:gd name="T29" fmla="*/ 233 h 548"/>
              <a:gd name="T30" fmla="*/ 156 w 547"/>
              <a:gd name="T31" fmla="*/ 233 h 548"/>
              <a:gd name="T32" fmla="*/ 200 w 547"/>
              <a:gd name="T33" fmla="*/ 143 h 548"/>
              <a:gd name="T34" fmla="*/ 306 w 547"/>
              <a:gd name="T35" fmla="*/ 98 h 548"/>
              <a:gd name="T36" fmla="*/ 378 w 547"/>
              <a:gd name="T37" fmla="*/ 115 h 548"/>
              <a:gd name="T38" fmla="*/ 367 w 547"/>
              <a:gd name="T39" fmla="*/ 151 h 548"/>
              <a:gd name="T40" fmla="*/ 307 w 547"/>
              <a:gd name="T41" fmla="*/ 136 h 548"/>
              <a:gd name="T42" fmla="*/ 236 w 547"/>
              <a:gd name="T43" fmla="*/ 165 h 548"/>
              <a:gd name="T44" fmla="*/ 204 w 547"/>
              <a:gd name="T45" fmla="*/ 233 h 548"/>
              <a:gd name="T46" fmla="*/ 354 w 547"/>
              <a:gd name="T47" fmla="*/ 233 h 548"/>
              <a:gd name="T48" fmla="*/ 354 w 547"/>
              <a:gd name="T49" fmla="*/ 260 h 548"/>
              <a:gd name="T50" fmla="*/ 199 w 547"/>
              <a:gd name="T51" fmla="*/ 260 h 548"/>
              <a:gd name="T52" fmla="*/ 198 w 547"/>
              <a:gd name="T53" fmla="*/ 283 h 548"/>
              <a:gd name="T54" fmla="*/ 198 w 547"/>
              <a:gd name="T55" fmla="*/ 293 h 548"/>
              <a:gd name="T56" fmla="*/ 354 w 547"/>
              <a:gd name="T57" fmla="*/ 293 h 548"/>
              <a:gd name="T58" fmla="*/ 354 w 547"/>
              <a:gd name="T59" fmla="*/ 319 h 548"/>
              <a:gd name="T60" fmla="*/ 202 w 547"/>
              <a:gd name="T61" fmla="*/ 319 h 548"/>
              <a:gd name="T62" fmla="*/ 231 w 547"/>
              <a:gd name="T63" fmla="*/ 389 h 548"/>
              <a:gd name="T64" fmla="*/ 307 w 547"/>
              <a:gd name="T65" fmla="*/ 421 h 548"/>
              <a:gd name="T66" fmla="*/ 372 w 547"/>
              <a:gd name="T67" fmla="*/ 403 h 548"/>
              <a:gd name="T68" fmla="*/ 382 w 547"/>
              <a:gd name="T69" fmla="*/ 437 h 548"/>
              <a:gd name="T70" fmla="*/ 302 w 547"/>
              <a:gd name="T71" fmla="*/ 459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7" h="548">
                <a:moveTo>
                  <a:pt x="273" y="0"/>
                </a:moveTo>
                <a:cubicBezTo>
                  <a:pt x="122" y="0"/>
                  <a:pt x="0" y="123"/>
                  <a:pt x="0" y="274"/>
                </a:cubicBezTo>
                <a:cubicBezTo>
                  <a:pt x="0" y="425"/>
                  <a:pt x="122" y="548"/>
                  <a:pt x="273" y="548"/>
                </a:cubicBezTo>
                <a:cubicBezTo>
                  <a:pt x="424" y="548"/>
                  <a:pt x="547" y="425"/>
                  <a:pt x="547" y="274"/>
                </a:cubicBezTo>
                <a:cubicBezTo>
                  <a:pt x="547" y="123"/>
                  <a:pt x="424" y="0"/>
                  <a:pt x="273" y="0"/>
                </a:cubicBezTo>
                <a:close/>
                <a:moveTo>
                  <a:pt x="302" y="459"/>
                </a:moveTo>
                <a:cubicBezTo>
                  <a:pt x="258" y="459"/>
                  <a:pt x="219" y="443"/>
                  <a:pt x="192" y="411"/>
                </a:cubicBezTo>
                <a:cubicBezTo>
                  <a:pt x="172" y="389"/>
                  <a:pt x="159" y="358"/>
                  <a:pt x="154" y="319"/>
                </a:cubicBezTo>
                <a:cubicBezTo>
                  <a:pt x="120" y="319"/>
                  <a:pt x="120" y="319"/>
                  <a:pt x="120" y="319"/>
                </a:cubicBezTo>
                <a:cubicBezTo>
                  <a:pt x="120" y="293"/>
                  <a:pt x="120" y="293"/>
                  <a:pt x="120" y="293"/>
                </a:cubicBezTo>
                <a:cubicBezTo>
                  <a:pt x="151" y="293"/>
                  <a:pt x="151" y="293"/>
                  <a:pt x="151" y="293"/>
                </a:cubicBezTo>
                <a:cubicBezTo>
                  <a:pt x="151" y="290"/>
                  <a:pt x="151" y="287"/>
                  <a:pt x="151" y="285"/>
                </a:cubicBezTo>
                <a:cubicBezTo>
                  <a:pt x="151" y="276"/>
                  <a:pt x="152" y="268"/>
                  <a:pt x="152" y="260"/>
                </a:cubicBezTo>
                <a:cubicBezTo>
                  <a:pt x="120" y="260"/>
                  <a:pt x="120" y="260"/>
                  <a:pt x="120" y="260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156" y="233"/>
                  <a:pt x="156" y="233"/>
                  <a:pt x="156" y="233"/>
                </a:cubicBezTo>
                <a:cubicBezTo>
                  <a:pt x="162" y="196"/>
                  <a:pt x="178" y="165"/>
                  <a:pt x="200" y="143"/>
                </a:cubicBezTo>
                <a:cubicBezTo>
                  <a:pt x="227" y="114"/>
                  <a:pt x="262" y="98"/>
                  <a:pt x="306" y="98"/>
                </a:cubicBezTo>
                <a:cubicBezTo>
                  <a:pt x="338" y="98"/>
                  <a:pt x="363" y="107"/>
                  <a:pt x="378" y="115"/>
                </a:cubicBezTo>
                <a:cubicBezTo>
                  <a:pt x="367" y="151"/>
                  <a:pt x="367" y="151"/>
                  <a:pt x="367" y="151"/>
                </a:cubicBezTo>
                <a:cubicBezTo>
                  <a:pt x="354" y="143"/>
                  <a:pt x="331" y="136"/>
                  <a:pt x="307" y="136"/>
                </a:cubicBezTo>
                <a:cubicBezTo>
                  <a:pt x="278" y="136"/>
                  <a:pt x="254" y="146"/>
                  <a:pt x="236" y="165"/>
                </a:cubicBezTo>
                <a:cubicBezTo>
                  <a:pt x="220" y="181"/>
                  <a:pt x="209" y="205"/>
                  <a:pt x="204" y="233"/>
                </a:cubicBezTo>
                <a:cubicBezTo>
                  <a:pt x="354" y="233"/>
                  <a:pt x="354" y="233"/>
                  <a:pt x="354" y="233"/>
                </a:cubicBezTo>
                <a:cubicBezTo>
                  <a:pt x="354" y="260"/>
                  <a:pt x="354" y="260"/>
                  <a:pt x="354" y="260"/>
                </a:cubicBezTo>
                <a:cubicBezTo>
                  <a:pt x="199" y="260"/>
                  <a:pt x="199" y="260"/>
                  <a:pt x="199" y="260"/>
                </a:cubicBezTo>
                <a:cubicBezTo>
                  <a:pt x="198" y="267"/>
                  <a:pt x="198" y="275"/>
                  <a:pt x="198" y="283"/>
                </a:cubicBezTo>
                <a:cubicBezTo>
                  <a:pt x="198" y="286"/>
                  <a:pt x="198" y="289"/>
                  <a:pt x="198" y="293"/>
                </a:cubicBezTo>
                <a:cubicBezTo>
                  <a:pt x="354" y="293"/>
                  <a:pt x="354" y="293"/>
                  <a:pt x="354" y="293"/>
                </a:cubicBezTo>
                <a:cubicBezTo>
                  <a:pt x="354" y="319"/>
                  <a:pt x="354" y="319"/>
                  <a:pt x="354" y="319"/>
                </a:cubicBezTo>
                <a:cubicBezTo>
                  <a:pt x="202" y="319"/>
                  <a:pt x="202" y="319"/>
                  <a:pt x="202" y="319"/>
                </a:cubicBezTo>
                <a:cubicBezTo>
                  <a:pt x="206" y="350"/>
                  <a:pt x="217" y="373"/>
                  <a:pt x="231" y="389"/>
                </a:cubicBezTo>
                <a:cubicBezTo>
                  <a:pt x="251" y="410"/>
                  <a:pt x="278" y="421"/>
                  <a:pt x="307" y="421"/>
                </a:cubicBezTo>
                <a:cubicBezTo>
                  <a:pt x="335" y="421"/>
                  <a:pt x="360" y="410"/>
                  <a:pt x="372" y="403"/>
                </a:cubicBezTo>
                <a:cubicBezTo>
                  <a:pt x="382" y="437"/>
                  <a:pt x="382" y="437"/>
                  <a:pt x="382" y="437"/>
                </a:cubicBezTo>
                <a:cubicBezTo>
                  <a:pt x="365" y="448"/>
                  <a:pt x="337" y="459"/>
                  <a:pt x="302" y="4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D7D369C1-FC1C-4458-8A5E-F10A92DABBD8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643132" y="1973434"/>
            <a:ext cx="395892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Freeform 15">
            <a:extLst>
              <a:ext uri="{FF2B5EF4-FFF2-40B4-BE49-F238E27FC236}">
                <a16:creationId xmlns:a16="http://schemas.microsoft.com/office/drawing/2014/main" id="{594CF9B2-AD1B-4B98-803F-681862CA580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539401" y="6760959"/>
            <a:ext cx="265176" cy="265176"/>
          </a:xfrm>
          <a:custGeom>
            <a:avLst/>
            <a:gdLst>
              <a:gd name="T0" fmla="*/ 274 w 547"/>
              <a:gd name="T1" fmla="*/ 0 h 548"/>
              <a:gd name="T2" fmla="*/ 0 w 547"/>
              <a:gd name="T3" fmla="*/ 274 h 548"/>
              <a:gd name="T4" fmla="*/ 274 w 547"/>
              <a:gd name="T5" fmla="*/ 548 h 548"/>
              <a:gd name="T6" fmla="*/ 547 w 547"/>
              <a:gd name="T7" fmla="*/ 274 h 548"/>
              <a:gd name="T8" fmla="*/ 274 w 547"/>
              <a:gd name="T9" fmla="*/ 0 h 548"/>
              <a:gd name="T10" fmla="*/ 378 w 547"/>
              <a:gd name="T11" fmla="*/ 441 h 548"/>
              <a:gd name="T12" fmla="*/ 155 w 547"/>
              <a:gd name="T13" fmla="*/ 441 h 548"/>
              <a:gd name="T14" fmla="*/ 155 w 547"/>
              <a:gd name="T15" fmla="*/ 414 h 548"/>
              <a:gd name="T16" fmla="*/ 216 w 547"/>
              <a:gd name="T17" fmla="*/ 320 h 548"/>
              <a:gd name="T18" fmla="*/ 214 w 547"/>
              <a:gd name="T19" fmla="*/ 283 h 548"/>
              <a:gd name="T20" fmla="*/ 158 w 547"/>
              <a:gd name="T21" fmla="*/ 283 h 548"/>
              <a:gd name="T22" fmla="*/ 158 w 547"/>
              <a:gd name="T23" fmla="*/ 249 h 548"/>
              <a:gd name="T24" fmla="*/ 208 w 547"/>
              <a:gd name="T25" fmla="*/ 249 h 548"/>
              <a:gd name="T26" fmla="*/ 202 w 547"/>
              <a:gd name="T27" fmla="*/ 191 h 548"/>
              <a:gd name="T28" fmla="*/ 305 w 547"/>
              <a:gd name="T29" fmla="*/ 86 h 548"/>
              <a:gd name="T30" fmla="*/ 364 w 547"/>
              <a:gd name="T31" fmla="*/ 99 h 548"/>
              <a:gd name="T32" fmla="*/ 353 w 547"/>
              <a:gd name="T33" fmla="*/ 135 h 548"/>
              <a:gd name="T34" fmla="*/ 305 w 547"/>
              <a:gd name="T35" fmla="*/ 124 h 548"/>
              <a:gd name="T36" fmla="*/ 246 w 547"/>
              <a:gd name="T37" fmla="*/ 191 h 548"/>
              <a:gd name="T38" fmla="*/ 253 w 547"/>
              <a:gd name="T39" fmla="*/ 249 h 548"/>
              <a:gd name="T40" fmla="*/ 330 w 547"/>
              <a:gd name="T41" fmla="*/ 249 h 548"/>
              <a:gd name="T42" fmla="*/ 330 w 547"/>
              <a:gd name="T43" fmla="*/ 283 h 548"/>
              <a:gd name="T44" fmla="*/ 257 w 547"/>
              <a:gd name="T45" fmla="*/ 283 h 548"/>
              <a:gd name="T46" fmla="*/ 255 w 547"/>
              <a:gd name="T47" fmla="*/ 343 h 548"/>
              <a:gd name="T48" fmla="*/ 218 w 547"/>
              <a:gd name="T49" fmla="*/ 401 h 548"/>
              <a:gd name="T50" fmla="*/ 218 w 547"/>
              <a:gd name="T51" fmla="*/ 402 h 548"/>
              <a:gd name="T52" fmla="*/ 378 w 547"/>
              <a:gd name="T53" fmla="*/ 402 h 548"/>
              <a:gd name="T54" fmla="*/ 378 w 547"/>
              <a:gd name="T55" fmla="*/ 441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47" h="548">
                <a:moveTo>
                  <a:pt x="274" y="0"/>
                </a:moveTo>
                <a:cubicBezTo>
                  <a:pt x="123" y="0"/>
                  <a:pt x="0" y="123"/>
                  <a:pt x="0" y="274"/>
                </a:cubicBezTo>
                <a:cubicBezTo>
                  <a:pt x="0" y="425"/>
                  <a:pt x="123" y="548"/>
                  <a:pt x="274" y="548"/>
                </a:cubicBezTo>
                <a:cubicBezTo>
                  <a:pt x="425" y="548"/>
                  <a:pt x="547" y="425"/>
                  <a:pt x="547" y="274"/>
                </a:cubicBezTo>
                <a:cubicBezTo>
                  <a:pt x="547" y="123"/>
                  <a:pt x="425" y="0"/>
                  <a:pt x="274" y="0"/>
                </a:cubicBezTo>
                <a:close/>
                <a:moveTo>
                  <a:pt x="378" y="441"/>
                </a:moveTo>
                <a:cubicBezTo>
                  <a:pt x="155" y="441"/>
                  <a:pt x="155" y="441"/>
                  <a:pt x="155" y="441"/>
                </a:cubicBezTo>
                <a:cubicBezTo>
                  <a:pt x="155" y="414"/>
                  <a:pt x="155" y="414"/>
                  <a:pt x="155" y="414"/>
                </a:cubicBezTo>
                <a:cubicBezTo>
                  <a:pt x="191" y="396"/>
                  <a:pt x="216" y="361"/>
                  <a:pt x="216" y="320"/>
                </a:cubicBezTo>
                <a:cubicBezTo>
                  <a:pt x="216" y="307"/>
                  <a:pt x="216" y="297"/>
                  <a:pt x="214" y="283"/>
                </a:cubicBezTo>
                <a:cubicBezTo>
                  <a:pt x="158" y="283"/>
                  <a:pt x="158" y="283"/>
                  <a:pt x="158" y="283"/>
                </a:cubicBezTo>
                <a:cubicBezTo>
                  <a:pt x="158" y="249"/>
                  <a:pt x="158" y="249"/>
                  <a:pt x="158" y="249"/>
                </a:cubicBezTo>
                <a:cubicBezTo>
                  <a:pt x="208" y="249"/>
                  <a:pt x="208" y="249"/>
                  <a:pt x="208" y="249"/>
                </a:cubicBezTo>
                <a:cubicBezTo>
                  <a:pt x="206" y="233"/>
                  <a:pt x="202" y="212"/>
                  <a:pt x="202" y="191"/>
                </a:cubicBezTo>
                <a:cubicBezTo>
                  <a:pt x="202" y="127"/>
                  <a:pt x="246" y="86"/>
                  <a:pt x="305" y="86"/>
                </a:cubicBezTo>
                <a:cubicBezTo>
                  <a:pt x="333" y="86"/>
                  <a:pt x="353" y="92"/>
                  <a:pt x="364" y="99"/>
                </a:cubicBezTo>
                <a:cubicBezTo>
                  <a:pt x="353" y="135"/>
                  <a:pt x="353" y="135"/>
                  <a:pt x="353" y="135"/>
                </a:cubicBezTo>
                <a:cubicBezTo>
                  <a:pt x="344" y="129"/>
                  <a:pt x="328" y="124"/>
                  <a:pt x="305" y="124"/>
                </a:cubicBezTo>
                <a:cubicBezTo>
                  <a:pt x="264" y="124"/>
                  <a:pt x="246" y="153"/>
                  <a:pt x="246" y="191"/>
                </a:cubicBezTo>
                <a:cubicBezTo>
                  <a:pt x="246" y="214"/>
                  <a:pt x="250" y="232"/>
                  <a:pt x="253" y="249"/>
                </a:cubicBezTo>
                <a:cubicBezTo>
                  <a:pt x="330" y="249"/>
                  <a:pt x="330" y="249"/>
                  <a:pt x="330" y="249"/>
                </a:cubicBezTo>
                <a:cubicBezTo>
                  <a:pt x="330" y="283"/>
                  <a:pt x="330" y="283"/>
                  <a:pt x="330" y="283"/>
                </a:cubicBezTo>
                <a:cubicBezTo>
                  <a:pt x="257" y="283"/>
                  <a:pt x="257" y="283"/>
                  <a:pt x="257" y="283"/>
                </a:cubicBezTo>
                <a:cubicBezTo>
                  <a:pt x="259" y="303"/>
                  <a:pt x="260" y="323"/>
                  <a:pt x="255" y="343"/>
                </a:cubicBezTo>
                <a:cubicBezTo>
                  <a:pt x="249" y="366"/>
                  <a:pt x="236" y="385"/>
                  <a:pt x="218" y="401"/>
                </a:cubicBezTo>
                <a:cubicBezTo>
                  <a:pt x="218" y="402"/>
                  <a:pt x="218" y="402"/>
                  <a:pt x="218" y="402"/>
                </a:cubicBezTo>
                <a:cubicBezTo>
                  <a:pt x="378" y="402"/>
                  <a:pt x="378" y="402"/>
                  <a:pt x="378" y="402"/>
                </a:cubicBezTo>
                <a:lnTo>
                  <a:pt x="378" y="4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4" name="Group 22">
            <a:extLst>
              <a:ext uri="{FF2B5EF4-FFF2-40B4-BE49-F238E27FC236}">
                <a16:creationId xmlns:a16="http://schemas.microsoft.com/office/drawing/2014/main" id="{629EFB31-7666-4AE1-8B32-73BA696CA7C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975644" y="3736110"/>
            <a:ext cx="363223" cy="321943"/>
            <a:chOff x="3009" y="1189"/>
            <a:chExt cx="3194" cy="2831"/>
          </a:xfrm>
          <a:solidFill>
            <a:schemeClr val="tx1"/>
          </a:solidFill>
        </p:grpSpPr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00A54F1-DF3A-49DF-9D20-637252B76EA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09" y="1189"/>
              <a:ext cx="2302" cy="2104"/>
            </a:xfrm>
            <a:custGeom>
              <a:avLst/>
              <a:gdLst>
                <a:gd name="T0" fmla="*/ 1107 w 1107"/>
                <a:gd name="T1" fmla="*/ 616 h 1010"/>
                <a:gd name="T2" fmla="*/ 1107 w 1107"/>
                <a:gd name="T3" fmla="*/ 45 h 1010"/>
                <a:gd name="T4" fmla="*/ 1062 w 1107"/>
                <a:gd name="T5" fmla="*/ 0 h 1010"/>
                <a:gd name="T6" fmla="*/ 174 w 1107"/>
                <a:gd name="T7" fmla="*/ 0 h 1010"/>
                <a:gd name="T8" fmla="*/ 0 w 1107"/>
                <a:gd name="T9" fmla="*/ 174 h 1010"/>
                <a:gd name="T10" fmla="*/ 0 w 1107"/>
                <a:gd name="T11" fmla="*/ 952 h 1010"/>
                <a:gd name="T12" fmla="*/ 71 w 1107"/>
                <a:gd name="T13" fmla="*/ 989 h 1010"/>
                <a:gd name="T14" fmla="*/ 319 w 1107"/>
                <a:gd name="T15" fmla="*/ 812 h 1010"/>
                <a:gd name="T16" fmla="*/ 389 w 1107"/>
                <a:gd name="T17" fmla="*/ 790 h 1010"/>
                <a:gd name="T18" fmla="*/ 933 w 1107"/>
                <a:gd name="T19" fmla="*/ 790 h 1010"/>
                <a:gd name="T20" fmla="*/ 1107 w 1107"/>
                <a:gd name="T21" fmla="*/ 616 h 1010"/>
                <a:gd name="T22" fmla="*/ 844 w 1107"/>
                <a:gd name="T23" fmla="*/ 545 h 1010"/>
                <a:gd name="T24" fmla="*/ 324 w 1107"/>
                <a:gd name="T25" fmla="*/ 545 h 1010"/>
                <a:gd name="T26" fmla="*/ 279 w 1107"/>
                <a:gd name="T27" fmla="*/ 500 h 1010"/>
                <a:gd name="T28" fmla="*/ 324 w 1107"/>
                <a:gd name="T29" fmla="*/ 455 h 1010"/>
                <a:gd name="T30" fmla="*/ 844 w 1107"/>
                <a:gd name="T31" fmla="*/ 455 h 1010"/>
                <a:gd name="T32" fmla="*/ 889 w 1107"/>
                <a:gd name="T33" fmla="*/ 500 h 1010"/>
                <a:gd name="T34" fmla="*/ 844 w 1107"/>
                <a:gd name="T35" fmla="*/ 545 h 1010"/>
                <a:gd name="T36" fmla="*/ 844 w 1107"/>
                <a:gd name="T37" fmla="*/ 335 h 1010"/>
                <a:gd name="T38" fmla="*/ 324 w 1107"/>
                <a:gd name="T39" fmla="*/ 335 h 1010"/>
                <a:gd name="T40" fmla="*/ 279 w 1107"/>
                <a:gd name="T41" fmla="*/ 290 h 1010"/>
                <a:gd name="T42" fmla="*/ 324 w 1107"/>
                <a:gd name="T43" fmla="*/ 245 h 1010"/>
                <a:gd name="T44" fmla="*/ 844 w 1107"/>
                <a:gd name="T45" fmla="*/ 245 h 1010"/>
                <a:gd name="T46" fmla="*/ 889 w 1107"/>
                <a:gd name="T47" fmla="*/ 290 h 1010"/>
                <a:gd name="T48" fmla="*/ 844 w 1107"/>
                <a:gd name="T49" fmla="*/ 335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07" h="1010">
                  <a:moveTo>
                    <a:pt x="1107" y="616"/>
                  </a:moveTo>
                  <a:cubicBezTo>
                    <a:pt x="1107" y="45"/>
                    <a:pt x="1107" y="45"/>
                    <a:pt x="1107" y="45"/>
                  </a:cubicBezTo>
                  <a:cubicBezTo>
                    <a:pt x="1107" y="20"/>
                    <a:pt x="1087" y="0"/>
                    <a:pt x="1062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89"/>
                    <a:pt x="42" y="1010"/>
                    <a:pt x="71" y="989"/>
                  </a:cubicBezTo>
                  <a:cubicBezTo>
                    <a:pt x="319" y="812"/>
                    <a:pt x="319" y="812"/>
                    <a:pt x="319" y="812"/>
                  </a:cubicBezTo>
                  <a:cubicBezTo>
                    <a:pt x="339" y="797"/>
                    <a:pt x="364" y="790"/>
                    <a:pt x="389" y="790"/>
                  </a:cubicBezTo>
                  <a:cubicBezTo>
                    <a:pt x="933" y="790"/>
                    <a:pt x="933" y="790"/>
                    <a:pt x="933" y="790"/>
                  </a:cubicBezTo>
                  <a:cubicBezTo>
                    <a:pt x="1029" y="790"/>
                    <a:pt x="1107" y="712"/>
                    <a:pt x="1107" y="616"/>
                  </a:cubicBezTo>
                  <a:close/>
                  <a:moveTo>
                    <a:pt x="844" y="545"/>
                  </a:moveTo>
                  <a:cubicBezTo>
                    <a:pt x="324" y="545"/>
                    <a:pt x="324" y="545"/>
                    <a:pt x="324" y="545"/>
                  </a:cubicBezTo>
                  <a:cubicBezTo>
                    <a:pt x="299" y="545"/>
                    <a:pt x="279" y="525"/>
                    <a:pt x="279" y="500"/>
                  </a:cubicBezTo>
                  <a:cubicBezTo>
                    <a:pt x="279" y="475"/>
                    <a:pt x="299" y="455"/>
                    <a:pt x="324" y="455"/>
                  </a:cubicBezTo>
                  <a:cubicBezTo>
                    <a:pt x="844" y="455"/>
                    <a:pt x="844" y="455"/>
                    <a:pt x="844" y="455"/>
                  </a:cubicBezTo>
                  <a:cubicBezTo>
                    <a:pt x="868" y="455"/>
                    <a:pt x="889" y="475"/>
                    <a:pt x="889" y="500"/>
                  </a:cubicBezTo>
                  <a:cubicBezTo>
                    <a:pt x="889" y="525"/>
                    <a:pt x="868" y="545"/>
                    <a:pt x="844" y="545"/>
                  </a:cubicBezTo>
                  <a:close/>
                  <a:moveTo>
                    <a:pt x="844" y="335"/>
                  </a:moveTo>
                  <a:cubicBezTo>
                    <a:pt x="324" y="335"/>
                    <a:pt x="324" y="335"/>
                    <a:pt x="324" y="335"/>
                  </a:cubicBezTo>
                  <a:cubicBezTo>
                    <a:pt x="299" y="335"/>
                    <a:pt x="279" y="315"/>
                    <a:pt x="279" y="290"/>
                  </a:cubicBezTo>
                  <a:cubicBezTo>
                    <a:pt x="279" y="265"/>
                    <a:pt x="299" y="245"/>
                    <a:pt x="324" y="245"/>
                  </a:cubicBezTo>
                  <a:cubicBezTo>
                    <a:pt x="844" y="245"/>
                    <a:pt x="844" y="245"/>
                    <a:pt x="844" y="245"/>
                  </a:cubicBezTo>
                  <a:cubicBezTo>
                    <a:pt x="868" y="245"/>
                    <a:pt x="889" y="265"/>
                    <a:pt x="889" y="290"/>
                  </a:cubicBezTo>
                  <a:cubicBezTo>
                    <a:pt x="889" y="315"/>
                    <a:pt x="868" y="335"/>
                    <a:pt x="844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FE4EC32F-CBB1-4E67-AD43-424DC5A682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01" y="1916"/>
              <a:ext cx="2302" cy="2104"/>
            </a:xfrm>
            <a:custGeom>
              <a:avLst/>
              <a:gdLst>
                <a:gd name="T0" fmla="*/ 933 w 1107"/>
                <a:gd name="T1" fmla="*/ 0 h 1010"/>
                <a:gd name="T2" fmla="*/ 768 w 1107"/>
                <a:gd name="T3" fmla="*/ 0 h 1010"/>
                <a:gd name="T4" fmla="*/ 768 w 1107"/>
                <a:gd name="T5" fmla="*/ 267 h 1010"/>
                <a:gd name="T6" fmla="*/ 504 w 1107"/>
                <a:gd name="T7" fmla="*/ 531 h 1010"/>
                <a:gd name="T8" fmla="*/ 0 w 1107"/>
                <a:gd name="T9" fmla="*/ 531 h 1010"/>
                <a:gd name="T10" fmla="*/ 0 w 1107"/>
                <a:gd name="T11" fmla="*/ 616 h 1010"/>
                <a:gd name="T12" fmla="*/ 174 w 1107"/>
                <a:gd name="T13" fmla="*/ 790 h 1010"/>
                <a:gd name="T14" fmla="*/ 718 w 1107"/>
                <a:gd name="T15" fmla="*/ 790 h 1010"/>
                <a:gd name="T16" fmla="*/ 788 w 1107"/>
                <a:gd name="T17" fmla="*/ 812 h 1010"/>
                <a:gd name="T18" fmla="*/ 1036 w 1107"/>
                <a:gd name="T19" fmla="*/ 989 h 1010"/>
                <a:gd name="T20" fmla="*/ 1107 w 1107"/>
                <a:gd name="T21" fmla="*/ 952 h 1010"/>
                <a:gd name="T22" fmla="*/ 1107 w 1107"/>
                <a:gd name="T23" fmla="*/ 174 h 1010"/>
                <a:gd name="T24" fmla="*/ 933 w 1107"/>
                <a:gd name="T25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7" h="1010">
                  <a:moveTo>
                    <a:pt x="933" y="0"/>
                  </a:moveTo>
                  <a:cubicBezTo>
                    <a:pt x="768" y="0"/>
                    <a:pt x="768" y="0"/>
                    <a:pt x="768" y="0"/>
                  </a:cubicBezTo>
                  <a:cubicBezTo>
                    <a:pt x="768" y="267"/>
                    <a:pt x="768" y="267"/>
                    <a:pt x="768" y="267"/>
                  </a:cubicBezTo>
                  <a:cubicBezTo>
                    <a:pt x="768" y="412"/>
                    <a:pt x="650" y="531"/>
                    <a:pt x="504" y="531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0" y="616"/>
                    <a:pt x="0" y="616"/>
                    <a:pt x="0" y="616"/>
                  </a:cubicBezTo>
                  <a:cubicBezTo>
                    <a:pt x="0" y="712"/>
                    <a:pt x="78" y="790"/>
                    <a:pt x="174" y="790"/>
                  </a:cubicBezTo>
                  <a:cubicBezTo>
                    <a:pt x="718" y="790"/>
                    <a:pt x="718" y="790"/>
                    <a:pt x="718" y="790"/>
                  </a:cubicBezTo>
                  <a:cubicBezTo>
                    <a:pt x="743" y="790"/>
                    <a:pt x="768" y="797"/>
                    <a:pt x="788" y="812"/>
                  </a:cubicBezTo>
                  <a:cubicBezTo>
                    <a:pt x="1036" y="989"/>
                    <a:pt x="1036" y="989"/>
                    <a:pt x="1036" y="989"/>
                  </a:cubicBezTo>
                  <a:cubicBezTo>
                    <a:pt x="1066" y="1010"/>
                    <a:pt x="1107" y="989"/>
                    <a:pt x="1107" y="952"/>
                  </a:cubicBezTo>
                  <a:cubicBezTo>
                    <a:pt x="1107" y="174"/>
                    <a:pt x="1107" y="174"/>
                    <a:pt x="1107" y="174"/>
                  </a:cubicBezTo>
                  <a:cubicBezTo>
                    <a:pt x="1107" y="78"/>
                    <a:pt x="1029" y="0"/>
                    <a:pt x="9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5B4CAAF8-8962-4D7B-9297-58138E8DF546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788030" y="4817777"/>
            <a:ext cx="28045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6" name="Group 54">
            <a:extLst>
              <a:ext uri="{FF2B5EF4-FFF2-40B4-BE49-F238E27FC236}">
                <a16:creationId xmlns:a16="http://schemas.microsoft.com/office/drawing/2014/main" id="{AC83EACC-1D86-49A0-8B57-D703106C6B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28150" y="2073443"/>
            <a:ext cx="259660" cy="336550"/>
            <a:chOff x="3902" y="2335"/>
            <a:chExt cx="206" cy="267"/>
          </a:xfrm>
          <a:solidFill>
            <a:schemeClr val="tx1"/>
          </a:solidFill>
        </p:grpSpPr>
        <p:sp>
          <p:nvSpPr>
            <p:cNvPr id="217" name="Freeform 55">
              <a:extLst>
                <a:ext uri="{FF2B5EF4-FFF2-40B4-BE49-F238E27FC236}">
                  <a16:creationId xmlns:a16="http://schemas.microsoft.com/office/drawing/2014/main" id="{819624A3-5A17-4029-BF75-AD233C7B70F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02" y="2335"/>
              <a:ext cx="206" cy="267"/>
            </a:xfrm>
            <a:custGeom>
              <a:avLst/>
              <a:gdLst>
                <a:gd name="T0" fmla="*/ 141 w 142"/>
                <a:gd name="T1" fmla="*/ 113 h 185"/>
                <a:gd name="T2" fmla="*/ 142 w 142"/>
                <a:gd name="T3" fmla="*/ 75 h 185"/>
                <a:gd name="T4" fmla="*/ 141 w 142"/>
                <a:gd name="T5" fmla="*/ 64 h 185"/>
                <a:gd name="T6" fmla="*/ 141 w 142"/>
                <a:gd name="T7" fmla="*/ 28 h 185"/>
                <a:gd name="T8" fmla="*/ 71 w 142"/>
                <a:gd name="T9" fmla="*/ 0 h 185"/>
                <a:gd name="T10" fmla="*/ 0 w 142"/>
                <a:gd name="T11" fmla="*/ 23 h 185"/>
                <a:gd name="T12" fmla="*/ 4 w 142"/>
                <a:gd name="T13" fmla="*/ 67 h 185"/>
                <a:gd name="T14" fmla="*/ 0 w 142"/>
                <a:gd name="T15" fmla="*/ 74 h 185"/>
                <a:gd name="T16" fmla="*/ 4 w 142"/>
                <a:gd name="T17" fmla="*/ 118 h 185"/>
                <a:gd name="T18" fmla="*/ 0 w 142"/>
                <a:gd name="T19" fmla="*/ 125 h 185"/>
                <a:gd name="T20" fmla="*/ 71 w 142"/>
                <a:gd name="T21" fmla="*/ 185 h 185"/>
                <a:gd name="T22" fmla="*/ 141 w 142"/>
                <a:gd name="T23" fmla="*/ 164 h 185"/>
                <a:gd name="T24" fmla="*/ 142 w 142"/>
                <a:gd name="T25" fmla="*/ 126 h 185"/>
                <a:gd name="T26" fmla="*/ 141 w 142"/>
                <a:gd name="T27" fmla="*/ 115 h 185"/>
                <a:gd name="T28" fmla="*/ 133 w 142"/>
                <a:gd name="T29" fmla="*/ 36 h 185"/>
                <a:gd name="T30" fmla="*/ 71 w 142"/>
                <a:gd name="T31" fmla="*/ 75 h 185"/>
                <a:gd name="T32" fmla="*/ 8 w 142"/>
                <a:gd name="T33" fmla="*/ 36 h 185"/>
                <a:gd name="T34" fmla="*/ 103 w 142"/>
                <a:gd name="T35" fmla="*/ 45 h 185"/>
                <a:gd name="T36" fmla="*/ 133 w 142"/>
                <a:gd name="T37" fmla="*/ 87 h 185"/>
                <a:gd name="T38" fmla="*/ 71 w 142"/>
                <a:gd name="T39" fmla="*/ 126 h 185"/>
                <a:gd name="T40" fmla="*/ 8 w 142"/>
                <a:gd name="T41" fmla="*/ 87 h 185"/>
                <a:gd name="T42" fmla="*/ 103 w 142"/>
                <a:gd name="T43" fmla="*/ 97 h 185"/>
                <a:gd name="T44" fmla="*/ 102 w 142"/>
                <a:gd name="T45" fmla="*/ 89 h 185"/>
                <a:gd name="T46" fmla="*/ 8 w 142"/>
                <a:gd name="T47" fmla="*/ 75 h 185"/>
                <a:gd name="T48" fmla="*/ 11 w 142"/>
                <a:gd name="T49" fmla="*/ 72 h 185"/>
                <a:gd name="T50" fmla="*/ 131 w 142"/>
                <a:gd name="T51" fmla="*/ 72 h 185"/>
                <a:gd name="T52" fmla="*/ 133 w 142"/>
                <a:gd name="T53" fmla="*/ 76 h 185"/>
                <a:gd name="T54" fmla="*/ 39 w 142"/>
                <a:gd name="T55" fmla="*/ 147 h 185"/>
                <a:gd name="T56" fmla="*/ 133 w 142"/>
                <a:gd name="T57" fmla="*/ 138 h 185"/>
                <a:gd name="T58" fmla="*/ 71 w 142"/>
                <a:gd name="T59" fmla="*/ 177 h 185"/>
                <a:gd name="T60" fmla="*/ 8 w 142"/>
                <a:gd name="T61" fmla="*/ 138 h 185"/>
                <a:gd name="T62" fmla="*/ 40 w 142"/>
                <a:gd name="T63" fmla="*/ 140 h 185"/>
                <a:gd name="T64" fmla="*/ 8 w 142"/>
                <a:gd name="T65" fmla="*/ 126 h 185"/>
                <a:gd name="T66" fmla="*/ 71 w 142"/>
                <a:gd name="T67" fmla="*/ 134 h 185"/>
                <a:gd name="T68" fmla="*/ 134 w 142"/>
                <a:gd name="T69" fmla="*/ 126 h 185"/>
                <a:gd name="T70" fmla="*/ 102 w 142"/>
                <a:gd name="T71" fmla="*/ 140 h 185"/>
                <a:gd name="T72" fmla="*/ 102 w 142"/>
                <a:gd name="T73" fmla="*/ 38 h 185"/>
                <a:gd name="T74" fmla="*/ 8 w 142"/>
                <a:gd name="T75" fmla="*/ 24 h 185"/>
                <a:gd name="T76" fmla="*/ 71 w 142"/>
                <a:gd name="T77" fmla="*/ 8 h 185"/>
                <a:gd name="T78" fmla="*/ 133 w 142"/>
                <a:gd name="T79" fmla="*/ 2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2" h="185">
                  <a:moveTo>
                    <a:pt x="141" y="115"/>
                  </a:moveTo>
                  <a:cubicBezTo>
                    <a:pt x="141" y="114"/>
                    <a:pt x="141" y="114"/>
                    <a:pt x="141" y="113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2" y="78"/>
                    <a:pt x="142" y="76"/>
                    <a:pt x="142" y="75"/>
                  </a:cubicBezTo>
                  <a:cubicBezTo>
                    <a:pt x="142" y="72"/>
                    <a:pt x="141" y="70"/>
                    <a:pt x="138" y="67"/>
                  </a:cubicBezTo>
                  <a:cubicBezTo>
                    <a:pt x="139" y="66"/>
                    <a:pt x="140" y="65"/>
                    <a:pt x="141" y="64"/>
                  </a:cubicBezTo>
                  <a:cubicBezTo>
                    <a:pt x="141" y="63"/>
                    <a:pt x="141" y="62"/>
                    <a:pt x="141" y="62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2" y="26"/>
                    <a:pt x="142" y="25"/>
                    <a:pt x="142" y="24"/>
                  </a:cubicBezTo>
                  <a:cubicBezTo>
                    <a:pt x="142" y="7"/>
                    <a:pt x="99" y="0"/>
                    <a:pt x="71" y="0"/>
                  </a:cubicBezTo>
                  <a:cubicBezTo>
                    <a:pt x="41" y="0"/>
                    <a:pt x="6" y="7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2"/>
                    <a:pt x="2" y="65"/>
                    <a:pt x="4" y="67"/>
                  </a:cubicBezTo>
                  <a:cubicBezTo>
                    <a:pt x="3" y="69"/>
                    <a:pt x="2" y="70"/>
                    <a:pt x="1" y="72"/>
                  </a:cubicBezTo>
                  <a:cubicBezTo>
                    <a:pt x="1" y="73"/>
                    <a:pt x="0" y="74"/>
                    <a:pt x="0" y="74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3"/>
                    <a:pt x="2" y="116"/>
                    <a:pt x="4" y="118"/>
                  </a:cubicBezTo>
                  <a:cubicBezTo>
                    <a:pt x="3" y="120"/>
                    <a:pt x="2" y="121"/>
                    <a:pt x="1" y="123"/>
                  </a:cubicBezTo>
                  <a:cubicBezTo>
                    <a:pt x="1" y="124"/>
                    <a:pt x="0" y="124"/>
                    <a:pt x="0" y="12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78"/>
                    <a:pt x="43" y="185"/>
                    <a:pt x="71" y="185"/>
                  </a:cubicBezTo>
                  <a:cubicBezTo>
                    <a:pt x="106" y="185"/>
                    <a:pt x="135" y="177"/>
                    <a:pt x="141" y="166"/>
                  </a:cubicBezTo>
                  <a:cubicBezTo>
                    <a:pt x="141" y="165"/>
                    <a:pt x="141" y="164"/>
                    <a:pt x="141" y="164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42" y="128"/>
                    <a:pt x="142" y="127"/>
                    <a:pt x="142" y="126"/>
                  </a:cubicBezTo>
                  <a:cubicBezTo>
                    <a:pt x="142" y="123"/>
                    <a:pt x="141" y="121"/>
                    <a:pt x="138" y="118"/>
                  </a:cubicBezTo>
                  <a:cubicBezTo>
                    <a:pt x="139" y="117"/>
                    <a:pt x="140" y="116"/>
                    <a:pt x="141" y="115"/>
                  </a:cubicBezTo>
                  <a:close/>
                  <a:moveTo>
                    <a:pt x="103" y="45"/>
                  </a:moveTo>
                  <a:cubicBezTo>
                    <a:pt x="116" y="43"/>
                    <a:pt x="126" y="40"/>
                    <a:pt x="133" y="36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28" y="67"/>
                    <a:pt x="104" y="75"/>
                    <a:pt x="71" y="75"/>
                  </a:cubicBezTo>
                  <a:cubicBezTo>
                    <a:pt x="30" y="75"/>
                    <a:pt x="8" y="64"/>
                    <a:pt x="8" y="5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5" y="40"/>
                    <a:pt x="25" y="43"/>
                    <a:pt x="39" y="45"/>
                  </a:cubicBezTo>
                  <a:cubicBezTo>
                    <a:pt x="59" y="49"/>
                    <a:pt x="84" y="49"/>
                    <a:pt x="103" y="45"/>
                  </a:cubicBezTo>
                  <a:close/>
                  <a:moveTo>
                    <a:pt x="103" y="97"/>
                  </a:moveTo>
                  <a:cubicBezTo>
                    <a:pt x="116" y="95"/>
                    <a:pt x="126" y="91"/>
                    <a:pt x="133" y="87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28" y="119"/>
                    <a:pt x="104" y="126"/>
                    <a:pt x="71" y="126"/>
                  </a:cubicBezTo>
                  <a:cubicBezTo>
                    <a:pt x="30" y="126"/>
                    <a:pt x="8" y="116"/>
                    <a:pt x="8" y="110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5" y="91"/>
                    <a:pt x="25" y="94"/>
                    <a:pt x="39" y="97"/>
                  </a:cubicBezTo>
                  <a:cubicBezTo>
                    <a:pt x="59" y="100"/>
                    <a:pt x="84" y="100"/>
                    <a:pt x="103" y="97"/>
                  </a:cubicBezTo>
                  <a:close/>
                  <a:moveTo>
                    <a:pt x="133" y="76"/>
                  </a:moveTo>
                  <a:cubicBezTo>
                    <a:pt x="131" y="80"/>
                    <a:pt x="121" y="86"/>
                    <a:pt x="102" y="89"/>
                  </a:cubicBezTo>
                  <a:cubicBezTo>
                    <a:pt x="83" y="92"/>
                    <a:pt x="59" y="92"/>
                    <a:pt x="40" y="89"/>
                  </a:cubicBezTo>
                  <a:cubicBezTo>
                    <a:pt x="18" y="85"/>
                    <a:pt x="9" y="79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4"/>
                    <a:pt x="9" y="73"/>
                    <a:pt x="11" y="72"/>
                  </a:cubicBezTo>
                  <a:cubicBezTo>
                    <a:pt x="23" y="79"/>
                    <a:pt x="46" y="83"/>
                    <a:pt x="71" y="83"/>
                  </a:cubicBezTo>
                  <a:cubicBezTo>
                    <a:pt x="96" y="83"/>
                    <a:pt x="119" y="79"/>
                    <a:pt x="131" y="72"/>
                  </a:cubicBezTo>
                  <a:cubicBezTo>
                    <a:pt x="133" y="73"/>
                    <a:pt x="134" y="74"/>
                    <a:pt x="134" y="75"/>
                  </a:cubicBezTo>
                  <a:cubicBezTo>
                    <a:pt x="134" y="75"/>
                    <a:pt x="134" y="76"/>
                    <a:pt x="133" y="76"/>
                  </a:cubicBezTo>
                  <a:close/>
                  <a:moveTo>
                    <a:pt x="8" y="138"/>
                  </a:moveTo>
                  <a:cubicBezTo>
                    <a:pt x="15" y="142"/>
                    <a:pt x="25" y="145"/>
                    <a:pt x="39" y="147"/>
                  </a:cubicBezTo>
                  <a:cubicBezTo>
                    <a:pt x="59" y="151"/>
                    <a:pt x="84" y="151"/>
                    <a:pt x="103" y="147"/>
                  </a:cubicBezTo>
                  <a:cubicBezTo>
                    <a:pt x="116" y="145"/>
                    <a:pt x="126" y="142"/>
                    <a:pt x="133" y="138"/>
                  </a:cubicBezTo>
                  <a:cubicBezTo>
                    <a:pt x="133" y="163"/>
                    <a:pt x="133" y="163"/>
                    <a:pt x="133" y="163"/>
                  </a:cubicBezTo>
                  <a:cubicBezTo>
                    <a:pt x="128" y="170"/>
                    <a:pt x="104" y="177"/>
                    <a:pt x="71" y="177"/>
                  </a:cubicBezTo>
                  <a:cubicBezTo>
                    <a:pt x="30" y="177"/>
                    <a:pt x="8" y="166"/>
                    <a:pt x="8" y="161"/>
                  </a:cubicBezTo>
                  <a:lnTo>
                    <a:pt x="8" y="138"/>
                  </a:lnTo>
                  <a:close/>
                  <a:moveTo>
                    <a:pt x="102" y="140"/>
                  </a:moveTo>
                  <a:cubicBezTo>
                    <a:pt x="83" y="143"/>
                    <a:pt x="59" y="143"/>
                    <a:pt x="40" y="140"/>
                  </a:cubicBezTo>
                  <a:cubicBezTo>
                    <a:pt x="18" y="136"/>
                    <a:pt x="9" y="130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9" y="125"/>
                    <a:pt x="9" y="124"/>
                    <a:pt x="10" y="123"/>
                  </a:cubicBezTo>
                  <a:cubicBezTo>
                    <a:pt x="23" y="130"/>
                    <a:pt x="46" y="134"/>
                    <a:pt x="71" y="134"/>
                  </a:cubicBezTo>
                  <a:cubicBezTo>
                    <a:pt x="96" y="134"/>
                    <a:pt x="119" y="130"/>
                    <a:pt x="132" y="123"/>
                  </a:cubicBezTo>
                  <a:cubicBezTo>
                    <a:pt x="133" y="124"/>
                    <a:pt x="134" y="125"/>
                    <a:pt x="134" y="126"/>
                  </a:cubicBezTo>
                  <a:cubicBezTo>
                    <a:pt x="134" y="126"/>
                    <a:pt x="134" y="127"/>
                    <a:pt x="133" y="127"/>
                  </a:cubicBezTo>
                  <a:cubicBezTo>
                    <a:pt x="131" y="131"/>
                    <a:pt x="121" y="137"/>
                    <a:pt x="102" y="140"/>
                  </a:cubicBezTo>
                  <a:close/>
                  <a:moveTo>
                    <a:pt x="133" y="25"/>
                  </a:moveTo>
                  <a:cubicBezTo>
                    <a:pt x="131" y="29"/>
                    <a:pt x="121" y="35"/>
                    <a:pt x="102" y="38"/>
                  </a:cubicBezTo>
                  <a:cubicBezTo>
                    <a:pt x="83" y="41"/>
                    <a:pt x="59" y="41"/>
                    <a:pt x="40" y="38"/>
                  </a:cubicBezTo>
                  <a:cubicBezTo>
                    <a:pt x="17" y="34"/>
                    <a:pt x="9" y="27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0" y="17"/>
                    <a:pt x="34" y="8"/>
                    <a:pt x="71" y="8"/>
                  </a:cubicBezTo>
                  <a:cubicBezTo>
                    <a:pt x="112" y="8"/>
                    <a:pt x="134" y="19"/>
                    <a:pt x="134" y="24"/>
                  </a:cubicBezTo>
                  <a:cubicBezTo>
                    <a:pt x="134" y="24"/>
                    <a:pt x="134" y="25"/>
                    <a:pt x="13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8" name="Oval 56">
              <a:extLst>
                <a:ext uri="{FF2B5EF4-FFF2-40B4-BE49-F238E27FC236}">
                  <a16:creationId xmlns:a16="http://schemas.microsoft.com/office/drawing/2014/main" id="{8B7A29B5-AC00-48AF-8A6B-775E0D1B97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064" y="2400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9" name="Oval 57">
              <a:extLst>
                <a:ext uri="{FF2B5EF4-FFF2-40B4-BE49-F238E27FC236}">
                  <a16:creationId xmlns:a16="http://schemas.microsoft.com/office/drawing/2014/main" id="{43537A26-A6F3-4E6C-BFD2-8362F2E1FFD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064" y="2476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0" name="Oval 58">
              <a:extLst>
                <a:ext uri="{FF2B5EF4-FFF2-40B4-BE49-F238E27FC236}">
                  <a16:creationId xmlns:a16="http://schemas.microsoft.com/office/drawing/2014/main" id="{F64E1CBA-F82F-481F-8284-397B81B3EB5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064" y="2547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6" name="Freeform 28">
            <a:extLst>
              <a:ext uri="{FF2B5EF4-FFF2-40B4-BE49-F238E27FC236}">
                <a16:creationId xmlns:a16="http://schemas.microsoft.com/office/drawing/2014/main" id="{C7AC34EC-4B90-4419-8D3C-7472DE7B5D5E}"/>
              </a:ext>
            </a:extLst>
          </p:cNvPr>
          <p:cNvSpPr>
            <a:spLocks/>
          </p:cNvSpPr>
          <p:nvPr userDrawn="1"/>
        </p:nvSpPr>
        <p:spPr bwMode="auto">
          <a:xfrm>
            <a:off x="5598307" y="2584235"/>
            <a:ext cx="325072" cy="383018"/>
          </a:xfrm>
          <a:custGeom>
            <a:avLst/>
            <a:gdLst>
              <a:gd name="T0" fmla="*/ 549 w 624"/>
              <a:gd name="T1" fmla="*/ 231 h 732"/>
              <a:gd name="T2" fmla="*/ 549 w 624"/>
              <a:gd name="T3" fmla="*/ 214 h 732"/>
              <a:gd name="T4" fmla="*/ 335 w 624"/>
              <a:gd name="T5" fmla="*/ 0 h 732"/>
              <a:gd name="T6" fmla="*/ 288 w 624"/>
              <a:gd name="T7" fmla="*/ 0 h 732"/>
              <a:gd name="T8" fmla="*/ 74 w 624"/>
              <a:gd name="T9" fmla="*/ 214 h 732"/>
              <a:gd name="T10" fmla="*/ 74 w 624"/>
              <a:gd name="T11" fmla="*/ 231 h 732"/>
              <a:gd name="T12" fmla="*/ 74 w 624"/>
              <a:gd name="T13" fmla="*/ 231 h 732"/>
              <a:gd name="T14" fmla="*/ 0 w 624"/>
              <a:gd name="T15" fmla="*/ 306 h 732"/>
              <a:gd name="T16" fmla="*/ 0 w 624"/>
              <a:gd name="T17" fmla="*/ 387 h 732"/>
              <a:gd name="T18" fmla="*/ 74 w 624"/>
              <a:gd name="T19" fmla="*/ 463 h 732"/>
              <a:gd name="T20" fmla="*/ 74 w 624"/>
              <a:gd name="T21" fmla="*/ 494 h 732"/>
              <a:gd name="T22" fmla="*/ 247 w 624"/>
              <a:gd name="T23" fmla="*/ 704 h 732"/>
              <a:gd name="T24" fmla="*/ 280 w 624"/>
              <a:gd name="T25" fmla="*/ 732 h 732"/>
              <a:gd name="T26" fmla="*/ 343 w 624"/>
              <a:gd name="T27" fmla="*/ 732 h 732"/>
              <a:gd name="T28" fmla="*/ 377 w 624"/>
              <a:gd name="T29" fmla="*/ 698 h 732"/>
              <a:gd name="T30" fmla="*/ 377 w 624"/>
              <a:gd name="T31" fmla="*/ 695 h 732"/>
              <a:gd name="T32" fmla="*/ 343 w 624"/>
              <a:gd name="T33" fmla="*/ 661 h 732"/>
              <a:gd name="T34" fmla="*/ 280 w 624"/>
              <a:gd name="T35" fmla="*/ 661 h 732"/>
              <a:gd name="T36" fmla="*/ 250 w 624"/>
              <a:gd name="T37" fmla="*/ 681 h 732"/>
              <a:gd name="T38" fmla="*/ 98 w 624"/>
              <a:gd name="T39" fmla="*/ 494 h 732"/>
              <a:gd name="T40" fmla="*/ 98 w 624"/>
              <a:gd name="T41" fmla="*/ 463 h 732"/>
              <a:gd name="T42" fmla="*/ 112 w 624"/>
              <a:gd name="T43" fmla="*/ 463 h 732"/>
              <a:gd name="T44" fmla="*/ 145 w 624"/>
              <a:gd name="T45" fmla="*/ 430 h 732"/>
              <a:gd name="T46" fmla="*/ 145 w 624"/>
              <a:gd name="T47" fmla="*/ 264 h 732"/>
              <a:gd name="T48" fmla="*/ 112 w 624"/>
              <a:gd name="T49" fmla="*/ 231 h 732"/>
              <a:gd name="T50" fmla="*/ 98 w 624"/>
              <a:gd name="T51" fmla="*/ 231 h 732"/>
              <a:gd name="T52" fmla="*/ 98 w 624"/>
              <a:gd name="T53" fmla="*/ 214 h 732"/>
              <a:gd name="T54" fmla="*/ 288 w 624"/>
              <a:gd name="T55" fmla="*/ 24 h 732"/>
              <a:gd name="T56" fmla="*/ 335 w 624"/>
              <a:gd name="T57" fmla="*/ 24 h 732"/>
              <a:gd name="T58" fmla="*/ 525 w 624"/>
              <a:gd name="T59" fmla="*/ 214 h 732"/>
              <a:gd name="T60" fmla="*/ 525 w 624"/>
              <a:gd name="T61" fmla="*/ 231 h 732"/>
              <a:gd name="T62" fmla="*/ 511 w 624"/>
              <a:gd name="T63" fmla="*/ 231 h 732"/>
              <a:gd name="T64" fmla="*/ 479 w 624"/>
              <a:gd name="T65" fmla="*/ 264 h 732"/>
              <a:gd name="T66" fmla="*/ 479 w 624"/>
              <a:gd name="T67" fmla="*/ 430 h 732"/>
              <a:gd name="T68" fmla="*/ 511 w 624"/>
              <a:gd name="T69" fmla="*/ 463 h 732"/>
              <a:gd name="T70" fmla="*/ 548 w 624"/>
              <a:gd name="T71" fmla="*/ 463 h 732"/>
              <a:gd name="T72" fmla="*/ 624 w 624"/>
              <a:gd name="T73" fmla="*/ 387 h 732"/>
              <a:gd name="T74" fmla="*/ 624 w 624"/>
              <a:gd name="T75" fmla="*/ 306 h 732"/>
              <a:gd name="T76" fmla="*/ 549 w 624"/>
              <a:gd name="T77" fmla="*/ 231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4" h="732">
                <a:moveTo>
                  <a:pt x="549" y="231"/>
                </a:moveTo>
                <a:cubicBezTo>
                  <a:pt x="549" y="214"/>
                  <a:pt x="549" y="214"/>
                  <a:pt x="549" y="214"/>
                </a:cubicBezTo>
                <a:cubicBezTo>
                  <a:pt x="549" y="96"/>
                  <a:pt x="453" y="0"/>
                  <a:pt x="335" y="0"/>
                </a:cubicBezTo>
                <a:cubicBezTo>
                  <a:pt x="288" y="0"/>
                  <a:pt x="288" y="0"/>
                  <a:pt x="288" y="0"/>
                </a:cubicBezTo>
                <a:cubicBezTo>
                  <a:pt x="170" y="0"/>
                  <a:pt x="74" y="96"/>
                  <a:pt x="74" y="214"/>
                </a:cubicBezTo>
                <a:cubicBezTo>
                  <a:pt x="74" y="231"/>
                  <a:pt x="74" y="231"/>
                  <a:pt x="74" y="231"/>
                </a:cubicBezTo>
                <a:cubicBezTo>
                  <a:pt x="74" y="231"/>
                  <a:pt x="74" y="231"/>
                  <a:pt x="74" y="231"/>
                </a:cubicBezTo>
                <a:cubicBezTo>
                  <a:pt x="33" y="231"/>
                  <a:pt x="0" y="265"/>
                  <a:pt x="0" y="306"/>
                </a:cubicBezTo>
                <a:cubicBezTo>
                  <a:pt x="0" y="387"/>
                  <a:pt x="0" y="387"/>
                  <a:pt x="0" y="387"/>
                </a:cubicBezTo>
                <a:cubicBezTo>
                  <a:pt x="0" y="429"/>
                  <a:pt x="33" y="462"/>
                  <a:pt x="74" y="463"/>
                </a:cubicBezTo>
                <a:cubicBezTo>
                  <a:pt x="74" y="494"/>
                  <a:pt x="74" y="494"/>
                  <a:pt x="74" y="494"/>
                </a:cubicBezTo>
                <a:cubicBezTo>
                  <a:pt x="74" y="595"/>
                  <a:pt x="148" y="685"/>
                  <a:pt x="247" y="704"/>
                </a:cubicBezTo>
                <a:cubicBezTo>
                  <a:pt x="250" y="720"/>
                  <a:pt x="264" y="732"/>
                  <a:pt x="280" y="732"/>
                </a:cubicBezTo>
                <a:cubicBezTo>
                  <a:pt x="343" y="732"/>
                  <a:pt x="343" y="732"/>
                  <a:pt x="343" y="732"/>
                </a:cubicBezTo>
                <a:cubicBezTo>
                  <a:pt x="362" y="732"/>
                  <a:pt x="377" y="717"/>
                  <a:pt x="377" y="698"/>
                </a:cubicBezTo>
                <a:cubicBezTo>
                  <a:pt x="377" y="695"/>
                  <a:pt x="377" y="695"/>
                  <a:pt x="377" y="695"/>
                </a:cubicBezTo>
                <a:cubicBezTo>
                  <a:pt x="377" y="677"/>
                  <a:pt x="362" y="661"/>
                  <a:pt x="343" y="661"/>
                </a:cubicBezTo>
                <a:cubicBezTo>
                  <a:pt x="280" y="661"/>
                  <a:pt x="280" y="661"/>
                  <a:pt x="280" y="661"/>
                </a:cubicBezTo>
                <a:cubicBezTo>
                  <a:pt x="267" y="661"/>
                  <a:pt x="255" y="669"/>
                  <a:pt x="250" y="681"/>
                </a:cubicBezTo>
                <a:cubicBezTo>
                  <a:pt x="163" y="663"/>
                  <a:pt x="98" y="583"/>
                  <a:pt x="98" y="494"/>
                </a:cubicBezTo>
                <a:cubicBezTo>
                  <a:pt x="98" y="463"/>
                  <a:pt x="98" y="463"/>
                  <a:pt x="98" y="463"/>
                </a:cubicBezTo>
                <a:cubicBezTo>
                  <a:pt x="112" y="463"/>
                  <a:pt x="112" y="463"/>
                  <a:pt x="112" y="463"/>
                </a:cubicBezTo>
                <a:cubicBezTo>
                  <a:pt x="130" y="463"/>
                  <a:pt x="145" y="448"/>
                  <a:pt x="145" y="430"/>
                </a:cubicBezTo>
                <a:cubicBezTo>
                  <a:pt x="145" y="264"/>
                  <a:pt x="145" y="264"/>
                  <a:pt x="145" y="264"/>
                </a:cubicBezTo>
                <a:cubicBezTo>
                  <a:pt x="145" y="246"/>
                  <a:pt x="130" y="231"/>
                  <a:pt x="112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214"/>
                  <a:pt x="98" y="214"/>
                  <a:pt x="98" y="214"/>
                </a:cubicBezTo>
                <a:cubicBezTo>
                  <a:pt x="98" y="109"/>
                  <a:pt x="183" y="24"/>
                  <a:pt x="288" y="24"/>
                </a:cubicBezTo>
                <a:cubicBezTo>
                  <a:pt x="335" y="24"/>
                  <a:pt x="335" y="24"/>
                  <a:pt x="335" y="24"/>
                </a:cubicBezTo>
                <a:cubicBezTo>
                  <a:pt x="440" y="24"/>
                  <a:pt x="525" y="109"/>
                  <a:pt x="525" y="214"/>
                </a:cubicBezTo>
                <a:cubicBezTo>
                  <a:pt x="525" y="231"/>
                  <a:pt x="525" y="231"/>
                  <a:pt x="525" y="231"/>
                </a:cubicBezTo>
                <a:cubicBezTo>
                  <a:pt x="511" y="231"/>
                  <a:pt x="511" y="231"/>
                  <a:pt x="511" y="231"/>
                </a:cubicBezTo>
                <a:cubicBezTo>
                  <a:pt x="493" y="231"/>
                  <a:pt x="479" y="246"/>
                  <a:pt x="479" y="264"/>
                </a:cubicBezTo>
                <a:cubicBezTo>
                  <a:pt x="479" y="430"/>
                  <a:pt x="479" y="430"/>
                  <a:pt x="479" y="430"/>
                </a:cubicBezTo>
                <a:cubicBezTo>
                  <a:pt x="479" y="448"/>
                  <a:pt x="493" y="463"/>
                  <a:pt x="511" y="463"/>
                </a:cubicBezTo>
                <a:cubicBezTo>
                  <a:pt x="548" y="463"/>
                  <a:pt x="548" y="463"/>
                  <a:pt x="548" y="463"/>
                </a:cubicBezTo>
                <a:cubicBezTo>
                  <a:pt x="590" y="463"/>
                  <a:pt x="624" y="429"/>
                  <a:pt x="624" y="387"/>
                </a:cubicBezTo>
                <a:cubicBezTo>
                  <a:pt x="624" y="306"/>
                  <a:pt x="624" y="306"/>
                  <a:pt x="624" y="306"/>
                </a:cubicBezTo>
                <a:cubicBezTo>
                  <a:pt x="624" y="265"/>
                  <a:pt x="590" y="231"/>
                  <a:pt x="549" y="2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26" name="Freeform 5">
            <a:extLst>
              <a:ext uri="{FF2B5EF4-FFF2-40B4-BE49-F238E27FC236}">
                <a16:creationId xmlns:a16="http://schemas.microsoft.com/office/drawing/2014/main" id="{A37D52A3-1842-4A9A-82F6-8C064C6BD003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642648" y="3185619"/>
            <a:ext cx="234987" cy="331914"/>
          </a:xfrm>
          <a:custGeom>
            <a:avLst/>
            <a:gdLst>
              <a:gd name="T0" fmla="*/ 528 w 553"/>
              <a:gd name="T1" fmla="*/ 102 h 781"/>
              <a:gd name="T2" fmla="*/ 427 w 553"/>
              <a:gd name="T3" fmla="*/ 102 h 781"/>
              <a:gd name="T4" fmla="*/ 427 w 553"/>
              <a:gd name="T5" fmla="*/ 89 h 781"/>
              <a:gd name="T6" fmla="*/ 402 w 553"/>
              <a:gd name="T7" fmla="*/ 63 h 781"/>
              <a:gd name="T8" fmla="*/ 361 w 553"/>
              <a:gd name="T9" fmla="*/ 63 h 781"/>
              <a:gd name="T10" fmla="*/ 276 w 553"/>
              <a:gd name="T11" fmla="*/ 0 h 781"/>
              <a:gd name="T12" fmla="*/ 192 w 553"/>
              <a:gd name="T13" fmla="*/ 63 h 781"/>
              <a:gd name="T14" fmla="*/ 151 w 553"/>
              <a:gd name="T15" fmla="*/ 63 h 781"/>
              <a:gd name="T16" fmla="*/ 125 w 553"/>
              <a:gd name="T17" fmla="*/ 89 h 781"/>
              <a:gd name="T18" fmla="*/ 125 w 553"/>
              <a:gd name="T19" fmla="*/ 102 h 781"/>
              <a:gd name="T20" fmla="*/ 25 w 553"/>
              <a:gd name="T21" fmla="*/ 102 h 781"/>
              <a:gd name="T22" fmla="*/ 0 w 553"/>
              <a:gd name="T23" fmla="*/ 128 h 781"/>
              <a:gd name="T24" fmla="*/ 0 w 553"/>
              <a:gd name="T25" fmla="*/ 756 h 781"/>
              <a:gd name="T26" fmla="*/ 25 w 553"/>
              <a:gd name="T27" fmla="*/ 781 h 781"/>
              <a:gd name="T28" fmla="*/ 528 w 553"/>
              <a:gd name="T29" fmla="*/ 781 h 781"/>
              <a:gd name="T30" fmla="*/ 553 w 553"/>
              <a:gd name="T31" fmla="*/ 756 h 781"/>
              <a:gd name="T32" fmla="*/ 553 w 553"/>
              <a:gd name="T33" fmla="*/ 128 h 781"/>
              <a:gd name="T34" fmla="*/ 528 w 553"/>
              <a:gd name="T35" fmla="*/ 102 h 781"/>
              <a:gd name="T36" fmla="*/ 176 w 553"/>
              <a:gd name="T37" fmla="*/ 114 h 781"/>
              <a:gd name="T38" fmla="*/ 214 w 553"/>
              <a:gd name="T39" fmla="*/ 114 h 781"/>
              <a:gd name="T40" fmla="*/ 239 w 553"/>
              <a:gd name="T41" fmla="*/ 89 h 781"/>
              <a:gd name="T42" fmla="*/ 276 w 553"/>
              <a:gd name="T43" fmla="*/ 51 h 781"/>
              <a:gd name="T44" fmla="*/ 314 w 553"/>
              <a:gd name="T45" fmla="*/ 89 h 781"/>
              <a:gd name="T46" fmla="*/ 339 w 553"/>
              <a:gd name="T47" fmla="*/ 114 h 781"/>
              <a:gd name="T48" fmla="*/ 377 w 553"/>
              <a:gd name="T49" fmla="*/ 114 h 781"/>
              <a:gd name="T50" fmla="*/ 377 w 553"/>
              <a:gd name="T51" fmla="*/ 154 h 781"/>
              <a:gd name="T52" fmla="*/ 176 w 553"/>
              <a:gd name="T53" fmla="*/ 154 h 781"/>
              <a:gd name="T54" fmla="*/ 176 w 553"/>
              <a:gd name="T55" fmla="*/ 114 h 781"/>
              <a:gd name="T56" fmla="*/ 377 w 553"/>
              <a:gd name="T57" fmla="*/ 628 h 781"/>
              <a:gd name="T58" fmla="*/ 176 w 553"/>
              <a:gd name="T59" fmla="*/ 628 h 781"/>
              <a:gd name="T60" fmla="*/ 150 w 553"/>
              <a:gd name="T61" fmla="*/ 603 h 781"/>
              <a:gd name="T62" fmla="*/ 176 w 553"/>
              <a:gd name="T63" fmla="*/ 577 h 781"/>
              <a:gd name="T64" fmla="*/ 377 w 553"/>
              <a:gd name="T65" fmla="*/ 577 h 781"/>
              <a:gd name="T66" fmla="*/ 403 w 553"/>
              <a:gd name="T67" fmla="*/ 603 h 781"/>
              <a:gd name="T68" fmla="*/ 377 w 553"/>
              <a:gd name="T69" fmla="*/ 628 h 781"/>
              <a:gd name="T70" fmla="*/ 377 w 553"/>
              <a:gd name="T71" fmla="*/ 493 h 781"/>
              <a:gd name="T72" fmla="*/ 176 w 553"/>
              <a:gd name="T73" fmla="*/ 493 h 781"/>
              <a:gd name="T74" fmla="*/ 150 w 553"/>
              <a:gd name="T75" fmla="*/ 468 h 781"/>
              <a:gd name="T76" fmla="*/ 176 w 553"/>
              <a:gd name="T77" fmla="*/ 442 h 781"/>
              <a:gd name="T78" fmla="*/ 377 w 553"/>
              <a:gd name="T79" fmla="*/ 442 h 781"/>
              <a:gd name="T80" fmla="*/ 403 w 553"/>
              <a:gd name="T81" fmla="*/ 468 h 781"/>
              <a:gd name="T82" fmla="*/ 377 w 553"/>
              <a:gd name="T83" fmla="*/ 493 h 781"/>
              <a:gd name="T84" fmla="*/ 377 w 553"/>
              <a:gd name="T85" fmla="*/ 358 h 781"/>
              <a:gd name="T86" fmla="*/ 176 w 553"/>
              <a:gd name="T87" fmla="*/ 358 h 781"/>
              <a:gd name="T88" fmla="*/ 150 w 553"/>
              <a:gd name="T89" fmla="*/ 332 h 781"/>
              <a:gd name="T90" fmla="*/ 176 w 553"/>
              <a:gd name="T91" fmla="*/ 307 h 781"/>
              <a:gd name="T92" fmla="*/ 377 w 553"/>
              <a:gd name="T93" fmla="*/ 307 h 781"/>
              <a:gd name="T94" fmla="*/ 403 w 553"/>
              <a:gd name="T95" fmla="*/ 332 h 781"/>
              <a:gd name="T96" fmla="*/ 377 w 553"/>
              <a:gd name="T97" fmla="*/ 358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3" h="781">
                <a:moveTo>
                  <a:pt x="528" y="102"/>
                </a:moveTo>
                <a:cubicBezTo>
                  <a:pt x="427" y="102"/>
                  <a:pt x="427" y="102"/>
                  <a:pt x="427" y="102"/>
                </a:cubicBezTo>
                <a:cubicBezTo>
                  <a:pt x="427" y="89"/>
                  <a:pt x="427" y="89"/>
                  <a:pt x="427" y="89"/>
                </a:cubicBezTo>
                <a:cubicBezTo>
                  <a:pt x="427" y="75"/>
                  <a:pt x="416" y="63"/>
                  <a:pt x="402" y="63"/>
                </a:cubicBezTo>
                <a:cubicBezTo>
                  <a:pt x="361" y="63"/>
                  <a:pt x="361" y="63"/>
                  <a:pt x="361" y="63"/>
                </a:cubicBezTo>
                <a:cubicBezTo>
                  <a:pt x="350" y="27"/>
                  <a:pt x="316" y="0"/>
                  <a:pt x="276" y="0"/>
                </a:cubicBezTo>
                <a:cubicBezTo>
                  <a:pt x="237" y="0"/>
                  <a:pt x="203" y="27"/>
                  <a:pt x="192" y="63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37" y="63"/>
                  <a:pt x="125" y="75"/>
                  <a:pt x="125" y="89"/>
                </a:cubicBezTo>
                <a:cubicBezTo>
                  <a:pt x="125" y="102"/>
                  <a:pt x="125" y="102"/>
                  <a:pt x="125" y="102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11" y="102"/>
                  <a:pt x="0" y="114"/>
                  <a:pt x="0" y="128"/>
                </a:cubicBezTo>
                <a:cubicBezTo>
                  <a:pt x="0" y="756"/>
                  <a:pt x="0" y="756"/>
                  <a:pt x="0" y="756"/>
                </a:cubicBezTo>
                <a:cubicBezTo>
                  <a:pt x="0" y="770"/>
                  <a:pt x="11" y="781"/>
                  <a:pt x="25" y="781"/>
                </a:cubicBezTo>
                <a:cubicBezTo>
                  <a:pt x="528" y="781"/>
                  <a:pt x="528" y="781"/>
                  <a:pt x="528" y="781"/>
                </a:cubicBezTo>
                <a:cubicBezTo>
                  <a:pt x="542" y="781"/>
                  <a:pt x="553" y="770"/>
                  <a:pt x="553" y="756"/>
                </a:cubicBezTo>
                <a:cubicBezTo>
                  <a:pt x="553" y="128"/>
                  <a:pt x="553" y="128"/>
                  <a:pt x="553" y="128"/>
                </a:cubicBezTo>
                <a:cubicBezTo>
                  <a:pt x="553" y="114"/>
                  <a:pt x="542" y="102"/>
                  <a:pt x="528" y="102"/>
                </a:cubicBezTo>
                <a:close/>
                <a:moveTo>
                  <a:pt x="176" y="114"/>
                </a:moveTo>
                <a:cubicBezTo>
                  <a:pt x="214" y="114"/>
                  <a:pt x="214" y="114"/>
                  <a:pt x="214" y="114"/>
                </a:cubicBezTo>
                <a:cubicBezTo>
                  <a:pt x="228" y="114"/>
                  <a:pt x="239" y="103"/>
                  <a:pt x="239" y="89"/>
                </a:cubicBezTo>
                <a:cubicBezTo>
                  <a:pt x="239" y="68"/>
                  <a:pt x="256" y="51"/>
                  <a:pt x="276" y="51"/>
                </a:cubicBezTo>
                <a:cubicBezTo>
                  <a:pt x="297" y="51"/>
                  <a:pt x="314" y="68"/>
                  <a:pt x="314" y="89"/>
                </a:cubicBezTo>
                <a:cubicBezTo>
                  <a:pt x="314" y="103"/>
                  <a:pt x="325" y="114"/>
                  <a:pt x="339" y="114"/>
                </a:cubicBezTo>
                <a:cubicBezTo>
                  <a:pt x="377" y="114"/>
                  <a:pt x="377" y="114"/>
                  <a:pt x="377" y="114"/>
                </a:cubicBezTo>
                <a:cubicBezTo>
                  <a:pt x="377" y="120"/>
                  <a:pt x="377" y="151"/>
                  <a:pt x="377" y="154"/>
                </a:cubicBezTo>
                <a:cubicBezTo>
                  <a:pt x="176" y="154"/>
                  <a:pt x="176" y="154"/>
                  <a:pt x="176" y="154"/>
                </a:cubicBezTo>
                <a:cubicBezTo>
                  <a:pt x="176" y="151"/>
                  <a:pt x="176" y="120"/>
                  <a:pt x="176" y="114"/>
                </a:cubicBezTo>
                <a:close/>
                <a:moveTo>
                  <a:pt x="377" y="628"/>
                </a:moveTo>
                <a:cubicBezTo>
                  <a:pt x="176" y="628"/>
                  <a:pt x="176" y="628"/>
                  <a:pt x="176" y="628"/>
                </a:cubicBezTo>
                <a:cubicBezTo>
                  <a:pt x="162" y="628"/>
                  <a:pt x="150" y="617"/>
                  <a:pt x="150" y="603"/>
                </a:cubicBezTo>
                <a:cubicBezTo>
                  <a:pt x="150" y="589"/>
                  <a:pt x="162" y="577"/>
                  <a:pt x="176" y="577"/>
                </a:cubicBezTo>
                <a:cubicBezTo>
                  <a:pt x="377" y="577"/>
                  <a:pt x="377" y="577"/>
                  <a:pt x="377" y="577"/>
                </a:cubicBezTo>
                <a:cubicBezTo>
                  <a:pt x="391" y="577"/>
                  <a:pt x="403" y="589"/>
                  <a:pt x="403" y="603"/>
                </a:cubicBezTo>
                <a:cubicBezTo>
                  <a:pt x="403" y="617"/>
                  <a:pt x="391" y="628"/>
                  <a:pt x="377" y="628"/>
                </a:cubicBezTo>
                <a:close/>
                <a:moveTo>
                  <a:pt x="377" y="493"/>
                </a:moveTo>
                <a:cubicBezTo>
                  <a:pt x="176" y="493"/>
                  <a:pt x="176" y="493"/>
                  <a:pt x="176" y="493"/>
                </a:cubicBezTo>
                <a:cubicBezTo>
                  <a:pt x="162" y="493"/>
                  <a:pt x="150" y="482"/>
                  <a:pt x="150" y="468"/>
                </a:cubicBezTo>
                <a:cubicBezTo>
                  <a:pt x="150" y="453"/>
                  <a:pt x="162" y="442"/>
                  <a:pt x="176" y="442"/>
                </a:cubicBezTo>
                <a:cubicBezTo>
                  <a:pt x="377" y="442"/>
                  <a:pt x="377" y="442"/>
                  <a:pt x="377" y="442"/>
                </a:cubicBezTo>
                <a:cubicBezTo>
                  <a:pt x="391" y="442"/>
                  <a:pt x="403" y="453"/>
                  <a:pt x="403" y="468"/>
                </a:cubicBezTo>
                <a:cubicBezTo>
                  <a:pt x="403" y="482"/>
                  <a:pt x="391" y="493"/>
                  <a:pt x="377" y="493"/>
                </a:cubicBezTo>
                <a:close/>
                <a:moveTo>
                  <a:pt x="377" y="358"/>
                </a:moveTo>
                <a:cubicBezTo>
                  <a:pt x="176" y="358"/>
                  <a:pt x="176" y="358"/>
                  <a:pt x="176" y="358"/>
                </a:cubicBezTo>
                <a:cubicBezTo>
                  <a:pt x="162" y="358"/>
                  <a:pt x="150" y="346"/>
                  <a:pt x="150" y="332"/>
                </a:cubicBezTo>
                <a:cubicBezTo>
                  <a:pt x="150" y="318"/>
                  <a:pt x="162" y="307"/>
                  <a:pt x="176" y="307"/>
                </a:cubicBezTo>
                <a:cubicBezTo>
                  <a:pt x="377" y="307"/>
                  <a:pt x="377" y="307"/>
                  <a:pt x="377" y="307"/>
                </a:cubicBezTo>
                <a:cubicBezTo>
                  <a:pt x="391" y="307"/>
                  <a:pt x="403" y="318"/>
                  <a:pt x="403" y="332"/>
                </a:cubicBezTo>
                <a:cubicBezTo>
                  <a:pt x="403" y="346"/>
                  <a:pt x="391" y="358"/>
                  <a:pt x="377" y="3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4EAB3CE7-6F49-4F83-9F96-7FFE342AFF88}"/>
              </a:ext>
            </a:extLst>
          </p:cNvPr>
          <p:cNvSpPr/>
          <p:nvPr userDrawn="1"/>
        </p:nvSpPr>
        <p:spPr>
          <a:xfrm>
            <a:off x="11792561" y="1658372"/>
            <a:ext cx="2330814" cy="440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defTabSz="146304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 b="1" kern="1200">
                <a:solidFill>
                  <a:schemeClr val="tx2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Resize an Icon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maintain proportions, press and hold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Shift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while you drag the corner sizing handle.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keep the center in the same place, press and hold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CTRL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and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Shift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while you drag the sizing handle.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endParaRPr lang="en-US" sz="1600"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 b="1" kern="1200">
                <a:solidFill>
                  <a:schemeClr val="tx2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Recolor an Icon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You can change the color of the icons through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Shape Fill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24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2">
            <a:extLst>
              <a:ext uri="{FF2B5EF4-FFF2-40B4-BE49-F238E27FC236}">
                <a16:creationId xmlns:a16="http://schemas.microsoft.com/office/drawing/2014/main" id="{6C10F033-310E-418B-9500-0A633CF0E529}"/>
              </a:ext>
            </a:extLst>
          </p:cNvPr>
          <p:cNvSpPr/>
          <p:nvPr userDrawn="1"/>
        </p:nvSpPr>
        <p:spPr>
          <a:xfrm>
            <a:off x="1" y="-14148"/>
            <a:ext cx="5800090" cy="3494063"/>
          </a:xfrm>
          <a:custGeom>
            <a:avLst/>
            <a:gdLst/>
            <a:ahLst/>
            <a:cxnLst/>
            <a:rect l="l" t="t" r="r" b="b"/>
            <a:pathLst>
              <a:path w="4064000" h="5619115">
                <a:moveTo>
                  <a:pt x="0" y="5618975"/>
                </a:moveTo>
                <a:lnTo>
                  <a:pt x="4063898" y="5618975"/>
                </a:lnTo>
                <a:lnTo>
                  <a:pt x="4063898" y="0"/>
                </a:lnTo>
                <a:lnTo>
                  <a:pt x="0" y="0"/>
                </a:lnTo>
                <a:lnTo>
                  <a:pt x="0" y="56189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0D7DEA7-0BFF-4814-AC1C-96585540DA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237" y="1224708"/>
            <a:ext cx="4983163" cy="10163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E38AB6-C00F-4AAC-9E6B-07039EE2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7" y="3780928"/>
            <a:ext cx="3897948" cy="34940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CB40410-7BA7-41F0-88A6-2142F4DFFC8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366226" y="3780928"/>
            <a:ext cx="3897948" cy="34940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067B3A5-954F-4A6B-82EA-00D1F58896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76900" y="-14148"/>
            <a:ext cx="8953500" cy="3494064"/>
          </a:xfr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91E77F9-EEAD-4FE4-A258-BFCA67C3170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229215" y="3780928"/>
            <a:ext cx="3897948" cy="34940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9F52B60-39B4-4504-BD29-985C137E5D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9" y="7667162"/>
            <a:ext cx="7412672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103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52">
          <p15:clr>
            <a:srgbClr val="FBAE40"/>
          </p15:clr>
        </p15:guide>
        <p15:guide id="2" pos="4608">
          <p15:clr>
            <a:srgbClr val="FBAE40"/>
          </p15:clr>
        </p15:guide>
        <p15:guide id="3" pos="7464">
          <p15:clr>
            <a:srgbClr val="FBAE40"/>
          </p15:clr>
        </p15:guide>
        <p15:guide id="4" pos="6048">
          <p15:clr>
            <a:srgbClr val="FBAE40"/>
          </p15:clr>
        </p15:guide>
        <p15:guide id="5" pos="3168">
          <p15:clr>
            <a:srgbClr val="FBAE40"/>
          </p15:clr>
        </p15:guide>
        <p15:guide id="6" pos="336">
          <p15:clr>
            <a:srgbClr val="FBAE40"/>
          </p15:clr>
        </p15:guide>
        <p15:guide id="7" pos="8880">
          <p15:clr>
            <a:srgbClr val="FBAE40"/>
          </p15:clr>
        </p15:guide>
        <p15:guide id="8" orient="horz" pos="4824">
          <p15:clr>
            <a:srgbClr val="FBAE40"/>
          </p15:clr>
        </p15:guide>
        <p15:guide id="9" orient="horz" pos="2592">
          <p15:clr>
            <a:srgbClr val="FBAE40"/>
          </p15:clr>
        </p15:guide>
        <p15:guide id="10" orient="horz" pos="33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Libr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Icon Library to Copy/Paste, Fill Color Can Be Changed as Needed</a:t>
            </a:r>
          </a:p>
        </p:txBody>
      </p:sp>
      <p:sp>
        <p:nvSpPr>
          <p:cNvPr id="192" name="Freeform 27"/>
          <p:cNvSpPr>
            <a:spLocks noEditPoints="1"/>
          </p:cNvSpPr>
          <p:nvPr userDrawn="1"/>
        </p:nvSpPr>
        <p:spPr bwMode="auto">
          <a:xfrm>
            <a:off x="10141630" y="2627581"/>
            <a:ext cx="296696" cy="296284"/>
          </a:xfrm>
          <a:custGeom>
            <a:avLst/>
            <a:gdLst>
              <a:gd name="T0" fmla="*/ 385 w 440"/>
              <a:gd name="T1" fmla="*/ 0 h 440"/>
              <a:gd name="T2" fmla="*/ 346 w 440"/>
              <a:gd name="T3" fmla="*/ 16 h 440"/>
              <a:gd name="T4" fmla="*/ 259 w 440"/>
              <a:gd name="T5" fmla="*/ 104 h 440"/>
              <a:gd name="T6" fmla="*/ 236 w 440"/>
              <a:gd name="T7" fmla="*/ 81 h 440"/>
              <a:gd name="T8" fmla="*/ 206 w 440"/>
              <a:gd name="T9" fmla="*/ 81 h 440"/>
              <a:gd name="T10" fmla="*/ 206 w 440"/>
              <a:gd name="T11" fmla="*/ 110 h 440"/>
              <a:gd name="T12" fmla="*/ 229 w 440"/>
              <a:gd name="T13" fmla="*/ 133 h 440"/>
              <a:gd name="T14" fmla="*/ 259 w 440"/>
              <a:gd name="T15" fmla="*/ 162 h 440"/>
              <a:gd name="T16" fmla="*/ 259 w 440"/>
              <a:gd name="T17" fmla="*/ 162 h 440"/>
              <a:gd name="T18" fmla="*/ 278 w 440"/>
              <a:gd name="T19" fmla="*/ 182 h 440"/>
              <a:gd name="T20" fmla="*/ 278 w 440"/>
              <a:gd name="T21" fmla="*/ 182 h 440"/>
              <a:gd name="T22" fmla="*/ 307 w 440"/>
              <a:gd name="T23" fmla="*/ 211 h 440"/>
              <a:gd name="T24" fmla="*/ 307 w 440"/>
              <a:gd name="T25" fmla="*/ 211 h 440"/>
              <a:gd name="T26" fmla="*/ 330 w 440"/>
              <a:gd name="T27" fmla="*/ 234 h 440"/>
              <a:gd name="T28" fmla="*/ 359 w 440"/>
              <a:gd name="T29" fmla="*/ 234 h 440"/>
              <a:gd name="T30" fmla="*/ 359 w 440"/>
              <a:gd name="T31" fmla="*/ 205 h 440"/>
              <a:gd name="T32" fmla="*/ 336 w 440"/>
              <a:gd name="T33" fmla="*/ 182 h 440"/>
              <a:gd name="T34" fmla="*/ 424 w 440"/>
              <a:gd name="T35" fmla="*/ 94 h 440"/>
              <a:gd name="T36" fmla="*/ 440 w 440"/>
              <a:gd name="T37" fmla="*/ 55 h 440"/>
              <a:gd name="T38" fmla="*/ 385 w 440"/>
              <a:gd name="T39" fmla="*/ 0 h 440"/>
              <a:gd name="T40" fmla="*/ 257 w 440"/>
              <a:gd name="T41" fmla="*/ 202 h 440"/>
              <a:gd name="T42" fmla="*/ 238 w 440"/>
              <a:gd name="T43" fmla="*/ 183 h 440"/>
              <a:gd name="T44" fmla="*/ 209 w 440"/>
              <a:gd name="T45" fmla="*/ 154 h 440"/>
              <a:gd name="T46" fmla="*/ 180 w 440"/>
              <a:gd name="T47" fmla="*/ 183 h 440"/>
              <a:gd name="T48" fmla="*/ 37 w 440"/>
              <a:gd name="T49" fmla="*/ 326 h 440"/>
              <a:gd name="T50" fmla="*/ 22 w 440"/>
              <a:gd name="T51" fmla="*/ 379 h 440"/>
              <a:gd name="T52" fmla="*/ 8 w 440"/>
              <a:gd name="T53" fmla="*/ 393 h 440"/>
              <a:gd name="T54" fmla="*/ 0 w 440"/>
              <a:gd name="T55" fmla="*/ 413 h 440"/>
              <a:gd name="T56" fmla="*/ 27 w 440"/>
              <a:gd name="T57" fmla="*/ 440 h 440"/>
              <a:gd name="T58" fmla="*/ 47 w 440"/>
              <a:gd name="T59" fmla="*/ 432 h 440"/>
              <a:gd name="T60" fmla="*/ 61 w 440"/>
              <a:gd name="T61" fmla="*/ 418 h 440"/>
              <a:gd name="T62" fmla="*/ 115 w 440"/>
              <a:gd name="T63" fmla="*/ 403 h 440"/>
              <a:gd name="T64" fmla="*/ 257 w 440"/>
              <a:gd name="T65" fmla="*/ 261 h 440"/>
              <a:gd name="T66" fmla="*/ 287 w 440"/>
              <a:gd name="T67" fmla="*/ 231 h 440"/>
              <a:gd name="T68" fmla="*/ 257 w 440"/>
              <a:gd name="T69" fmla="*/ 202 h 440"/>
              <a:gd name="T70" fmla="*/ 85 w 440"/>
              <a:gd name="T71" fmla="*/ 374 h 440"/>
              <a:gd name="T72" fmla="*/ 66 w 440"/>
              <a:gd name="T73" fmla="*/ 374 h 440"/>
              <a:gd name="T74" fmla="*/ 66 w 440"/>
              <a:gd name="T75" fmla="*/ 355 h 440"/>
              <a:gd name="T76" fmla="*/ 209 w 440"/>
              <a:gd name="T77" fmla="*/ 212 h 440"/>
              <a:gd name="T78" fmla="*/ 228 w 440"/>
              <a:gd name="T79" fmla="*/ 231 h 440"/>
              <a:gd name="T80" fmla="*/ 85 w 440"/>
              <a:gd name="T81" fmla="*/ 374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0" h="440">
                <a:moveTo>
                  <a:pt x="385" y="0"/>
                </a:moveTo>
                <a:cubicBezTo>
                  <a:pt x="370" y="0"/>
                  <a:pt x="356" y="6"/>
                  <a:pt x="346" y="16"/>
                </a:cubicBezTo>
                <a:cubicBezTo>
                  <a:pt x="259" y="104"/>
                  <a:pt x="259" y="104"/>
                  <a:pt x="259" y="104"/>
                </a:cubicBezTo>
                <a:cubicBezTo>
                  <a:pt x="236" y="81"/>
                  <a:pt x="236" y="81"/>
                  <a:pt x="236" y="81"/>
                </a:cubicBezTo>
                <a:cubicBezTo>
                  <a:pt x="227" y="73"/>
                  <a:pt x="214" y="73"/>
                  <a:pt x="206" y="81"/>
                </a:cubicBezTo>
                <a:cubicBezTo>
                  <a:pt x="198" y="89"/>
                  <a:pt x="198" y="102"/>
                  <a:pt x="206" y="110"/>
                </a:cubicBezTo>
                <a:cubicBezTo>
                  <a:pt x="229" y="133"/>
                  <a:pt x="229" y="133"/>
                  <a:pt x="229" y="133"/>
                </a:cubicBezTo>
                <a:cubicBezTo>
                  <a:pt x="259" y="162"/>
                  <a:pt x="259" y="162"/>
                  <a:pt x="259" y="162"/>
                </a:cubicBezTo>
                <a:cubicBezTo>
                  <a:pt x="259" y="162"/>
                  <a:pt x="259" y="162"/>
                  <a:pt x="259" y="162"/>
                </a:cubicBezTo>
                <a:cubicBezTo>
                  <a:pt x="278" y="182"/>
                  <a:pt x="278" y="182"/>
                  <a:pt x="278" y="182"/>
                </a:cubicBezTo>
                <a:cubicBezTo>
                  <a:pt x="278" y="182"/>
                  <a:pt x="278" y="182"/>
                  <a:pt x="278" y="182"/>
                </a:cubicBezTo>
                <a:cubicBezTo>
                  <a:pt x="307" y="211"/>
                  <a:pt x="307" y="211"/>
                  <a:pt x="307" y="211"/>
                </a:cubicBezTo>
                <a:cubicBezTo>
                  <a:pt x="307" y="211"/>
                  <a:pt x="307" y="211"/>
                  <a:pt x="307" y="211"/>
                </a:cubicBezTo>
                <a:cubicBezTo>
                  <a:pt x="330" y="234"/>
                  <a:pt x="330" y="234"/>
                  <a:pt x="330" y="234"/>
                </a:cubicBezTo>
                <a:cubicBezTo>
                  <a:pt x="338" y="242"/>
                  <a:pt x="351" y="242"/>
                  <a:pt x="359" y="234"/>
                </a:cubicBezTo>
                <a:cubicBezTo>
                  <a:pt x="367" y="226"/>
                  <a:pt x="367" y="213"/>
                  <a:pt x="359" y="205"/>
                </a:cubicBezTo>
                <a:cubicBezTo>
                  <a:pt x="336" y="182"/>
                  <a:pt x="336" y="182"/>
                  <a:pt x="336" y="182"/>
                </a:cubicBezTo>
                <a:cubicBezTo>
                  <a:pt x="424" y="94"/>
                  <a:pt x="424" y="94"/>
                  <a:pt x="424" y="94"/>
                </a:cubicBezTo>
                <a:cubicBezTo>
                  <a:pt x="434" y="84"/>
                  <a:pt x="440" y="70"/>
                  <a:pt x="440" y="55"/>
                </a:cubicBezTo>
                <a:cubicBezTo>
                  <a:pt x="440" y="24"/>
                  <a:pt x="416" y="0"/>
                  <a:pt x="385" y="0"/>
                </a:cubicBezTo>
                <a:close/>
                <a:moveTo>
                  <a:pt x="257" y="202"/>
                </a:moveTo>
                <a:cubicBezTo>
                  <a:pt x="238" y="183"/>
                  <a:pt x="238" y="183"/>
                  <a:pt x="238" y="183"/>
                </a:cubicBezTo>
                <a:cubicBezTo>
                  <a:pt x="209" y="154"/>
                  <a:pt x="209" y="154"/>
                  <a:pt x="209" y="154"/>
                </a:cubicBezTo>
                <a:cubicBezTo>
                  <a:pt x="180" y="183"/>
                  <a:pt x="180" y="183"/>
                  <a:pt x="180" y="183"/>
                </a:cubicBezTo>
                <a:cubicBezTo>
                  <a:pt x="37" y="326"/>
                  <a:pt x="37" y="326"/>
                  <a:pt x="37" y="326"/>
                </a:cubicBezTo>
                <a:cubicBezTo>
                  <a:pt x="22" y="340"/>
                  <a:pt x="18" y="360"/>
                  <a:pt x="22" y="379"/>
                </a:cubicBezTo>
                <a:cubicBezTo>
                  <a:pt x="8" y="393"/>
                  <a:pt x="8" y="393"/>
                  <a:pt x="8" y="393"/>
                </a:cubicBezTo>
                <a:cubicBezTo>
                  <a:pt x="3" y="398"/>
                  <a:pt x="0" y="405"/>
                  <a:pt x="0" y="413"/>
                </a:cubicBezTo>
                <a:cubicBezTo>
                  <a:pt x="0" y="428"/>
                  <a:pt x="12" y="440"/>
                  <a:pt x="27" y="440"/>
                </a:cubicBezTo>
                <a:cubicBezTo>
                  <a:pt x="35" y="440"/>
                  <a:pt x="42" y="437"/>
                  <a:pt x="47" y="432"/>
                </a:cubicBezTo>
                <a:cubicBezTo>
                  <a:pt x="61" y="418"/>
                  <a:pt x="61" y="418"/>
                  <a:pt x="61" y="418"/>
                </a:cubicBezTo>
                <a:cubicBezTo>
                  <a:pt x="80" y="423"/>
                  <a:pt x="100" y="418"/>
                  <a:pt x="115" y="403"/>
                </a:cubicBezTo>
                <a:cubicBezTo>
                  <a:pt x="257" y="261"/>
                  <a:pt x="257" y="261"/>
                  <a:pt x="257" y="261"/>
                </a:cubicBezTo>
                <a:cubicBezTo>
                  <a:pt x="287" y="231"/>
                  <a:pt x="287" y="231"/>
                  <a:pt x="287" y="231"/>
                </a:cubicBezTo>
                <a:lnTo>
                  <a:pt x="257" y="202"/>
                </a:lnTo>
                <a:close/>
                <a:moveTo>
                  <a:pt x="85" y="374"/>
                </a:moveTo>
                <a:cubicBezTo>
                  <a:pt x="80" y="380"/>
                  <a:pt x="71" y="380"/>
                  <a:pt x="66" y="374"/>
                </a:cubicBezTo>
                <a:cubicBezTo>
                  <a:pt x="60" y="369"/>
                  <a:pt x="60" y="360"/>
                  <a:pt x="66" y="355"/>
                </a:cubicBezTo>
                <a:cubicBezTo>
                  <a:pt x="209" y="212"/>
                  <a:pt x="209" y="212"/>
                  <a:pt x="209" y="212"/>
                </a:cubicBezTo>
                <a:cubicBezTo>
                  <a:pt x="228" y="231"/>
                  <a:pt x="228" y="231"/>
                  <a:pt x="228" y="231"/>
                </a:cubicBezTo>
                <a:lnTo>
                  <a:pt x="85" y="3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20" name="Group 219"/>
          <p:cNvGrpSpPr/>
          <p:nvPr userDrawn="1"/>
        </p:nvGrpSpPr>
        <p:grpSpPr>
          <a:xfrm>
            <a:off x="9595401" y="3212057"/>
            <a:ext cx="239134" cy="279468"/>
            <a:chOff x="6038850" y="2592388"/>
            <a:chExt cx="395288" cy="461963"/>
          </a:xfrm>
          <a:solidFill>
            <a:schemeClr val="tx1"/>
          </a:solidFill>
        </p:grpSpPr>
        <p:sp>
          <p:nvSpPr>
            <p:cNvPr id="221" name="Freeform 36"/>
            <p:cNvSpPr>
              <a:spLocks noEditPoints="1"/>
            </p:cNvSpPr>
            <p:nvPr/>
          </p:nvSpPr>
          <p:spPr bwMode="auto">
            <a:xfrm>
              <a:off x="6038850" y="2592388"/>
              <a:ext cx="177800" cy="461963"/>
            </a:xfrm>
            <a:custGeom>
              <a:avLst/>
              <a:gdLst>
                <a:gd name="T0" fmla="*/ 70 w 78"/>
                <a:gd name="T1" fmla="*/ 0 h 203"/>
                <a:gd name="T2" fmla="*/ 7 w 78"/>
                <a:gd name="T3" fmla="*/ 0 h 203"/>
                <a:gd name="T4" fmla="*/ 0 w 78"/>
                <a:gd name="T5" fmla="*/ 8 h 203"/>
                <a:gd name="T6" fmla="*/ 7 w 78"/>
                <a:gd name="T7" fmla="*/ 16 h 203"/>
                <a:gd name="T8" fmla="*/ 7 w 78"/>
                <a:gd name="T9" fmla="*/ 172 h 203"/>
                <a:gd name="T10" fmla="*/ 39 w 78"/>
                <a:gd name="T11" fmla="*/ 203 h 203"/>
                <a:gd name="T12" fmla="*/ 70 w 78"/>
                <a:gd name="T13" fmla="*/ 172 h 203"/>
                <a:gd name="T14" fmla="*/ 70 w 78"/>
                <a:gd name="T15" fmla="*/ 16 h 203"/>
                <a:gd name="T16" fmla="*/ 78 w 78"/>
                <a:gd name="T17" fmla="*/ 8 h 203"/>
                <a:gd name="T18" fmla="*/ 70 w 78"/>
                <a:gd name="T19" fmla="*/ 0 h 203"/>
                <a:gd name="T20" fmla="*/ 60 w 78"/>
                <a:gd name="T21" fmla="*/ 132 h 203"/>
                <a:gd name="T22" fmla="*/ 26 w 78"/>
                <a:gd name="T23" fmla="*/ 132 h 203"/>
                <a:gd name="T24" fmla="*/ 26 w 78"/>
                <a:gd name="T25" fmla="*/ 172 h 203"/>
                <a:gd name="T26" fmla="*/ 32 w 78"/>
                <a:gd name="T27" fmla="*/ 193 h 203"/>
                <a:gd name="T28" fmla="*/ 17 w 78"/>
                <a:gd name="T29" fmla="*/ 172 h 203"/>
                <a:gd name="T30" fmla="*/ 17 w 78"/>
                <a:gd name="T31" fmla="*/ 16 h 203"/>
                <a:gd name="T32" fmla="*/ 60 w 78"/>
                <a:gd name="T33" fmla="*/ 16 h 203"/>
                <a:gd name="T34" fmla="*/ 60 w 78"/>
                <a:gd name="T35" fmla="*/ 13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03">
                  <a:moveTo>
                    <a:pt x="7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7" y="189"/>
                    <a:pt x="21" y="203"/>
                    <a:pt x="39" y="203"/>
                  </a:cubicBezTo>
                  <a:cubicBezTo>
                    <a:pt x="56" y="203"/>
                    <a:pt x="70" y="189"/>
                    <a:pt x="70" y="172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4" y="16"/>
                    <a:pt x="78" y="12"/>
                    <a:pt x="78" y="8"/>
                  </a:cubicBezTo>
                  <a:cubicBezTo>
                    <a:pt x="78" y="4"/>
                    <a:pt x="74" y="0"/>
                    <a:pt x="70" y="0"/>
                  </a:cubicBezTo>
                  <a:close/>
                  <a:moveTo>
                    <a:pt x="60" y="132"/>
                  </a:moveTo>
                  <a:cubicBezTo>
                    <a:pt x="26" y="132"/>
                    <a:pt x="26" y="132"/>
                    <a:pt x="26" y="132"/>
                  </a:cubicBezTo>
                  <a:cubicBezTo>
                    <a:pt x="26" y="143"/>
                    <a:pt x="26" y="164"/>
                    <a:pt x="26" y="172"/>
                  </a:cubicBezTo>
                  <a:cubicBezTo>
                    <a:pt x="26" y="180"/>
                    <a:pt x="28" y="189"/>
                    <a:pt x="32" y="193"/>
                  </a:cubicBezTo>
                  <a:cubicBezTo>
                    <a:pt x="23" y="190"/>
                    <a:pt x="17" y="182"/>
                    <a:pt x="17" y="17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1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2" name="Freeform 37"/>
            <p:cNvSpPr>
              <a:spLocks noEditPoints="1"/>
            </p:cNvSpPr>
            <p:nvPr/>
          </p:nvSpPr>
          <p:spPr bwMode="auto">
            <a:xfrm>
              <a:off x="6256338" y="2592388"/>
              <a:ext cx="177800" cy="461963"/>
            </a:xfrm>
            <a:custGeom>
              <a:avLst/>
              <a:gdLst>
                <a:gd name="T0" fmla="*/ 71 w 78"/>
                <a:gd name="T1" fmla="*/ 0 h 203"/>
                <a:gd name="T2" fmla="*/ 8 w 78"/>
                <a:gd name="T3" fmla="*/ 0 h 203"/>
                <a:gd name="T4" fmla="*/ 0 w 78"/>
                <a:gd name="T5" fmla="*/ 8 h 203"/>
                <a:gd name="T6" fmla="*/ 8 w 78"/>
                <a:gd name="T7" fmla="*/ 16 h 203"/>
                <a:gd name="T8" fmla="*/ 8 w 78"/>
                <a:gd name="T9" fmla="*/ 172 h 203"/>
                <a:gd name="T10" fmla="*/ 39 w 78"/>
                <a:gd name="T11" fmla="*/ 203 h 203"/>
                <a:gd name="T12" fmla="*/ 71 w 78"/>
                <a:gd name="T13" fmla="*/ 172 h 203"/>
                <a:gd name="T14" fmla="*/ 71 w 78"/>
                <a:gd name="T15" fmla="*/ 16 h 203"/>
                <a:gd name="T16" fmla="*/ 78 w 78"/>
                <a:gd name="T17" fmla="*/ 8 h 203"/>
                <a:gd name="T18" fmla="*/ 71 w 78"/>
                <a:gd name="T19" fmla="*/ 0 h 203"/>
                <a:gd name="T20" fmla="*/ 61 w 78"/>
                <a:gd name="T21" fmla="*/ 66 h 203"/>
                <a:gd name="T22" fmla="*/ 26 w 78"/>
                <a:gd name="T23" fmla="*/ 66 h 203"/>
                <a:gd name="T24" fmla="*/ 26 w 78"/>
                <a:gd name="T25" fmla="*/ 172 h 203"/>
                <a:gd name="T26" fmla="*/ 32 w 78"/>
                <a:gd name="T27" fmla="*/ 193 h 203"/>
                <a:gd name="T28" fmla="*/ 18 w 78"/>
                <a:gd name="T29" fmla="*/ 172 h 203"/>
                <a:gd name="T30" fmla="*/ 18 w 78"/>
                <a:gd name="T31" fmla="*/ 16 h 203"/>
                <a:gd name="T32" fmla="*/ 61 w 78"/>
                <a:gd name="T33" fmla="*/ 16 h 203"/>
                <a:gd name="T34" fmla="*/ 61 w 78"/>
                <a:gd name="T35" fmla="*/ 6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03">
                  <a:moveTo>
                    <a:pt x="7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89"/>
                    <a:pt x="22" y="203"/>
                    <a:pt x="39" y="203"/>
                  </a:cubicBezTo>
                  <a:cubicBezTo>
                    <a:pt x="57" y="203"/>
                    <a:pt x="71" y="189"/>
                    <a:pt x="71" y="172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5" y="16"/>
                    <a:pt x="78" y="12"/>
                    <a:pt x="78" y="8"/>
                  </a:cubicBezTo>
                  <a:cubicBezTo>
                    <a:pt x="78" y="4"/>
                    <a:pt x="75" y="0"/>
                    <a:pt x="71" y="0"/>
                  </a:cubicBezTo>
                  <a:close/>
                  <a:moveTo>
                    <a:pt x="61" y="66"/>
                  </a:moveTo>
                  <a:cubicBezTo>
                    <a:pt x="26" y="66"/>
                    <a:pt x="26" y="66"/>
                    <a:pt x="26" y="66"/>
                  </a:cubicBezTo>
                  <a:cubicBezTo>
                    <a:pt x="26" y="77"/>
                    <a:pt x="26" y="164"/>
                    <a:pt x="26" y="172"/>
                  </a:cubicBezTo>
                  <a:cubicBezTo>
                    <a:pt x="26" y="180"/>
                    <a:pt x="29" y="189"/>
                    <a:pt x="32" y="193"/>
                  </a:cubicBezTo>
                  <a:cubicBezTo>
                    <a:pt x="24" y="190"/>
                    <a:pt x="18" y="182"/>
                    <a:pt x="18" y="17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61" y="16"/>
                    <a:pt x="61" y="16"/>
                    <a:pt x="61" y="16"/>
                  </a:cubicBezTo>
                  <a:lnTo>
                    <a:pt x="61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23" name="Group 222"/>
          <p:cNvGrpSpPr/>
          <p:nvPr userDrawn="1"/>
        </p:nvGrpSpPr>
        <p:grpSpPr>
          <a:xfrm>
            <a:off x="10193941" y="3207736"/>
            <a:ext cx="192074" cy="288110"/>
            <a:chOff x="7210425" y="2586038"/>
            <a:chExt cx="317500" cy="476250"/>
          </a:xfrm>
          <a:solidFill>
            <a:schemeClr val="tx1"/>
          </a:solidFill>
        </p:grpSpPr>
        <p:sp>
          <p:nvSpPr>
            <p:cNvPr id="224" name="Freeform 38"/>
            <p:cNvSpPr>
              <a:spLocks/>
            </p:cNvSpPr>
            <p:nvPr/>
          </p:nvSpPr>
          <p:spPr bwMode="auto">
            <a:xfrm>
              <a:off x="7210425" y="2586038"/>
              <a:ext cx="317500" cy="476250"/>
            </a:xfrm>
            <a:custGeom>
              <a:avLst/>
              <a:gdLst>
                <a:gd name="T0" fmla="*/ 89 w 140"/>
                <a:gd name="T1" fmla="*/ 105 h 210"/>
                <a:gd name="T2" fmla="*/ 140 w 140"/>
                <a:gd name="T3" fmla="*/ 9 h 210"/>
                <a:gd name="T4" fmla="*/ 132 w 140"/>
                <a:gd name="T5" fmla="*/ 0 h 210"/>
                <a:gd name="T6" fmla="*/ 123 w 140"/>
                <a:gd name="T7" fmla="*/ 9 h 210"/>
                <a:gd name="T8" fmla="*/ 70 w 140"/>
                <a:gd name="T9" fmla="*/ 95 h 210"/>
                <a:gd name="T10" fmla="*/ 18 w 140"/>
                <a:gd name="T11" fmla="*/ 9 h 210"/>
                <a:gd name="T12" fmla="*/ 9 w 140"/>
                <a:gd name="T13" fmla="*/ 0 h 210"/>
                <a:gd name="T14" fmla="*/ 0 w 140"/>
                <a:gd name="T15" fmla="*/ 9 h 210"/>
                <a:gd name="T16" fmla="*/ 52 w 140"/>
                <a:gd name="T17" fmla="*/ 105 h 210"/>
                <a:gd name="T18" fmla="*/ 0 w 140"/>
                <a:gd name="T19" fmla="*/ 201 h 210"/>
                <a:gd name="T20" fmla="*/ 9 w 140"/>
                <a:gd name="T21" fmla="*/ 210 h 210"/>
                <a:gd name="T22" fmla="*/ 18 w 140"/>
                <a:gd name="T23" fmla="*/ 201 h 210"/>
                <a:gd name="T24" fmla="*/ 70 w 140"/>
                <a:gd name="T25" fmla="*/ 115 h 210"/>
                <a:gd name="T26" fmla="*/ 123 w 140"/>
                <a:gd name="T27" fmla="*/ 201 h 210"/>
                <a:gd name="T28" fmla="*/ 132 w 140"/>
                <a:gd name="T29" fmla="*/ 210 h 210"/>
                <a:gd name="T30" fmla="*/ 140 w 140"/>
                <a:gd name="T31" fmla="*/ 201 h 210"/>
                <a:gd name="T32" fmla="*/ 89 w 140"/>
                <a:gd name="T33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210">
                  <a:moveTo>
                    <a:pt x="89" y="105"/>
                  </a:moveTo>
                  <a:cubicBezTo>
                    <a:pt x="123" y="84"/>
                    <a:pt x="140" y="51"/>
                    <a:pt x="140" y="9"/>
                  </a:cubicBezTo>
                  <a:cubicBezTo>
                    <a:pt x="140" y="4"/>
                    <a:pt x="137" y="0"/>
                    <a:pt x="132" y="0"/>
                  </a:cubicBezTo>
                  <a:cubicBezTo>
                    <a:pt x="127" y="0"/>
                    <a:pt x="123" y="4"/>
                    <a:pt x="123" y="9"/>
                  </a:cubicBezTo>
                  <a:cubicBezTo>
                    <a:pt x="123" y="49"/>
                    <a:pt x="105" y="78"/>
                    <a:pt x="70" y="95"/>
                  </a:cubicBezTo>
                  <a:cubicBezTo>
                    <a:pt x="35" y="78"/>
                    <a:pt x="18" y="4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1"/>
                    <a:pt x="18" y="84"/>
                    <a:pt x="52" y="105"/>
                  </a:cubicBezTo>
                  <a:cubicBezTo>
                    <a:pt x="18" y="126"/>
                    <a:pt x="0" y="159"/>
                    <a:pt x="0" y="201"/>
                  </a:cubicBezTo>
                  <a:cubicBezTo>
                    <a:pt x="0" y="206"/>
                    <a:pt x="4" y="210"/>
                    <a:pt x="9" y="210"/>
                  </a:cubicBezTo>
                  <a:cubicBezTo>
                    <a:pt x="14" y="210"/>
                    <a:pt x="18" y="206"/>
                    <a:pt x="18" y="201"/>
                  </a:cubicBezTo>
                  <a:cubicBezTo>
                    <a:pt x="18" y="161"/>
                    <a:pt x="35" y="132"/>
                    <a:pt x="70" y="115"/>
                  </a:cubicBezTo>
                  <a:cubicBezTo>
                    <a:pt x="105" y="132"/>
                    <a:pt x="123" y="161"/>
                    <a:pt x="123" y="201"/>
                  </a:cubicBezTo>
                  <a:cubicBezTo>
                    <a:pt x="123" y="206"/>
                    <a:pt x="127" y="210"/>
                    <a:pt x="132" y="210"/>
                  </a:cubicBezTo>
                  <a:cubicBezTo>
                    <a:pt x="137" y="210"/>
                    <a:pt x="140" y="206"/>
                    <a:pt x="140" y="201"/>
                  </a:cubicBezTo>
                  <a:cubicBezTo>
                    <a:pt x="140" y="159"/>
                    <a:pt x="123" y="126"/>
                    <a:pt x="8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5" name="Freeform 39"/>
            <p:cNvSpPr>
              <a:spLocks/>
            </p:cNvSpPr>
            <p:nvPr/>
          </p:nvSpPr>
          <p:spPr bwMode="auto">
            <a:xfrm>
              <a:off x="7269163" y="2614613"/>
              <a:ext cx="201613" cy="20638"/>
            </a:xfrm>
            <a:custGeom>
              <a:avLst/>
              <a:gdLst>
                <a:gd name="T0" fmla="*/ 84 w 89"/>
                <a:gd name="T1" fmla="*/ 9 h 9"/>
                <a:gd name="T2" fmla="*/ 5 w 89"/>
                <a:gd name="T3" fmla="*/ 9 h 9"/>
                <a:gd name="T4" fmla="*/ 0 w 89"/>
                <a:gd name="T5" fmla="*/ 5 h 9"/>
                <a:gd name="T6" fmla="*/ 5 w 89"/>
                <a:gd name="T7" fmla="*/ 0 h 9"/>
                <a:gd name="T8" fmla="*/ 84 w 89"/>
                <a:gd name="T9" fmla="*/ 0 h 9"/>
                <a:gd name="T10" fmla="*/ 89 w 89"/>
                <a:gd name="T11" fmla="*/ 5 h 9"/>
                <a:gd name="T12" fmla="*/ 84 w 8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">
                  <a:moveTo>
                    <a:pt x="84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9" y="2"/>
                    <a:pt x="89" y="5"/>
                  </a:cubicBezTo>
                  <a:cubicBezTo>
                    <a:pt x="89" y="7"/>
                    <a:pt x="86" y="9"/>
                    <a:pt x="8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6" name="Freeform 40"/>
            <p:cNvSpPr>
              <a:spLocks/>
            </p:cNvSpPr>
            <p:nvPr/>
          </p:nvSpPr>
          <p:spPr bwMode="auto">
            <a:xfrm>
              <a:off x="7283450" y="2676525"/>
              <a:ext cx="174625" cy="22225"/>
            </a:xfrm>
            <a:custGeom>
              <a:avLst/>
              <a:gdLst>
                <a:gd name="T0" fmla="*/ 72 w 77"/>
                <a:gd name="T1" fmla="*/ 10 h 10"/>
                <a:gd name="T2" fmla="*/ 5 w 77"/>
                <a:gd name="T3" fmla="*/ 10 h 10"/>
                <a:gd name="T4" fmla="*/ 0 w 77"/>
                <a:gd name="T5" fmla="*/ 5 h 10"/>
                <a:gd name="T6" fmla="*/ 5 w 77"/>
                <a:gd name="T7" fmla="*/ 0 h 10"/>
                <a:gd name="T8" fmla="*/ 72 w 77"/>
                <a:gd name="T9" fmla="*/ 0 h 10"/>
                <a:gd name="T10" fmla="*/ 77 w 77"/>
                <a:gd name="T11" fmla="*/ 5 h 10"/>
                <a:gd name="T12" fmla="*/ 72 w 7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0">
                  <a:moveTo>
                    <a:pt x="72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7323138" y="2740025"/>
              <a:ext cx="92075" cy="20638"/>
            </a:xfrm>
            <a:custGeom>
              <a:avLst/>
              <a:gdLst>
                <a:gd name="T0" fmla="*/ 36 w 40"/>
                <a:gd name="T1" fmla="*/ 9 h 9"/>
                <a:gd name="T2" fmla="*/ 5 w 40"/>
                <a:gd name="T3" fmla="*/ 9 h 9"/>
                <a:gd name="T4" fmla="*/ 0 w 40"/>
                <a:gd name="T5" fmla="*/ 4 h 9"/>
                <a:gd name="T6" fmla="*/ 5 w 40"/>
                <a:gd name="T7" fmla="*/ 0 h 9"/>
                <a:gd name="T8" fmla="*/ 36 w 40"/>
                <a:gd name="T9" fmla="*/ 0 h 9"/>
                <a:gd name="T10" fmla="*/ 40 w 40"/>
                <a:gd name="T11" fmla="*/ 4 h 9"/>
                <a:gd name="T12" fmla="*/ 36 w 4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9">
                  <a:moveTo>
                    <a:pt x="3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7"/>
                    <a:pt x="38" y="9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7323138" y="2887663"/>
              <a:ext cx="92075" cy="20638"/>
            </a:xfrm>
            <a:custGeom>
              <a:avLst/>
              <a:gdLst>
                <a:gd name="T0" fmla="*/ 36 w 40"/>
                <a:gd name="T1" fmla="*/ 9 h 9"/>
                <a:gd name="T2" fmla="*/ 5 w 40"/>
                <a:gd name="T3" fmla="*/ 9 h 9"/>
                <a:gd name="T4" fmla="*/ 0 w 40"/>
                <a:gd name="T5" fmla="*/ 5 h 9"/>
                <a:gd name="T6" fmla="*/ 5 w 40"/>
                <a:gd name="T7" fmla="*/ 0 h 9"/>
                <a:gd name="T8" fmla="*/ 36 w 40"/>
                <a:gd name="T9" fmla="*/ 0 h 9"/>
                <a:gd name="T10" fmla="*/ 40 w 40"/>
                <a:gd name="T11" fmla="*/ 5 h 9"/>
                <a:gd name="T12" fmla="*/ 36 w 4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9">
                  <a:moveTo>
                    <a:pt x="3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5"/>
                  </a:cubicBezTo>
                  <a:cubicBezTo>
                    <a:pt x="40" y="7"/>
                    <a:pt x="38" y="9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7283450" y="2949575"/>
              <a:ext cx="174625" cy="22225"/>
            </a:xfrm>
            <a:custGeom>
              <a:avLst/>
              <a:gdLst>
                <a:gd name="T0" fmla="*/ 72 w 77"/>
                <a:gd name="T1" fmla="*/ 10 h 10"/>
                <a:gd name="T2" fmla="*/ 5 w 77"/>
                <a:gd name="T3" fmla="*/ 10 h 10"/>
                <a:gd name="T4" fmla="*/ 0 w 77"/>
                <a:gd name="T5" fmla="*/ 5 h 10"/>
                <a:gd name="T6" fmla="*/ 5 w 77"/>
                <a:gd name="T7" fmla="*/ 0 h 10"/>
                <a:gd name="T8" fmla="*/ 72 w 77"/>
                <a:gd name="T9" fmla="*/ 0 h 10"/>
                <a:gd name="T10" fmla="*/ 77 w 77"/>
                <a:gd name="T11" fmla="*/ 5 h 10"/>
                <a:gd name="T12" fmla="*/ 72 w 7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0">
                  <a:moveTo>
                    <a:pt x="72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7269163" y="3013075"/>
              <a:ext cx="201613" cy="20638"/>
            </a:xfrm>
            <a:custGeom>
              <a:avLst/>
              <a:gdLst>
                <a:gd name="T0" fmla="*/ 84 w 89"/>
                <a:gd name="T1" fmla="*/ 9 h 9"/>
                <a:gd name="T2" fmla="*/ 5 w 89"/>
                <a:gd name="T3" fmla="*/ 9 h 9"/>
                <a:gd name="T4" fmla="*/ 0 w 89"/>
                <a:gd name="T5" fmla="*/ 4 h 9"/>
                <a:gd name="T6" fmla="*/ 5 w 89"/>
                <a:gd name="T7" fmla="*/ 0 h 9"/>
                <a:gd name="T8" fmla="*/ 84 w 89"/>
                <a:gd name="T9" fmla="*/ 0 h 9"/>
                <a:gd name="T10" fmla="*/ 89 w 89"/>
                <a:gd name="T11" fmla="*/ 4 h 9"/>
                <a:gd name="T12" fmla="*/ 84 w 8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">
                  <a:moveTo>
                    <a:pt x="84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9" y="2"/>
                    <a:pt x="89" y="4"/>
                  </a:cubicBezTo>
                  <a:cubicBezTo>
                    <a:pt x="89" y="7"/>
                    <a:pt x="86" y="9"/>
                    <a:pt x="8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31" name="Group 230"/>
          <p:cNvGrpSpPr/>
          <p:nvPr userDrawn="1"/>
        </p:nvGrpSpPr>
        <p:grpSpPr>
          <a:xfrm>
            <a:off x="10157447" y="2069428"/>
            <a:ext cx="265062" cy="328446"/>
            <a:chOff x="1531938" y="3673475"/>
            <a:chExt cx="438150" cy="542925"/>
          </a:xfrm>
          <a:solidFill>
            <a:schemeClr val="tx1"/>
          </a:solidFill>
        </p:grpSpPr>
        <p:sp>
          <p:nvSpPr>
            <p:cNvPr id="232" name="Freeform 47"/>
            <p:cNvSpPr>
              <a:spLocks noEditPoints="1"/>
            </p:cNvSpPr>
            <p:nvPr/>
          </p:nvSpPr>
          <p:spPr bwMode="auto">
            <a:xfrm>
              <a:off x="1531938" y="3673475"/>
              <a:ext cx="438150" cy="542925"/>
            </a:xfrm>
            <a:custGeom>
              <a:avLst/>
              <a:gdLst>
                <a:gd name="T0" fmla="*/ 163 w 193"/>
                <a:gd name="T1" fmla="*/ 17 h 239"/>
                <a:gd name="T2" fmla="*/ 89 w 193"/>
                <a:gd name="T3" fmla="*/ 30 h 239"/>
                <a:gd name="T4" fmla="*/ 38 w 193"/>
                <a:gd name="T5" fmla="*/ 102 h 239"/>
                <a:gd name="T6" fmla="*/ 27 w 193"/>
                <a:gd name="T7" fmla="*/ 136 h 239"/>
                <a:gd name="T8" fmla="*/ 25 w 193"/>
                <a:gd name="T9" fmla="*/ 176 h 239"/>
                <a:gd name="T10" fmla="*/ 7 w 193"/>
                <a:gd name="T11" fmla="*/ 201 h 239"/>
                <a:gd name="T12" fmla="*/ 13 w 193"/>
                <a:gd name="T13" fmla="*/ 232 h 239"/>
                <a:gd name="T14" fmla="*/ 43 w 193"/>
                <a:gd name="T15" fmla="*/ 226 h 239"/>
                <a:gd name="T16" fmla="*/ 61 w 193"/>
                <a:gd name="T17" fmla="*/ 201 h 239"/>
                <a:gd name="T18" fmla="*/ 98 w 193"/>
                <a:gd name="T19" fmla="*/ 185 h 239"/>
                <a:gd name="T20" fmla="*/ 126 w 193"/>
                <a:gd name="T21" fmla="*/ 163 h 239"/>
                <a:gd name="T22" fmla="*/ 176 w 193"/>
                <a:gd name="T23" fmla="*/ 91 h 239"/>
                <a:gd name="T24" fmla="*/ 163 w 193"/>
                <a:gd name="T25" fmla="*/ 17 h 239"/>
                <a:gd name="T26" fmla="*/ 118 w 193"/>
                <a:gd name="T27" fmla="*/ 157 h 239"/>
                <a:gd name="T28" fmla="*/ 94 w 193"/>
                <a:gd name="T29" fmla="*/ 176 h 239"/>
                <a:gd name="T30" fmla="*/ 55 w 193"/>
                <a:gd name="T31" fmla="*/ 193 h 239"/>
                <a:gd name="T32" fmla="*/ 35 w 193"/>
                <a:gd name="T33" fmla="*/ 179 h 239"/>
                <a:gd name="T34" fmla="*/ 37 w 193"/>
                <a:gd name="T35" fmla="*/ 136 h 239"/>
                <a:gd name="T36" fmla="*/ 41 w 193"/>
                <a:gd name="T37" fmla="*/ 120 h 239"/>
                <a:gd name="T38" fmla="*/ 55 w 193"/>
                <a:gd name="T39" fmla="*/ 129 h 239"/>
                <a:gd name="T40" fmla="*/ 60 w 193"/>
                <a:gd name="T41" fmla="*/ 121 h 239"/>
                <a:gd name="T42" fmla="*/ 45 w 193"/>
                <a:gd name="T43" fmla="*/ 110 h 239"/>
                <a:gd name="T44" fmla="*/ 47 w 193"/>
                <a:gd name="T45" fmla="*/ 108 h 239"/>
                <a:gd name="T46" fmla="*/ 63 w 193"/>
                <a:gd name="T47" fmla="*/ 85 h 239"/>
                <a:gd name="T48" fmla="*/ 78 w 193"/>
                <a:gd name="T49" fmla="*/ 96 h 239"/>
                <a:gd name="T50" fmla="*/ 84 w 193"/>
                <a:gd name="T51" fmla="*/ 88 h 239"/>
                <a:gd name="T52" fmla="*/ 68 w 193"/>
                <a:gd name="T53" fmla="*/ 77 h 239"/>
                <a:gd name="T54" fmla="*/ 86 w 193"/>
                <a:gd name="T55" fmla="*/ 52 h 239"/>
                <a:gd name="T56" fmla="*/ 101 w 193"/>
                <a:gd name="T57" fmla="*/ 63 h 239"/>
                <a:gd name="T58" fmla="*/ 107 w 193"/>
                <a:gd name="T59" fmla="*/ 54 h 239"/>
                <a:gd name="T60" fmla="*/ 92 w 193"/>
                <a:gd name="T61" fmla="*/ 44 h 239"/>
                <a:gd name="T62" fmla="*/ 97 w 193"/>
                <a:gd name="T63" fmla="*/ 36 h 239"/>
                <a:gd name="T64" fmla="*/ 157 w 193"/>
                <a:gd name="T65" fmla="*/ 25 h 239"/>
                <a:gd name="T66" fmla="*/ 168 w 193"/>
                <a:gd name="T67" fmla="*/ 85 h 239"/>
                <a:gd name="T68" fmla="*/ 118 w 193"/>
                <a:gd name="T69" fmla="*/ 15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3" h="239">
                  <a:moveTo>
                    <a:pt x="163" y="17"/>
                  </a:moveTo>
                  <a:cubicBezTo>
                    <a:pt x="139" y="0"/>
                    <a:pt x="106" y="6"/>
                    <a:pt x="89" y="30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3" y="110"/>
                    <a:pt x="27" y="125"/>
                    <a:pt x="27" y="13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0" y="211"/>
                    <a:pt x="3" y="225"/>
                    <a:pt x="13" y="232"/>
                  </a:cubicBezTo>
                  <a:cubicBezTo>
                    <a:pt x="23" y="239"/>
                    <a:pt x="36" y="236"/>
                    <a:pt x="43" y="226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98" y="185"/>
                    <a:pt x="98" y="185"/>
                    <a:pt x="98" y="185"/>
                  </a:cubicBezTo>
                  <a:cubicBezTo>
                    <a:pt x="108" y="181"/>
                    <a:pt x="120" y="172"/>
                    <a:pt x="126" y="163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93" y="67"/>
                    <a:pt x="187" y="34"/>
                    <a:pt x="163" y="17"/>
                  </a:cubicBezTo>
                  <a:close/>
                  <a:moveTo>
                    <a:pt x="118" y="157"/>
                  </a:moveTo>
                  <a:cubicBezTo>
                    <a:pt x="113" y="164"/>
                    <a:pt x="102" y="173"/>
                    <a:pt x="94" y="176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35" y="179"/>
                    <a:pt x="35" y="179"/>
                    <a:pt x="35" y="179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1"/>
                    <a:pt x="39" y="125"/>
                    <a:pt x="41" y="120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6" y="109"/>
                    <a:pt x="46" y="109"/>
                    <a:pt x="47" y="108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111" y="16"/>
                    <a:pt x="138" y="12"/>
                    <a:pt x="157" y="25"/>
                  </a:cubicBezTo>
                  <a:cubicBezTo>
                    <a:pt x="177" y="39"/>
                    <a:pt x="182" y="66"/>
                    <a:pt x="168" y="85"/>
                  </a:cubicBezTo>
                  <a:lnTo>
                    <a:pt x="118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3" name="Freeform 48"/>
            <p:cNvSpPr>
              <a:spLocks/>
            </p:cNvSpPr>
            <p:nvPr/>
          </p:nvSpPr>
          <p:spPr bwMode="auto">
            <a:xfrm>
              <a:off x="1663700" y="3784600"/>
              <a:ext cx="195263" cy="260350"/>
            </a:xfrm>
            <a:custGeom>
              <a:avLst/>
              <a:gdLst>
                <a:gd name="T0" fmla="*/ 5 w 86"/>
                <a:gd name="T1" fmla="*/ 110 h 114"/>
                <a:gd name="T2" fmla="*/ 3 w 86"/>
                <a:gd name="T3" fmla="*/ 96 h 114"/>
                <a:gd name="T4" fmla="*/ 66 w 86"/>
                <a:gd name="T5" fmla="*/ 6 h 114"/>
                <a:gd name="T6" fmla="*/ 80 w 86"/>
                <a:gd name="T7" fmla="*/ 3 h 114"/>
                <a:gd name="T8" fmla="*/ 83 w 86"/>
                <a:gd name="T9" fmla="*/ 17 h 114"/>
                <a:gd name="T10" fmla="*/ 19 w 86"/>
                <a:gd name="T11" fmla="*/ 108 h 114"/>
                <a:gd name="T12" fmla="*/ 5 w 86"/>
                <a:gd name="T13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4">
                  <a:moveTo>
                    <a:pt x="5" y="110"/>
                  </a:moveTo>
                  <a:cubicBezTo>
                    <a:pt x="1" y="107"/>
                    <a:pt x="0" y="101"/>
                    <a:pt x="3" y="9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9" y="1"/>
                    <a:pt x="76" y="0"/>
                    <a:pt x="80" y="3"/>
                  </a:cubicBezTo>
                  <a:cubicBezTo>
                    <a:pt x="85" y="7"/>
                    <a:pt x="86" y="13"/>
                    <a:pt x="83" y="17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16" y="112"/>
                    <a:pt x="10" y="114"/>
                    <a:pt x="5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63" name="Group 162"/>
          <p:cNvGrpSpPr/>
          <p:nvPr userDrawn="1"/>
        </p:nvGrpSpPr>
        <p:grpSpPr>
          <a:xfrm>
            <a:off x="10960296" y="5575499"/>
            <a:ext cx="352920" cy="289920"/>
            <a:chOff x="6075363" y="3471863"/>
            <a:chExt cx="871538" cy="715963"/>
          </a:xfrm>
          <a:solidFill>
            <a:schemeClr val="tx1"/>
          </a:solidFill>
        </p:grpSpPr>
        <p:sp>
          <p:nvSpPr>
            <p:cNvPr id="164" name="Rectangle 27"/>
            <p:cNvSpPr>
              <a:spLocks noChangeArrowheads="1"/>
            </p:cNvSpPr>
            <p:nvPr/>
          </p:nvSpPr>
          <p:spPr bwMode="auto">
            <a:xfrm>
              <a:off x="6545263" y="3835400"/>
              <a:ext cx="9683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5" name="Rectangle 28"/>
            <p:cNvSpPr>
              <a:spLocks noChangeArrowheads="1"/>
            </p:cNvSpPr>
            <p:nvPr/>
          </p:nvSpPr>
          <p:spPr bwMode="auto">
            <a:xfrm>
              <a:off x="6269038" y="3578225"/>
              <a:ext cx="74613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6" name="Rectangle 29"/>
            <p:cNvSpPr>
              <a:spLocks noChangeArrowheads="1"/>
            </p:cNvSpPr>
            <p:nvPr/>
          </p:nvSpPr>
          <p:spPr bwMode="auto">
            <a:xfrm>
              <a:off x="6269038" y="3692525"/>
              <a:ext cx="74613" cy="79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7" name="Rectangle 30"/>
            <p:cNvSpPr>
              <a:spLocks noChangeArrowheads="1"/>
            </p:cNvSpPr>
            <p:nvPr/>
          </p:nvSpPr>
          <p:spPr bwMode="auto">
            <a:xfrm>
              <a:off x="6386513" y="3578225"/>
              <a:ext cx="74613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8" name="Freeform 31"/>
            <p:cNvSpPr>
              <a:spLocks noEditPoints="1"/>
            </p:cNvSpPr>
            <p:nvPr/>
          </p:nvSpPr>
          <p:spPr bwMode="auto">
            <a:xfrm>
              <a:off x="6075363" y="3471863"/>
              <a:ext cx="871538" cy="715963"/>
            </a:xfrm>
            <a:custGeom>
              <a:avLst/>
              <a:gdLst>
                <a:gd name="T0" fmla="*/ 280 w 289"/>
                <a:gd name="T1" fmla="*/ 221 h 237"/>
                <a:gd name="T2" fmla="*/ 258 w 289"/>
                <a:gd name="T3" fmla="*/ 221 h 237"/>
                <a:gd name="T4" fmla="*/ 258 w 289"/>
                <a:gd name="T5" fmla="*/ 115 h 237"/>
                <a:gd name="T6" fmla="*/ 254 w 289"/>
                <a:gd name="T7" fmla="*/ 107 h 237"/>
                <a:gd name="T8" fmla="*/ 182 w 289"/>
                <a:gd name="T9" fmla="*/ 49 h 237"/>
                <a:gd name="T10" fmla="*/ 169 w 289"/>
                <a:gd name="T11" fmla="*/ 49 h 237"/>
                <a:gd name="T12" fmla="*/ 164 w 289"/>
                <a:gd name="T13" fmla="*/ 53 h 237"/>
                <a:gd name="T14" fmla="*/ 164 w 289"/>
                <a:gd name="T15" fmla="*/ 11 h 237"/>
                <a:gd name="T16" fmla="*/ 153 w 289"/>
                <a:gd name="T17" fmla="*/ 0 h 237"/>
                <a:gd name="T18" fmla="*/ 39 w 289"/>
                <a:gd name="T19" fmla="*/ 0 h 237"/>
                <a:gd name="T20" fmla="*/ 28 w 289"/>
                <a:gd name="T21" fmla="*/ 11 h 237"/>
                <a:gd name="T22" fmla="*/ 28 w 289"/>
                <a:gd name="T23" fmla="*/ 221 h 237"/>
                <a:gd name="T24" fmla="*/ 9 w 289"/>
                <a:gd name="T25" fmla="*/ 221 h 237"/>
                <a:gd name="T26" fmla="*/ 0 w 289"/>
                <a:gd name="T27" fmla="*/ 230 h 237"/>
                <a:gd name="T28" fmla="*/ 0 w 289"/>
                <a:gd name="T29" fmla="*/ 237 h 237"/>
                <a:gd name="T30" fmla="*/ 289 w 289"/>
                <a:gd name="T31" fmla="*/ 237 h 237"/>
                <a:gd name="T32" fmla="*/ 289 w 289"/>
                <a:gd name="T33" fmla="*/ 230 h 237"/>
                <a:gd name="T34" fmla="*/ 280 w 289"/>
                <a:gd name="T35" fmla="*/ 221 h 237"/>
                <a:gd name="T36" fmla="*/ 175 w 289"/>
                <a:gd name="T37" fmla="*/ 71 h 237"/>
                <a:gd name="T38" fmla="*/ 237 w 289"/>
                <a:gd name="T39" fmla="*/ 121 h 237"/>
                <a:gd name="T40" fmla="*/ 237 w 289"/>
                <a:gd name="T41" fmla="*/ 221 h 237"/>
                <a:gd name="T42" fmla="*/ 202 w 289"/>
                <a:gd name="T43" fmla="*/ 221 h 237"/>
                <a:gd name="T44" fmla="*/ 202 w 289"/>
                <a:gd name="T45" fmla="*/ 166 h 237"/>
                <a:gd name="T46" fmla="*/ 142 w 289"/>
                <a:gd name="T47" fmla="*/ 166 h 237"/>
                <a:gd name="T48" fmla="*/ 142 w 289"/>
                <a:gd name="T49" fmla="*/ 221 h 237"/>
                <a:gd name="T50" fmla="*/ 114 w 289"/>
                <a:gd name="T51" fmla="*/ 221 h 237"/>
                <a:gd name="T52" fmla="*/ 114 w 289"/>
                <a:gd name="T53" fmla="*/ 121 h 237"/>
                <a:gd name="T54" fmla="*/ 175 w 289"/>
                <a:gd name="T55" fmla="*/ 71 h 237"/>
                <a:gd name="T56" fmla="*/ 49 w 289"/>
                <a:gd name="T57" fmla="*/ 22 h 237"/>
                <a:gd name="T58" fmla="*/ 143 w 289"/>
                <a:gd name="T59" fmla="*/ 22 h 237"/>
                <a:gd name="T60" fmla="*/ 143 w 289"/>
                <a:gd name="T61" fmla="*/ 70 h 237"/>
                <a:gd name="T62" fmla="*/ 96 w 289"/>
                <a:gd name="T63" fmla="*/ 107 h 237"/>
                <a:gd name="T64" fmla="*/ 92 w 289"/>
                <a:gd name="T65" fmla="*/ 115 h 237"/>
                <a:gd name="T66" fmla="*/ 92 w 289"/>
                <a:gd name="T67" fmla="*/ 221 h 237"/>
                <a:gd name="T68" fmla="*/ 49 w 289"/>
                <a:gd name="T69" fmla="*/ 221 h 237"/>
                <a:gd name="T70" fmla="*/ 49 w 289"/>
                <a:gd name="T71" fmla="*/ 2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9" h="237">
                  <a:moveTo>
                    <a:pt x="280" y="221"/>
                  </a:moveTo>
                  <a:cubicBezTo>
                    <a:pt x="258" y="221"/>
                    <a:pt x="258" y="221"/>
                    <a:pt x="258" y="221"/>
                  </a:cubicBezTo>
                  <a:cubicBezTo>
                    <a:pt x="258" y="115"/>
                    <a:pt x="258" y="115"/>
                    <a:pt x="258" y="115"/>
                  </a:cubicBezTo>
                  <a:cubicBezTo>
                    <a:pt x="258" y="112"/>
                    <a:pt x="257" y="109"/>
                    <a:pt x="254" y="10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78" y="46"/>
                    <a:pt x="172" y="46"/>
                    <a:pt x="169" y="49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9" y="0"/>
                    <a:pt x="15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0"/>
                    <a:pt x="28" y="5"/>
                    <a:pt x="28" y="1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9" y="221"/>
                    <a:pt x="9" y="221"/>
                    <a:pt x="9" y="221"/>
                  </a:cubicBezTo>
                  <a:cubicBezTo>
                    <a:pt x="4" y="221"/>
                    <a:pt x="0" y="225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89" y="237"/>
                    <a:pt x="289" y="237"/>
                    <a:pt x="289" y="237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25"/>
                    <a:pt x="285" y="221"/>
                    <a:pt x="280" y="221"/>
                  </a:cubicBezTo>
                  <a:close/>
                  <a:moveTo>
                    <a:pt x="175" y="71"/>
                  </a:moveTo>
                  <a:cubicBezTo>
                    <a:pt x="237" y="121"/>
                    <a:pt x="237" y="121"/>
                    <a:pt x="237" y="121"/>
                  </a:cubicBezTo>
                  <a:cubicBezTo>
                    <a:pt x="237" y="221"/>
                    <a:pt x="237" y="221"/>
                    <a:pt x="237" y="221"/>
                  </a:cubicBezTo>
                  <a:cubicBezTo>
                    <a:pt x="202" y="221"/>
                    <a:pt x="202" y="221"/>
                    <a:pt x="202" y="221"/>
                  </a:cubicBezTo>
                  <a:cubicBezTo>
                    <a:pt x="202" y="166"/>
                    <a:pt x="202" y="166"/>
                    <a:pt x="202" y="166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42" y="221"/>
                    <a:pt x="142" y="221"/>
                    <a:pt x="142" y="221"/>
                  </a:cubicBezTo>
                  <a:cubicBezTo>
                    <a:pt x="114" y="221"/>
                    <a:pt x="114" y="221"/>
                    <a:pt x="114" y="221"/>
                  </a:cubicBezTo>
                  <a:cubicBezTo>
                    <a:pt x="114" y="121"/>
                    <a:pt x="114" y="121"/>
                    <a:pt x="114" y="121"/>
                  </a:cubicBezTo>
                  <a:lnTo>
                    <a:pt x="175" y="71"/>
                  </a:lnTo>
                  <a:close/>
                  <a:moveTo>
                    <a:pt x="49" y="22"/>
                  </a:moveTo>
                  <a:cubicBezTo>
                    <a:pt x="143" y="22"/>
                    <a:pt x="143" y="22"/>
                    <a:pt x="143" y="22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4" y="109"/>
                    <a:pt x="92" y="112"/>
                    <a:pt x="92" y="115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49" y="221"/>
                    <a:pt x="49" y="221"/>
                    <a:pt x="49" y="221"/>
                  </a:cubicBezTo>
                  <a:lnTo>
                    <a:pt x="4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70" name="Group 169"/>
          <p:cNvGrpSpPr/>
          <p:nvPr userDrawn="1"/>
        </p:nvGrpSpPr>
        <p:grpSpPr>
          <a:xfrm>
            <a:off x="10973014" y="4928365"/>
            <a:ext cx="337758" cy="314308"/>
            <a:chOff x="6030913" y="1681163"/>
            <a:chExt cx="960438" cy="893763"/>
          </a:xfrm>
          <a:solidFill>
            <a:schemeClr val="tx1"/>
          </a:solidFill>
        </p:grpSpPr>
        <p:sp>
          <p:nvSpPr>
            <p:cNvPr id="171" name="Freeform 33"/>
            <p:cNvSpPr>
              <a:spLocks/>
            </p:cNvSpPr>
            <p:nvPr/>
          </p:nvSpPr>
          <p:spPr bwMode="auto">
            <a:xfrm>
              <a:off x="6249988" y="2182813"/>
              <a:ext cx="522288" cy="33338"/>
            </a:xfrm>
            <a:custGeom>
              <a:avLst/>
              <a:gdLst>
                <a:gd name="T0" fmla="*/ 173 w 173"/>
                <a:gd name="T1" fmla="*/ 6 h 11"/>
                <a:gd name="T2" fmla="*/ 167 w 173"/>
                <a:gd name="T3" fmla="*/ 0 h 11"/>
                <a:gd name="T4" fmla="*/ 5 w 173"/>
                <a:gd name="T5" fmla="*/ 0 h 11"/>
                <a:gd name="T6" fmla="*/ 0 w 173"/>
                <a:gd name="T7" fmla="*/ 6 h 11"/>
                <a:gd name="T8" fmla="*/ 5 w 173"/>
                <a:gd name="T9" fmla="*/ 11 h 11"/>
                <a:gd name="T10" fmla="*/ 167 w 173"/>
                <a:gd name="T11" fmla="*/ 11 h 11"/>
                <a:gd name="T12" fmla="*/ 173 w 173"/>
                <a:gd name="T1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1">
                  <a:moveTo>
                    <a:pt x="173" y="6"/>
                  </a:moveTo>
                  <a:cubicBezTo>
                    <a:pt x="173" y="3"/>
                    <a:pt x="170" y="0"/>
                    <a:pt x="16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3" y="9"/>
                    <a:pt x="17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6249988" y="1928813"/>
              <a:ext cx="522288" cy="30163"/>
            </a:xfrm>
            <a:custGeom>
              <a:avLst/>
              <a:gdLst>
                <a:gd name="T0" fmla="*/ 5 w 173"/>
                <a:gd name="T1" fmla="*/ 10 h 10"/>
                <a:gd name="T2" fmla="*/ 167 w 173"/>
                <a:gd name="T3" fmla="*/ 10 h 10"/>
                <a:gd name="T4" fmla="*/ 173 w 173"/>
                <a:gd name="T5" fmla="*/ 5 h 10"/>
                <a:gd name="T6" fmla="*/ 167 w 173"/>
                <a:gd name="T7" fmla="*/ 0 h 10"/>
                <a:gd name="T8" fmla="*/ 5 w 173"/>
                <a:gd name="T9" fmla="*/ 0 h 10"/>
                <a:gd name="T10" fmla="*/ 0 w 173"/>
                <a:gd name="T11" fmla="*/ 5 h 10"/>
                <a:gd name="T12" fmla="*/ 5 w 17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0">
                  <a:moveTo>
                    <a:pt x="5" y="10"/>
                  </a:moveTo>
                  <a:cubicBezTo>
                    <a:pt x="167" y="10"/>
                    <a:pt x="167" y="10"/>
                    <a:pt x="167" y="10"/>
                  </a:cubicBezTo>
                  <a:cubicBezTo>
                    <a:pt x="170" y="10"/>
                    <a:pt x="173" y="8"/>
                    <a:pt x="173" y="5"/>
                  </a:cubicBezTo>
                  <a:cubicBezTo>
                    <a:pt x="173" y="2"/>
                    <a:pt x="170" y="0"/>
                    <a:pt x="16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3" name="Rectangle 35"/>
            <p:cNvSpPr>
              <a:spLocks noChangeArrowheads="1"/>
            </p:cNvSpPr>
            <p:nvPr/>
          </p:nvSpPr>
          <p:spPr bwMode="auto">
            <a:xfrm>
              <a:off x="6269038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4" name="Rectangle 36"/>
            <p:cNvSpPr>
              <a:spLocks noChangeArrowheads="1"/>
            </p:cNvSpPr>
            <p:nvPr/>
          </p:nvSpPr>
          <p:spPr bwMode="auto">
            <a:xfrm>
              <a:off x="6464300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6662738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6" name="Rectangle 38"/>
            <p:cNvSpPr>
              <a:spLocks noChangeArrowheads="1"/>
            </p:cNvSpPr>
            <p:nvPr/>
          </p:nvSpPr>
          <p:spPr bwMode="auto">
            <a:xfrm>
              <a:off x="6269038" y="2282825"/>
              <a:ext cx="90488" cy="12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7" name="Rectangle 39"/>
            <p:cNvSpPr>
              <a:spLocks noChangeArrowheads="1"/>
            </p:cNvSpPr>
            <p:nvPr/>
          </p:nvSpPr>
          <p:spPr bwMode="auto">
            <a:xfrm>
              <a:off x="6662738" y="2282825"/>
              <a:ext cx="90488" cy="12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8" name="Freeform 40"/>
            <p:cNvSpPr>
              <a:spLocks noEditPoints="1"/>
            </p:cNvSpPr>
            <p:nvPr/>
          </p:nvSpPr>
          <p:spPr bwMode="auto">
            <a:xfrm>
              <a:off x="6030913" y="1681163"/>
              <a:ext cx="960438" cy="893763"/>
            </a:xfrm>
            <a:custGeom>
              <a:avLst/>
              <a:gdLst>
                <a:gd name="T0" fmla="*/ 307 w 319"/>
                <a:gd name="T1" fmla="*/ 274 h 296"/>
                <a:gd name="T2" fmla="*/ 301 w 319"/>
                <a:gd name="T3" fmla="*/ 274 h 296"/>
                <a:gd name="T4" fmla="*/ 301 w 319"/>
                <a:gd name="T5" fmla="*/ 252 h 296"/>
                <a:gd name="T6" fmla="*/ 288 w 319"/>
                <a:gd name="T7" fmla="*/ 252 h 296"/>
                <a:gd name="T8" fmla="*/ 288 w 319"/>
                <a:gd name="T9" fmla="*/ 76 h 296"/>
                <a:gd name="T10" fmla="*/ 299 w 319"/>
                <a:gd name="T11" fmla="*/ 80 h 296"/>
                <a:gd name="T12" fmla="*/ 316 w 319"/>
                <a:gd name="T13" fmla="*/ 72 h 296"/>
                <a:gd name="T14" fmla="*/ 308 w 319"/>
                <a:gd name="T15" fmla="*/ 54 h 296"/>
                <a:gd name="T16" fmla="*/ 159 w 319"/>
                <a:gd name="T17" fmla="*/ 0 h 296"/>
                <a:gd name="T18" fmla="*/ 10 w 319"/>
                <a:gd name="T19" fmla="*/ 54 h 296"/>
                <a:gd name="T20" fmla="*/ 2 w 319"/>
                <a:gd name="T21" fmla="*/ 72 h 296"/>
                <a:gd name="T22" fmla="*/ 15 w 319"/>
                <a:gd name="T23" fmla="*/ 81 h 296"/>
                <a:gd name="T24" fmla="*/ 20 w 319"/>
                <a:gd name="T25" fmla="*/ 80 h 296"/>
                <a:gd name="T26" fmla="*/ 30 w 319"/>
                <a:gd name="T27" fmla="*/ 76 h 296"/>
                <a:gd name="T28" fmla="*/ 30 w 319"/>
                <a:gd name="T29" fmla="*/ 252 h 296"/>
                <a:gd name="T30" fmla="*/ 18 w 319"/>
                <a:gd name="T31" fmla="*/ 252 h 296"/>
                <a:gd name="T32" fmla="*/ 18 w 319"/>
                <a:gd name="T33" fmla="*/ 274 h 296"/>
                <a:gd name="T34" fmla="*/ 12 w 319"/>
                <a:gd name="T35" fmla="*/ 274 h 296"/>
                <a:gd name="T36" fmla="*/ 2 w 319"/>
                <a:gd name="T37" fmla="*/ 284 h 296"/>
                <a:gd name="T38" fmla="*/ 2 w 319"/>
                <a:gd name="T39" fmla="*/ 296 h 296"/>
                <a:gd name="T40" fmla="*/ 317 w 319"/>
                <a:gd name="T41" fmla="*/ 296 h 296"/>
                <a:gd name="T42" fmla="*/ 317 w 319"/>
                <a:gd name="T43" fmla="*/ 284 h 296"/>
                <a:gd name="T44" fmla="*/ 307 w 319"/>
                <a:gd name="T45" fmla="*/ 274 h 296"/>
                <a:gd name="T46" fmla="*/ 51 w 319"/>
                <a:gd name="T47" fmla="*/ 71 h 296"/>
                <a:gd name="T48" fmla="*/ 137 w 319"/>
                <a:gd name="T49" fmla="*/ 37 h 296"/>
                <a:gd name="T50" fmla="*/ 159 w 319"/>
                <a:gd name="T51" fmla="*/ 29 h 296"/>
                <a:gd name="T52" fmla="*/ 181 w 319"/>
                <a:gd name="T53" fmla="*/ 37 h 296"/>
                <a:gd name="T54" fmla="*/ 268 w 319"/>
                <a:gd name="T55" fmla="*/ 71 h 296"/>
                <a:gd name="T56" fmla="*/ 268 w 319"/>
                <a:gd name="T57" fmla="*/ 252 h 296"/>
                <a:gd name="T58" fmla="*/ 210 w 319"/>
                <a:gd name="T59" fmla="*/ 252 h 296"/>
                <a:gd name="T60" fmla="*/ 210 w 319"/>
                <a:gd name="T61" fmla="*/ 266 h 296"/>
                <a:gd name="T62" fmla="*/ 184 w 319"/>
                <a:gd name="T63" fmla="*/ 266 h 296"/>
                <a:gd name="T64" fmla="*/ 184 w 319"/>
                <a:gd name="T65" fmla="*/ 199 h 296"/>
                <a:gd name="T66" fmla="*/ 135 w 319"/>
                <a:gd name="T67" fmla="*/ 199 h 296"/>
                <a:gd name="T68" fmla="*/ 135 w 319"/>
                <a:gd name="T69" fmla="*/ 266 h 296"/>
                <a:gd name="T70" fmla="*/ 109 w 319"/>
                <a:gd name="T71" fmla="*/ 266 h 296"/>
                <a:gd name="T72" fmla="*/ 109 w 319"/>
                <a:gd name="T73" fmla="*/ 252 h 296"/>
                <a:gd name="T74" fmla="*/ 51 w 319"/>
                <a:gd name="T75" fmla="*/ 252 h 296"/>
                <a:gd name="T76" fmla="*/ 51 w 319"/>
                <a:gd name="T77" fmla="*/ 7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9" h="296">
                  <a:moveTo>
                    <a:pt x="307" y="274"/>
                  </a:moveTo>
                  <a:cubicBezTo>
                    <a:pt x="301" y="274"/>
                    <a:pt x="301" y="274"/>
                    <a:pt x="301" y="274"/>
                  </a:cubicBezTo>
                  <a:cubicBezTo>
                    <a:pt x="301" y="252"/>
                    <a:pt x="301" y="252"/>
                    <a:pt x="301" y="252"/>
                  </a:cubicBezTo>
                  <a:cubicBezTo>
                    <a:pt x="288" y="252"/>
                    <a:pt x="288" y="252"/>
                    <a:pt x="288" y="2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306" y="83"/>
                    <a:pt x="314" y="79"/>
                    <a:pt x="316" y="72"/>
                  </a:cubicBezTo>
                  <a:cubicBezTo>
                    <a:pt x="319" y="65"/>
                    <a:pt x="315" y="57"/>
                    <a:pt x="308" y="5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3" y="57"/>
                    <a:pt x="0" y="65"/>
                    <a:pt x="2" y="72"/>
                  </a:cubicBezTo>
                  <a:cubicBezTo>
                    <a:pt x="4" y="77"/>
                    <a:pt x="10" y="81"/>
                    <a:pt x="15" y="81"/>
                  </a:cubicBezTo>
                  <a:cubicBezTo>
                    <a:pt x="17" y="81"/>
                    <a:pt x="18" y="81"/>
                    <a:pt x="20" y="8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8" y="274"/>
                    <a:pt x="18" y="274"/>
                    <a:pt x="18" y="274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6" y="274"/>
                    <a:pt x="2" y="278"/>
                    <a:pt x="2" y="284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78"/>
                    <a:pt x="312" y="274"/>
                    <a:pt x="307" y="274"/>
                  </a:cubicBezTo>
                  <a:close/>
                  <a:moveTo>
                    <a:pt x="51" y="71"/>
                  </a:moveTo>
                  <a:cubicBezTo>
                    <a:pt x="137" y="37"/>
                    <a:pt x="137" y="37"/>
                    <a:pt x="137" y="37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10" y="252"/>
                    <a:pt x="210" y="252"/>
                    <a:pt x="210" y="252"/>
                  </a:cubicBezTo>
                  <a:cubicBezTo>
                    <a:pt x="210" y="266"/>
                    <a:pt x="210" y="266"/>
                    <a:pt x="210" y="266"/>
                  </a:cubicBezTo>
                  <a:cubicBezTo>
                    <a:pt x="184" y="266"/>
                    <a:pt x="184" y="266"/>
                    <a:pt x="184" y="266"/>
                  </a:cubicBezTo>
                  <a:cubicBezTo>
                    <a:pt x="184" y="199"/>
                    <a:pt x="184" y="199"/>
                    <a:pt x="184" y="199"/>
                  </a:cubicBezTo>
                  <a:cubicBezTo>
                    <a:pt x="135" y="199"/>
                    <a:pt x="135" y="199"/>
                    <a:pt x="135" y="199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09" y="266"/>
                    <a:pt x="109" y="266"/>
                    <a:pt x="109" y="266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51" y="252"/>
                    <a:pt x="51" y="252"/>
                    <a:pt x="51" y="252"/>
                  </a:cubicBezTo>
                  <a:lnTo>
                    <a:pt x="5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79" name="Freeform 41"/>
          <p:cNvSpPr>
            <a:spLocks noEditPoints="1"/>
          </p:cNvSpPr>
          <p:nvPr userDrawn="1"/>
        </p:nvSpPr>
        <p:spPr bwMode="auto">
          <a:xfrm>
            <a:off x="10945314" y="6207310"/>
            <a:ext cx="370784" cy="291076"/>
          </a:xfrm>
          <a:custGeom>
            <a:avLst/>
            <a:gdLst>
              <a:gd name="T0" fmla="*/ 322 w 331"/>
              <a:gd name="T1" fmla="*/ 243 h 259"/>
              <a:gd name="T2" fmla="*/ 290 w 331"/>
              <a:gd name="T3" fmla="*/ 243 h 259"/>
              <a:gd name="T4" fmla="*/ 290 w 331"/>
              <a:gd name="T5" fmla="*/ 95 h 259"/>
              <a:gd name="T6" fmla="*/ 301 w 331"/>
              <a:gd name="T7" fmla="*/ 100 h 259"/>
              <a:gd name="T8" fmla="*/ 307 w 331"/>
              <a:gd name="T9" fmla="*/ 102 h 259"/>
              <a:gd name="T10" fmla="*/ 320 w 331"/>
              <a:gd name="T11" fmla="*/ 94 h 259"/>
              <a:gd name="T12" fmla="*/ 314 w 331"/>
              <a:gd name="T13" fmla="*/ 75 h 259"/>
              <a:gd name="T14" fmla="*/ 165 w 331"/>
              <a:gd name="T15" fmla="*/ 0 h 259"/>
              <a:gd name="T16" fmla="*/ 17 w 331"/>
              <a:gd name="T17" fmla="*/ 75 h 259"/>
              <a:gd name="T18" fmla="*/ 11 w 331"/>
              <a:gd name="T19" fmla="*/ 94 h 259"/>
              <a:gd name="T20" fmla="*/ 30 w 331"/>
              <a:gd name="T21" fmla="*/ 100 h 259"/>
              <a:gd name="T22" fmla="*/ 40 w 331"/>
              <a:gd name="T23" fmla="*/ 95 h 259"/>
              <a:gd name="T24" fmla="*/ 40 w 331"/>
              <a:gd name="T25" fmla="*/ 243 h 259"/>
              <a:gd name="T26" fmla="*/ 9 w 331"/>
              <a:gd name="T27" fmla="*/ 243 h 259"/>
              <a:gd name="T28" fmla="*/ 0 w 331"/>
              <a:gd name="T29" fmla="*/ 252 h 259"/>
              <a:gd name="T30" fmla="*/ 0 w 331"/>
              <a:gd name="T31" fmla="*/ 259 h 259"/>
              <a:gd name="T32" fmla="*/ 331 w 331"/>
              <a:gd name="T33" fmla="*/ 259 h 259"/>
              <a:gd name="T34" fmla="*/ 331 w 331"/>
              <a:gd name="T35" fmla="*/ 252 h 259"/>
              <a:gd name="T36" fmla="*/ 322 w 331"/>
              <a:gd name="T37" fmla="*/ 243 h 259"/>
              <a:gd name="T38" fmla="*/ 61 w 331"/>
              <a:gd name="T39" fmla="*/ 85 h 259"/>
              <a:gd name="T40" fmla="*/ 165 w 331"/>
              <a:gd name="T41" fmla="*/ 32 h 259"/>
              <a:gd name="T42" fmla="*/ 270 w 331"/>
              <a:gd name="T43" fmla="*/ 85 h 259"/>
              <a:gd name="T44" fmla="*/ 270 w 331"/>
              <a:gd name="T45" fmla="*/ 243 h 259"/>
              <a:gd name="T46" fmla="*/ 247 w 331"/>
              <a:gd name="T47" fmla="*/ 243 h 259"/>
              <a:gd name="T48" fmla="*/ 247 w 331"/>
              <a:gd name="T49" fmla="*/ 243 h 259"/>
              <a:gd name="T50" fmla="*/ 247 w 331"/>
              <a:gd name="T51" fmla="*/ 104 h 259"/>
              <a:gd name="T52" fmla="*/ 235 w 331"/>
              <a:gd name="T53" fmla="*/ 92 h 259"/>
              <a:gd name="T54" fmla="*/ 96 w 331"/>
              <a:gd name="T55" fmla="*/ 92 h 259"/>
              <a:gd name="T56" fmla="*/ 84 w 331"/>
              <a:gd name="T57" fmla="*/ 104 h 259"/>
              <a:gd name="T58" fmla="*/ 84 w 331"/>
              <a:gd name="T59" fmla="*/ 243 h 259"/>
              <a:gd name="T60" fmla="*/ 84 w 331"/>
              <a:gd name="T61" fmla="*/ 243 h 259"/>
              <a:gd name="T62" fmla="*/ 61 w 331"/>
              <a:gd name="T63" fmla="*/ 243 h 259"/>
              <a:gd name="T64" fmla="*/ 61 w 331"/>
              <a:gd name="T65" fmla="*/ 85 h 259"/>
              <a:gd name="T66" fmla="*/ 235 w 331"/>
              <a:gd name="T67" fmla="*/ 127 h 259"/>
              <a:gd name="T68" fmla="*/ 235 w 331"/>
              <a:gd name="T69" fmla="*/ 143 h 259"/>
              <a:gd name="T70" fmla="*/ 95 w 331"/>
              <a:gd name="T71" fmla="*/ 143 h 259"/>
              <a:gd name="T72" fmla="*/ 95 w 331"/>
              <a:gd name="T73" fmla="*/ 127 h 259"/>
              <a:gd name="T74" fmla="*/ 235 w 331"/>
              <a:gd name="T75" fmla="*/ 127 h 259"/>
              <a:gd name="T76" fmla="*/ 95 w 331"/>
              <a:gd name="T77" fmla="*/ 119 h 259"/>
              <a:gd name="T78" fmla="*/ 95 w 331"/>
              <a:gd name="T79" fmla="*/ 104 h 259"/>
              <a:gd name="T80" fmla="*/ 235 w 331"/>
              <a:gd name="T81" fmla="*/ 104 h 259"/>
              <a:gd name="T82" fmla="*/ 235 w 331"/>
              <a:gd name="T83" fmla="*/ 119 h 259"/>
              <a:gd name="T84" fmla="*/ 95 w 331"/>
              <a:gd name="T85" fmla="*/ 119 h 259"/>
              <a:gd name="T86" fmla="*/ 235 w 331"/>
              <a:gd name="T87" fmla="*/ 151 h 259"/>
              <a:gd name="T88" fmla="*/ 235 w 331"/>
              <a:gd name="T89" fmla="*/ 166 h 259"/>
              <a:gd name="T90" fmla="*/ 95 w 331"/>
              <a:gd name="T91" fmla="*/ 166 h 259"/>
              <a:gd name="T92" fmla="*/ 95 w 331"/>
              <a:gd name="T93" fmla="*/ 151 h 259"/>
              <a:gd name="T94" fmla="*/ 235 w 331"/>
              <a:gd name="T95" fmla="*/ 151 h 259"/>
              <a:gd name="T96" fmla="*/ 235 w 331"/>
              <a:gd name="T97" fmla="*/ 175 h 259"/>
              <a:gd name="T98" fmla="*/ 235 w 331"/>
              <a:gd name="T99" fmla="*/ 190 h 259"/>
              <a:gd name="T100" fmla="*/ 95 w 331"/>
              <a:gd name="T101" fmla="*/ 190 h 259"/>
              <a:gd name="T102" fmla="*/ 95 w 331"/>
              <a:gd name="T103" fmla="*/ 175 h 259"/>
              <a:gd name="T104" fmla="*/ 235 w 331"/>
              <a:gd name="T105" fmla="*/ 175 h 259"/>
              <a:gd name="T106" fmla="*/ 235 w 331"/>
              <a:gd name="T107" fmla="*/ 199 h 259"/>
              <a:gd name="T108" fmla="*/ 235 w 331"/>
              <a:gd name="T109" fmla="*/ 214 h 259"/>
              <a:gd name="T110" fmla="*/ 95 w 331"/>
              <a:gd name="T111" fmla="*/ 214 h 259"/>
              <a:gd name="T112" fmla="*/ 95 w 331"/>
              <a:gd name="T113" fmla="*/ 199 h 259"/>
              <a:gd name="T114" fmla="*/ 235 w 331"/>
              <a:gd name="T115" fmla="*/ 199 h 259"/>
              <a:gd name="T116" fmla="*/ 235 w 331"/>
              <a:gd name="T117" fmla="*/ 223 h 259"/>
              <a:gd name="T118" fmla="*/ 235 w 331"/>
              <a:gd name="T119" fmla="*/ 238 h 259"/>
              <a:gd name="T120" fmla="*/ 95 w 331"/>
              <a:gd name="T121" fmla="*/ 238 h 259"/>
              <a:gd name="T122" fmla="*/ 95 w 331"/>
              <a:gd name="T123" fmla="*/ 223 h 259"/>
              <a:gd name="T124" fmla="*/ 235 w 331"/>
              <a:gd name="T125" fmla="*/ 2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" h="259">
                <a:moveTo>
                  <a:pt x="322" y="243"/>
                </a:moveTo>
                <a:cubicBezTo>
                  <a:pt x="290" y="243"/>
                  <a:pt x="290" y="243"/>
                  <a:pt x="290" y="243"/>
                </a:cubicBezTo>
                <a:cubicBezTo>
                  <a:pt x="290" y="95"/>
                  <a:pt x="290" y="95"/>
                  <a:pt x="290" y="95"/>
                </a:cubicBezTo>
                <a:cubicBezTo>
                  <a:pt x="301" y="100"/>
                  <a:pt x="301" y="100"/>
                  <a:pt x="301" y="100"/>
                </a:cubicBezTo>
                <a:cubicBezTo>
                  <a:pt x="303" y="101"/>
                  <a:pt x="305" y="102"/>
                  <a:pt x="307" y="102"/>
                </a:cubicBezTo>
                <a:cubicBezTo>
                  <a:pt x="313" y="102"/>
                  <a:pt x="318" y="99"/>
                  <a:pt x="320" y="94"/>
                </a:cubicBezTo>
                <a:cubicBezTo>
                  <a:pt x="324" y="87"/>
                  <a:pt x="321" y="79"/>
                  <a:pt x="314" y="75"/>
                </a:cubicBezTo>
                <a:cubicBezTo>
                  <a:pt x="165" y="0"/>
                  <a:pt x="165" y="0"/>
                  <a:pt x="165" y="0"/>
                </a:cubicBezTo>
                <a:cubicBezTo>
                  <a:pt x="17" y="75"/>
                  <a:pt x="17" y="75"/>
                  <a:pt x="17" y="75"/>
                </a:cubicBezTo>
                <a:cubicBezTo>
                  <a:pt x="10" y="79"/>
                  <a:pt x="7" y="87"/>
                  <a:pt x="11" y="94"/>
                </a:cubicBezTo>
                <a:cubicBezTo>
                  <a:pt x="14" y="101"/>
                  <a:pt x="23" y="104"/>
                  <a:pt x="30" y="100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243"/>
                  <a:pt x="40" y="243"/>
                  <a:pt x="40" y="243"/>
                </a:cubicBezTo>
                <a:cubicBezTo>
                  <a:pt x="9" y="243"/>
                  <a:pt x="9" y="243"/>
                  <a:pt x="9" y="243"/>
                </a:cubicBezTo>
                <a:cubicBezTo>
                  <a:pt x="4" y="243"/>
                  <a:pt x="0" y="247"/>
                  <a:pt x="0" y="252"/>
                </a:cubicBezTo>
                <a:cubicBezTo>
                  <a:pt x="0" y="259"/>
                  <a:pt x="0" y="259"/>
                  <a:pt x="0" y="259"/>
                </a:cubicBezTo>
                <a:cubicBezTo>
                  <a:pt x="331" y="259"/>
                  <a:pt x="331" y="259"/>
                  <a:pt x="331" y="259"/>
                </a:cubicBezTo>
                <a:cubicBezTo>
                  <a:pt x="331" y="252"/>
                  <a:pt x="331" y="252"/>
                  <a:pt x="331" y="252"/>
                </a:cubicBezTo>
                <a:cubicBezTo>
                  <a:pt x="331" y="247"/>
                  <a:pt x="327" y="243"/>
                  <a:pt x="322" y="243"/>
                </a:cubicBezTo>
                <a:close/>
                <a:moveTo>
                  <a:pt x="61" y="85"/>
                </a:moveTo>
                <a:cubicBezTo>
                  <a:pt x="165" y="32"/>
                  <a:pt x="165" y="32"/>
                  <a:pt x="165" y="32"/>
                </a:cubicBezTo>
                <a:cubicBezTo>
                  <a:pt x="270" y="85"/>
                  <a:pt x="270" y="85"/>
                  <a:pt x="270" y="85"/>
                </a:cubicBezTo>
                <a:cubicBezTo>
                  <a:pt x="270" y="243"/>
                  <a:pt x="270" y="243"/>
                  <a:pt x="270" y="243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47" y="104"/>
                  <a:pt x="247" y="104"/>
                  <a:pt x="247" y="104"/>
                </a:cubicBezTo>
                <a:cubicBezTo>
                  <a:pt x="247" y="97"/>
                  <a:pt x="241" y="92"/>
                  <a:pt x="235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89" y="92"/>
                  <a:pt x="84" y="97"/>
                  <a:pt x="84" y="104"/>
                </a:cubicBezTo>
                <a:cubicBezTo>
                  <a:pt x="84" y="243"/>
                  <a:pt x="84" y="243"/>
                  <a:pt x="84" y="243"/>
                </a:cubicBezTo>
                <a:cubicBezTo>
                  <a:pt x="84" y="243"/>
                  <a:pt x="84" y="243"/>
                  <a:pt x="84" y="243"/>
                </a:cubicBezTo>
                <a:cubicBezTo>
                  <a:pt x="61" y="243"/>
                  <a:pt x="61" y="243"/>
                  <a:pt x="61" y="243"/>
                </a:cubicBezTo>
                <a:lnTo>
                  <a:pt x="61" y="85"/>
                </a:lnTo>
                <a:close/>
                <a:moveTo>
                  <a:pt x="235" y="127"/>
                </a:moveTo>
                <a:cubicBezTo>
                  <a:pt x="235" y="143"/>
                  <a:pt x="235" y="143"/>
                  <a:pt x="235" y="143"/>
                </a:cubicBezTo>
                <a:cubicBezTo>
                  <a:pt x="95" y="143"/>
                  <a:pt x="95" y="143"/>
                  <a:pt x="95" y="143"/>
                </a:cubicBezTo>
                <a:cubicBezTo>
                  <a:pt x="95" y="127"/>
                  <a:pt x="95" y="127"/>
                  <a:pt x="95" y="127"/>
                </a:cubicBezTo>
                <a:lnTo>
                  <a:pt x="235" y="127"/>
                </a:lnTo>
                <a:close/>
                <a:moveTo>
                  <a:pt x="95" y="119"/>
                </a:moveTo>
                <a:cubicBezTo>
                  <a:pt x="95" y="104"/>
                  <a:pt x="95" y="104"/>
                  <a:pt x="95" y="104"/>
                </a:cubicBezTo>
                <a:cubicBezTo>
                  <a:pt x="235" y="104"/>
                  <a:pt x="235" y="104"/>
                  <a:pt x="235" y="104"/>
                </a:cubicBezTo>
                <a:cubicBezTo>
                  <a:pt x="235" y="119"/>
                  <a:pt x="235" y="119"/>
                  <a:pt x="235" y="119"/>
                </a:cubicBezTo>
                <a:lnTo>
                  <a:pt x="95" y="119"/>
                </a:lnTo>
                <a:close/>
                <a:moveTo>
                  <a:pt x="235" y="151"/>
                </a:moveTo>
                <a:cubicBezTo>
                  <a:pt x="235" y="166"/>
                  <a:pt x="235" y="166"/>
                  <a:pt x="23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51"/>
                  <a:pt x="95" y="151"/>
                  <a:pt x="95" y="151"/>
                </a:cubicBezTo>
                <a:lnTo>
                  <a:pt x="235" y="151"/>
                </a:lnTo>
                <a:close/>
                <a:moveTo>
                  <a:pt x="235" y="175"/>
                </a:moveTo>
                <a:cubicBezTo>
                  <a:pt x="235" y="190"/>
                  <a:pt x="235" y="190"/>
                  <a:pt x="23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75"/>
                  <a:pt x="95" y="175"/>
                  <a:pt x="95" y="175"/>
                </a:cubicBezTo>
                <a:lnTo>
                  <a:pt x="235" y="175"/>
                </a:lnTo>
                <a:close/>
                <a:moveTo>
                  <a:pt x="235" y="199"/>
                </a:moveTo>
                <a:cubicBezTo>
                  <a:pt x="235" y="214"/>
                  <a:pt x="235" y="214"/>
                  <a:pt x="235" y="214"/>
                </a:cubicBezTo>
                <a:cubicBezTo>
                  <a:pt x="95" y="214"/>
                  <a:pt x="95" y="214"/>
                  <a:pt x="95" y="214"/>
                </a:cubicBezTo>
                <a:cubicBezTo>
                  <a:pt x="95" y="199"/>
                  <a:pt x="95" y="199"/>
                  <a:pt x="95" y="199"/>
                </a:cubicBezTo>
                <a:lnTo>
                  <a:pt x="235" y="199"/>
                </a:lnTo>
                <a:close/>
                <a:moveTo>
                  <a:pt x="235" y="223"/>
                </a:moveTo>
                <a:cubicBezTo>
                  <a:pt x="235" y="238"/>
                  <a:pt x="235" y="238"/>
                  <a:pt x="235" y="238"/>
                </a:cubicBezTo>
                <a:cubicBezTo>
                  <a:pt x="95" y="238"/>
                  <a:pt x="95" y="238"/>
                  <a:pt x="95" y="238"/>
                </a:cubicBezTo>
                <a:cubicBezTo>
                  <a:pt x="95" y="223"/>
                  <a:pt x="95" y="223"/>
                  <a:pt x="95" y="223"/>
                </a:cubicBezTo>
                <a:lnTo>
                  <a:pt x="235" y="2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98" name="Group 197"/>
          <p:cNvGrpSpPr/>
          <p:nvPr userDrawn="1"/>
        </p:nvGrpSpPr>
        <p:grpSpPr>
          <a:xfrm>
            <a:off x="9595402" y="2081913"/>
            <a:ext cx="239132" cy="303476"/>
            <a:chOff x="4924425" y="1447800"/>
            <a:chExt cx="395288" cy="501651"/>
          </a:xfrm>
          <a:solidFill>
            <a:schemeClr val="tx1"/>
          </a:solidFill>
        </p:grpSpPr>
        <p:sp>
          <p:nvSpPr>
            <p:cNvPr id="199" name="Freeform 10"/>
            <p:cNvSpPr>
              <a:spLocks/>
            </p:cNvSpPr>
            <p:nvPr/>
          </p:nvSpPr>
          <p:spPr bwMode="auto">
            <a:xfrm>
              <a:off x="5059363" y="1585913"/>
              <a:ext cx="260350" cy="320675"/>
            </a:xfrm>
            <a:custGeom>
              <a:avLst/>
              <a:gdLst>
                <a:gd name="T0" fmla="*/ 93 w 115"/>
                <a:gd name="T1" fmla="*/ 105 h 141"/>
                <a:gd name="T2" fmla="*/ 90 w 115"/>
                <a:gd name="T3" fmla="*/ 107 h 141"/>
                <a:gd name="T4" fmla="*/ 62 w 115"/>
                <a:gd name="T5" fmla="*/ 73 h 141"/>
                <a:gd name="T6" fmla="*/ 46 w 115"/>
                <a:gd name="T7" fmla="*/ 65 h 141"/>
                <a:gd name="T8" fmla="*/ 25 w 115"/>
                <a:gd name="T9" fmla="*/ 65 h 141"/>
                <a:gd name="T10" fmla="*/ 25 w 115"/>
                <a:gd name="T11" fmla="*/ 43 h 141"/>
                <a:gd name="T12" fmla="*/ 40 w 115"/>
                <a:gd name="T13" fmla="*/ 43 h 141"/>
                <a:gd name="T14" fmla="*/ 53 w 115"/>
                <a:gd name="T15" fmla="*/ 30 h 141"/>
                <a:gd name="T16" fmla="*/ 40 w 115"/>
                <a:gd name="T17" fmla="*/ 18 h 141"/>
                <a:gd name="T18" fmla="*/ 25 w 115"/>
                <a:gd name="T19" fmla="*/ 18 h 141"/>
                <a:gd name="T20" fmla="*/ 25 w 115"/>
                <a:gd name="T21" fmla="*/ 13 h 141"/>
                <a:gd name="T22" fmla="*/ 12 w 115"/>
                <a:gd name="T23" fmla="*/ 0 h 141"/>
                <a:gd name="T24" fmla="*/ 0 w 115"/>
                <a:gd name="T25" fmla="*/ 13 h 141"/>
                <a:gd name="T26" fmla="*/ 0 w 115"/>
                <a:gd name="T27" fmla="*/ 74 h 141"/>
                <a:gd name="T28" fmla="*/ 16 w 115"/>
                <a:gd name="T29" fmla="*/ 90 h 141"/>
                <a:gd name="T30" fmla="*/ 44 w 115"/>
                <a:gd name="T31" fmla="*/ 90 h 141"/>
                <a:gd name="T32" fmla="*/ 82 w 115"/>
                <a:gd name="T33" fmla="*/ 137 h 141"/>
                <a:gd name="T34" fmla="*/ 92 w 115"/>
                <a:gd name="T35" fmla="*/ 138 h 141"/>
                <a:gd name="T36" fmla="*/ 109 w 115"/>
                <a:gd name="T37" fmla="*/ 123 h 141"/>
                <a:gd name="T38" fmla="*/ 110 w 115"/>
                <a:gd name="T39" fmla="*/ 106 h 141"/>
                <a:gd name="T40" fmla="*/ 93 w 115"/>
                <a:gd name="T41" fmla="*/ 10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" h="141">
                  <a:moveTo>
                    <a:pt x="93" y="105"/>
                  </a:moveTo>
                  <a:cubicBezTo>
                    <a:pt x="90" y="107"/>
                    <a:pt x="90" y="107"/>
                    <a:pt x="90" y="107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58" y="68"/>
                    <a:pt x="52" y="65"/>
                    <a:pt x="46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7" y="43"/>
                    <a:pt x="53" y="37"/>
                    <a:pt x="53" y="30"/>
                  </a:cubicBezTo>
                  <a:cubicBezTo>
                    <a:pt x="53" y="23"/>
                    <a:pt x="47" y="18"/>
                    <a:pt x="40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82" y="137"/>
                    <a:pt x="82" y="137"/>
                    <a:pt x="82" y="137"/>
                  </a:cubicBezTo>
                  <a:cubicBezTo>
                    <a:pt x="85" y="141"/>
                    <a:pt x="89" y="141"/>
                    <a:pt x="92" y="138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14" y="119"/>
                    <a:pt x="115" y="111"/>
                    <a:pt x="110" y="106"/>
                  </a:cubicBezTo>
                  <a:cubicBezTo>
                    <a:pt x="106" y="101"/>
                    <a:pt x="98" y="100"/>
                    <a:pt x="93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0" name="Oval 11"/>
            <p:cNvSpPr>
              <a:spLocks noChangeArrowheads="1"/>
            </p:cNvSpPr>
            <p:nvPr/>
          </p:nvSpPr>
          <p:spPr bwMode="auto">
            <a:xfrm>
              <a:off x="5029200" y="1447800"/>
              <a:ext cx="115888" cy="1158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1" name="Freeform 12"/>
            <p:cNvSpPr>
              <a:spLocks/>
            </p:cNvSpPr>
            <p:nvPr/>
          </p:nvSpPr>
          <p:spPr bwMode="auto">
            <a:xfrm>
              <a:off x="4924425" y="1652588"/>
              <a:ext cx="277813" cy="296863"/>
            </a:xfrm>
            <a:custGeom>
              <a:avLst/>
              <a:gdLst>
                <a:gd name="T0" fmla="*/ 71 w 122"/>
                <a:gd name="T1" fmla="*/ 131 h 131"/>
                <a:gd name="T2" fmla="*/ 0 w 122"/>
                <a:gd name="T3" fmla="*/ 60 h 131"/>
                <a:gd name="T4" fmla="*/ 27 w 122"/>
                <a:gd name="T5" fmla="*/ 5 h 131"/>
                <a:gd name="T6" fmla="*/ 44 w 122"/>
                <a:gd name="T7" fmla="*/ 6 h 131"/>
                <a:gd name="T8" fmla="*/ 42 w 122"/>
                <a:gd name="T9" fmla="*/ 24 h 131"/>
                <a:gd name="T10" fmla="*/ 25 w 122"/>
                <a:gd name="T11" fmla="*/ 60 h 131"/>
                <a:gd name="T12" fmla="*/ 71 w 122"/>
                <a:gd name="T13" fmla="*/ 106 h 131"/>
                <a:gd name="T14" fmla="*/ 100 w 122"/>
                <a:gd name="T15" fmla="*/ 96 h 131"/>
                <a:gd name="T16" fmla="*/ 118 w 122"/>
                <a:gd name="T17" fmla="*/ 98 h 131"/>
                <a:gd name="T18" fmla="*/ 116 w 122"/>
                <a:gd name="T19" fmla="*/ 115 h 131"/>
                <a:gd name="T20" fmla="*/ 71 w 122"/>
                <a:gd name="T2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31">
                  <a:moveTo>
                    <a:pt x="71" y="131"/>
                  </a:moveTo>
                  <a:cubicBezTo>
                    <a:pt x="32" y="131"/>
                    <a:pt x="0" y="99"/>
                    <a:pt x="0" y="60"/>
                  </a:cubicBezTo>
                  <a:cubicBezTo>
                    <a:pt x="0" y="38"/>
                    <a:pt x="10" y="18"/>
                    <a:pt x="27" y="5"/>
                  </a:cubicBezTo>
                  <a:cubicBezTo>
                    <a:pt x="32" y="0"/>
                    <a:pt x="40" y="1"/>
                    <a:pt x="44" y="6"/>
                  </a:cubicBezTo>
                  <a:cubicBezTo>
                    <a:pt x="49" y="12"/>
                    <a:pt x="48" y="20"/>
                    <a:pt x="42" y="24"/>
                  </a:cubicBezTo>
                  <a:cubicBezTo>
                    <a:pt x="31" y="33"/>
                    <a:pt x="25" y="46"/>
                    <a:pt x="25" y="60"/>
                  </a:cubicBezTo>
                  <a:cubicBezTo>
                    <a:pt x="25" y="86"/>
                    <a:pt x="46" y="106"/>
                    <a:pt x="71" y="106"/>
                  </a:cubicBezTo>
                  <a:cubicBezTo>
                    <a:pt x="82" y="106"/>
                    <a:pt x="92" y="103"/>
                    <a:pt x="100" y="96"/>
                  </a:cubicBezTo>
                  <a:cubicBezTo>
                    <a:pt x="106" y="92"/>
                    <a:pt x="113" y="93"/>
                    <a:pt x="118" y="98"/>
                  </a:cubicBezTo>
                  <a:cubicBezTo>
                    <a:pt x="122" y="103"/>
                    <a:pt x="121" y="111"/>
                    <a:pt x="116" y="115"/>
                  </a:cubicBezTo>
                  <a:cubicBezTo>
                    <a:pt x="103" y="126"/>
                    <a:pt x="88" y="131"/>
                    <a:pt x="71" y="1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02" name="Freeform 13"/>
          <p:cNvSpPr>
            <a:spLocks noEditPoints="1"/>
          </p:cNvSpPr>
          <p:nvPr userDrawn="1"/>
        </p:nvSpPr>
        <p:spPr bwMode="auto">
          <a:xfrm>
            <a:off x="8995567" y="3212538"/>
            <a:ext cx="271786" cy="278506"/>
          </a:xfrm>
          <a:custGeom>
            <a:avLst/>
            <a:gdLst>
              <a:gd name="T0" fmla="*/ 188 w 198"/>
              <a:gd name="T1" fmla="*/ 161 h 203"/>
              <a:gd name="T2" fmla="*/ 128 w 198"/>
              <a:gd name="T3" fmla="*/ 80 h 203"/>
              <a:gd name="T4" fmla="*/ 127 w 198"/>
              <a:gd name="T5" fmla="*/ 76 h 203"/>
              <a:gd name="T6" fmla="*/ 127 w 198"/>
              <a:gd name="T7" fmla="*/ 15 h 203"/>
              <a:gd name="T8" fmla="*/ 135 w 198"/>
              <a:gd name="T9" fmla="*/ 8 h 203"/>
              <a:gd name="T10" fmla="*/ 127 w 198"/>
              <a:gd name="T11" fmla="*/ 0 h 203"/>
              <a:gd name="T12" fmla="*/ 70 w 198"/>
              <a:gd name="T13" fmla="*/ 0 h 203"/>
              <a:gd name="T14" fmla="*/ 63 w 198"/>
              <a:gd name="T15" fmla="*/ 8 h 203"/>
              <a:gd name="T16" fmla="*/ 70 w 198"/>
              <a:gd name="T17" fmla="*/ 15 h 203"/>
              <a:gd name="T18" fmla="*/ 70 w 198"/>
              <a:gd name="T19" fmla="*/ 76 h 203"/>
              <a:gd name="T20" fmla="*/ 69 w 198"/>
              <a:gd name="T21" fmla="*/ 80 h 203"/>
              <a:gd name="T22" fmla="*/ 10 w 198"/>
              <a:gd name="T23" fmla="*/ 161 h 203"/>
              <a:gd name="T24" fmla="*/ 3 w 198"/>
              <a:gd name="T25" fmla="*/ 190 h 203"/>
              <a:gd name="T26" fmla="*/ 27 w 198"/>
              <a:gd name="T27" fmla="*/ 203 h 203"/>
              <a:gd name="T28" fmla="*/ 170 w 198"/>
              <a:gd name="T29" fmla="*/ 203 h 203"/>
              <a:gd name="T30" fmla="*/ 195 w 198"/>
              <a:gd name="T31" fmla="*/ 190 h 203"/>
              <a:gd name="T32" fmla="*/ 188 w 198"/>
              <a:gd name="T33" fmla="*/ 161 h 203"/>
              <a:gd name="T34" fmla="*/ 63 w 198"/>
              <a:gd name="T35" fmla="*/ 106 h 203"/>
              <a:gd name="T36" fmla="*/ 77 w 198"/>
              <a:gd name="T37" fmla="*/ 86 h 203"/>
              <a:gd name="T38" fmla="*/ 81 w 198"/>
              <a:gd name="T39" fmla="*/ 76 h 203"/>
              <a:gd name="T40" fmla="*/ 81 w 198"/>
              <a:gd name="T41" fmla="*/ 15 h 203"/>
              <a:gd name="T42" fmla="*/ 117 w 198"/>
              <a:gd name="T43" fmla="*/ 15 h 203"/>
              <a:gd name="T44" fmla="*/ 117 w 198"/>
              <a:gd name="T45" fmla="*/ 76 h 203"/>
              <a:gd name="T46" fmla="*/ 120 w 198"/>
              <a:gd name="T47" fmla="*/ 86 h 203"/>
              <a:gd name="T48" fmla="*/ 135 w 198"/>
              <a:gd name="T49" fmla="*/ 106 h 203"/>
              <a:gd name="T50" fmla="*/ 63 w 198"/>
              <a:gd name="T51" fmla="*/ 10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8" h="203">
                <a:moveTo>
                  <a:pt x="188" y="161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9"/>
                  <a:pt x="127" y="77"/>
                  <a:pt x="127" y="76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31" y="15"/>
                  <a:pt x="135" y="12"/>
                  <a:pt x="135" y="8"/>
                </a:cubicBezTo>
                <a:cubicBezTo>
                  <a:pt x="135" y="3"/>
                  <a:pt x="131" y="0"/>
                  <a:pt x="127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3" y="3"/>
                  <a:pt x="63" y="8"/>
                </a:cubicBezTo>
                <a:cubicBezTo>
                  <a:pt x="63" y="12"/>
                  <a:pt x="66" y="15"/>
                  <a:pt x="70" y="15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7"/>
                  <a:pt x="70" y="79"/>
                  <a:pt x="69" y="80"/>
                </a:cubicBezTo>
                <a:cubicBezTo>
                  <a:pt x="10" y="161"/>
                  <a:pt x="10" y="161"/>
                  <a:pt x="10" y="161"/>
                </a:cubicBezTo>
                <a:cubicBezTo>
                  <a:pt x="2" y="172"/>
                  <a:pt x="0" y="182"/>
                  <a:pt x="3" y="190"/>
                </a:cubicBezTo>
                <a:cubicBezTo>
                  <a:pt x="7" y="198"/>
                  <a:pt x="15" y="203"/>
                  <a:pt x="27" y="203"/>
                </a:cubicBezTo>
                <a:cubicBezTo>
                  <a:pt x="170" y="203"/>
                  <a:pt x="170" y="203"/>
                  <a:pt x="170" y="203"/>
                </a:cubicBezTo>
                <a:cubicBezTo>
                  <a:pt x="182" y="203"/>
                  <a:pt x="191" y="198"/>
                  <a:pt x="195" y="190"/>
                </a:cubicBezTo>
                <a:cubicBezTo>
                  <a:pt x="198" y="182"/>
                  <a:pt x="196" y="172"/>
                  <a:pt x="188" y="161"/>
                </a:cubicBezTo>
                <a:close/>
                <a:moveTo>
                  <a:pt x="63" y="106"/>
                </a:moveTo>
                <a:cubicBezTo>
                  <a:pt x="77" y="86"/>
                  <a:pt x="77" y="86"/>
                  <a:pt x="77" y="86"/>
                </a:cubicBezTo>
                <a:cubicBezTo>
                  <a:pt x="79" y="83"/>
                  <a:pt x="81" y="79"/>
                  <a:pt x="81" y="76"/>
                </a:cubicBezTo>
                <a:cubicBezTo>
                  <a:pt x="81" y="15"/>
                  <a:pt x="81" y="15"/>
                  <a:pt x="81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17" y="79"/>
                  <a:pt x="118" y="83"/>
                  <a:pt x="120" y="86"/>
                </a:cubicBezTo>
                <a:cubicBezTo>
                  <a:pt x="135" y="106"/>
                  <a:pt x="135" y="106"/>
                  <a:pt x="135" y="106"/>
                </a:cubicBezTo>
                <a:lnTo>
                  <a:pt x="63" y="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16" name="Group 215"/>
          <p:cNvGrpSpPr/>
          <p:nvPr userDrawn="1"/>
        </p:nvGrpSpPr>
        <p:grpSpPr>
          <a:xfrm>
            <a:off x="9618931" y="3763891"/>
            <a:ext cx="192074" cy="330366"/>
            <a:chOff x="4960938" y="2551113"/>
            <a:chExt cx="317500" cy="546100"/>
          </a:xfrm>
          <a:solidFill>
            <a:schemeClr val="tx1"/>
          </a:solidFill>
        </p:grpSpPr>
        <p:sp>
          <p:nvSpPr>
            <p:cNvPr id="217" name="Freeform 33"/>
            <p:cNvSpPr>
              <a:spLocks noEditPoints="1"/>
            </p:cNvSpPr>
            <p:nvPr/>
          </p:nvSpPr>
          <p:spPr bwMode="auto">
            <a:xfrm>
              <a:off x="4960938" y="2551113"/>
              <a:ext cx="317500" cy="546100"/>
            </a:xfrm>
            <a:custGeom>
              <a:avLst/>
              <a:gdLst>
                <a:gd name="T0" fmla="*/ 96 w 140"/>
                <a:gd name="T1" fmla="*/ 24 h 240"/>
                <a:gd name="T2" fmla="*/ 70 w 140"/>
                <a:gd name="T3" fmla="*/ 0 h 240"/>
                <a:gd name="T4" fmla="*/ 44 w 140"/>
                <a:gd name="T5" fmla="*/ 24 h 240"/>
                <a:gd name="T6" fmla="*/ 0 w 140"/>
                <a:gd name="T7" fmla="*/ 83 h 240"/>
                <a:gd name="T8" fmla="*/ 0 w 140"/>
                <a:gd name="T9" fmla="*/ 152 h 240"/>
                <a:gd name="T10" fmla="*/ 49 w 140"/>
                <a:gd name="T11" fmla="*/ 212 h 240"/>
                <a:gd name="T12" fmla="*/ 49 w 140"/>
                <a:gd name="T13" fmla="*/ 221 h 240"/>
                <a:gd name="T14" fmla="*/ 59 w 140"/>
                <a:gd name="T15" fmla="*/ 230 h 240"/>
                <a:gd name="T16" fmla="*/ 63 w 140"/>
                <a:gd name="T17" fmla="*/ 230 h 240"/>
                <a:gd name="T18" fmla="*/ 63 w 140"/>
                <a:gd name="T19" fmla="*/ 240 h 240"/>
                <a:gd name="T20" fmla="*/ 77 w 140"/>
                <a:gd name="T21" fmla="*/ 240 h 240"/>
                <a:gd name="T22" fmla="*/ 77 w 140"/>
                <a:gd name="T23" fmla="*/ 230 h 240"/>
                <a:gd name="T24" fmla="*/ 82 w 140"/>
                <a:gd name="T25" fmla="*/ 230 h 240"/>
                <a:gd name="T26" fmla="*/ 92 w 140"/>
                <a:gd name="T27" fmla="*/ 221 h 240"/>
                <a:gd name="T28" fmla="*/ 92 w 140"/>
                <a:gd name="T29" fmla="*/ 212 h 240"/>
                <a:gd name="T30" fmla="*/ 140 w 140"/>
                <a:gd name="T31" fmla="*/ 152 h 240"/>
                <a:gd name="T32" fmla="*/ 140 w 140"/>
                <a:gd name="T33" fmla="*/ 83 h 240"/>
                <a:gd name="T34" fmla="*/ 96 w 140"/>
                <a:gd name="T35" fmla="*/ 24 h 240"/>
                <a:gd name="T36" fmla="*/ 70 w 140"/>
                <a:gd name="T37" fmla="*/ 11 h 240"/>
                <a:gd name="T38" fmla="*/ 84 w 140"/>
                <a:gd name="T39" fmla="*/ 21 h 240"/>
                <a:gd name="T40" fmla="*/ 70 w 140"/>
                <a:gd name="T41" fmla="*/ 19 h 240"/>
                <a:gd name="T42" fmla="*/ 57 w 140"/>
                <a:gd name="T43" fmla="*/ 21 h 240"/>
                <a:gd name="T44" fmla="*/ 70 w 140"/>
                <a:gd name="T45" fmla="*/ 11 h 240"/>
                <a:gd name="T46" fmla="*/ 53 w 140"/>
                <a:gd name="T47" fmla="*/ 158 h 240"/>
                <a:gd name="T48" fmla="*/ 21 w 140"/>
                <a:gd name="T49" fmla="*/ 158 h 240"/>
                <a:gd name="T50" fmla="*/ 21 w 140"/>
                <a:gd name="T51" fmla="*/ 149 h 240"/>
                <a:gd name="T52" fmla="*/ 53 w 140"/>
                <a:gd name="T53" fmla="*/ 149 h 240"/>
                <a:gd name="T54" fmla="*/ 53 w 140"/>
                <a:gd name="T55" fmla="*/ 158 h 240"/>
                <a:gd name="T56" fmla="*/ 53 w 140"/>
                <a:gd name="T57" fmla="*/ 134 h 240"/>
                <a:gd name="T58" fmla="*/ 21 w 140"/>
                <a:gd name="T59" fmla="*/ 134 h 240"/>
                <a:gd name="T60" fmla="*/ 21 w 140"/>
                <a:gd name="T61" fmla="*/ 125 h 240"/>
                <a:gd name="T62" fmla="*/ 53 w 140"/>
                <a:gd name="T63" fmla="*/ 125 h 240"/>
                <a:gd name="T64" fmla="*/ 53 w 140"/>
                <a:gd name="T65" fmla="*/ 134 h 240"/>
                <a:gd name="T66" fmla="*/ 130 w 140"/>
                <a:gd name="T67" fmla="*/ 120 h 240"/>
                <a:gd name="T68" fmla="*/ 10 w 140"/>
                <a:gd name="T69" fmla="*/ 120 h 240"/>
                <a:gd name="T70" fmla="*/ 10 w 140"/>
                <a:gd name="T71" fmla="*/ 83 h 240"/>
                <a:gd name="T72" fmla="*/ 70 w 140"/>
                <a:gd name="T73" fmla="*/ 29 h 240"/>
                <a:gd name="T74" fmla="*/ 130 w 140"/>
                <a:gd name="T75" fmla="*/ 83 h 240"/>
                <a:gd name="T76" fmla="*/ 130 w 140"/>
                <a:gd name="T77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0" h="240">
                  <a:moveTo>
                    <a:pt x="96" y="24"/>
                  </a:moveTo>
                  <a:cubicBezTo>
                    <a:pt x="95" y="10"/>
                    <a:pt x="84" y="0"/>
                    <a:pt x="70" y="0"/>
                  </a:cubicBezTo>
                  <a:cubicBezTo>
                    <a:pt x="56" y="0"/>
                    <a:pt x="45" y="10"/>
                    <a:pt x="44" y="24"/>
                  </a:cubicBezTo>
                  <a:cubicBezTo>
                    <a:pt x="18" y="33"/>
                    <a:pt x="0" y="56"/>
                    <a:pt x="0" y="8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0"/>
                    <a:pt x="21" y="204"/>
                    <a:pt x="49" y="212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9" y="226"/>
                    <a:pt x="53" y="230"/>
                    <a:pt x="59" y="230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63" y="240"/>
                    <a:pt x="63" y="240"/>
                    <a:pt x="63" y="240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82" y="230"/>
                    <a:pt x="82" y="230"/>
                    <a:pt x="82" y="230"/>
                  </a:cubicBezTo>
                  <a:cubicBezTo>
                    <a:pt x="87" y="230"/>
                    <a:pt x="92" y="226"/>
                    <a:pt x="92" y="221"/>
                  </a:cubicBezTo>
                  <a:cubicBezTo>
                    <a:pt x="92" y="212"/>
                    <a:pt x="92" y="212"/>
                    <a:pt x="92" y="212"/>
                  </a:cubicBezTo>
                  <a:cubicBezTo>
                    <a:pt x="120" y="204"/>
                    <a:pt x="140" y="180"/>
                    <a:pt x="140" y="152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0" y="56"/>
                    <a:pt x="122" y="33"/>
                    <a:pt x="96" y="24"/>
                  </a:cubicBezTo>
                  <a:close/>
                  <a:moveTo>
                    <a:pt x="70" y="11"/>
                  </a:moveTo>
                  <a:cubicBezTo>
                    <a:pt x="76" y="11"/>
                    <a:pt x="82" y="15"/>
                    <a:pt x="84" y="21"/>
                  </a:cubicBezTo>
                  <a:cubicBezTo>
                    <a:pt x="79" y="20"/>
                    <a:pt x="75" y="19"/>
                    <a:pt x="70" y="19"/>
                  </a:cubicBezTo>
                  <a:cubicBezTo>
                    <a:pt x="66" y="19"/>
                    <a:pt x="61" y="20"/>
                    <a:pt x="57" y="21"/>
                  </a:cubicBezTo>
                  <a:cubicBezTo>
                    <a:pt x="59" y="15"/>
                    <a:pt x="64" y="11"/>
                    <a:pt x="70" y="11"/>
                  </a:cubicBezTo>
                  <a:close/>
                  <a:moveTo>
                    <a:pt x="53" y="158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53" y="149"/>
                    <a:pt x="53" y="149"/>
                    <a:pt x="53" y="149"/>
                  </a:cubicBezTo>
                  <a:lnTo>
                    <a:pt x="53" y="158"/>
                  </a:lnTo>
                  <a:close/>
                  <a:moveTo>
                    <a:pt x="53" y="134"/>
                  </a:moveTo>
                  <a:cubicBezTo>
                    <a:pt x="21" y="134"/>
                    <a:pt x="21" y="134"/>
                    <a:pt x="21" y="134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53" y="125"/>
                    <a:pt x="53" y="125"/>
                    <a:pt x="53" y="125"/>
                  </a:cubicBezTo>
                  <a:lnTo>
                    <a:pt x="53" y="134"/>
                  </a:lnTo>
                  <a:close/>
                  <a:moveTo>
                    <a:pt x="130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53"/>
                    <a:pt x="37" y="29"/>
                    <a:pt x="70" y="29"/>
                  </a:cubicBezTo>
                  <a:cubicBezTo>
                    <a:pt x="103" y="29"/>
                    <a:pt x="130" y="53"/>
                    <a:pt x="130" y="83"/>
                  </a:cubicBezTo>
                  <a:lnTo>
                    <a:pt x="130" y="1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8" name="Rectangle 34"/>
            <p:cNvSpPr>
              <a:spLocks noChangeArrowheads="1"/>
            </p:cNvSpPr>
            <p:nvPr/>
          </p:nvSpPr>
          <p:spPr bwMode="auto">
            <a:xfrm>
              <a:off x="5008563" y="2727325"/>
              <a:ext cx="73025" cy="1746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9" name="Rectangle 35"/>
            <p:cNvSpPr>
              <a:spLocks noChangeArrowheads="1"/>
            </p:cNvSpPr>
            <p:nvPr/>
          </p:nvSpPr>
          <p:spPr bwMode="auto">
            <a:xfrm>
              <a:off x="5008563" y="2781300"/>
              <a:ext cx="73025" cy="206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47" name="Group 246"/>
          <p:cNvGrpSpPr/>
          <p:nvPr userDrawn="1"/>
        </p:nvGrpSpPr>
        <p:grpSpPr>
          <a:xfrm>
            <a:off x="9587239" y="2614382"/>
            <a:ext cx="255458" cy="322682"/>
            <a:chOff x="487363" y="3698875"/>
            <a:chExt cx="422275" cy="533401"/>
          </a:xfrm>
          <a:solidFill>
            <a:schemeClr val="tx1"/>
          </a:solidFill>
        </p:grpSpPr>
        <p:sp>
          <p:nvSpPr>
            <p:cNvPr id="248" name="Freeform 64"/>
            <p:cNvSpPr>
              <a:spLocks noEditPoints="1"/>
            </p:cNvSpPr>
            <p:nvPr/>
          </p:nvSpPr>
          <p:spPr bwMode="auto">
            <a:xfrm>
              <a:off x="533400" y="3771900"/>
              <a:ext cx="339725" cy="360363"/>
            </a:xfrm>
            <a:custGeom>
              <a:avLst/>
              <a:gdLst>
                <a:gd name="T0" fmla="*/ 147 w 150"/>
                <a:gd name="T1" fmla="*/ 58 h 159"/>
                <a:gd name="T2" fmla="*/ 66 w 150"/>
                <a:gd name="T3" fmla="*/ 2 h 159"/>
                <a:gd name="T4" fmla="*/ 58 w 150"/>
                <a:gd name="T5" fmla="*/ 3 h 159"/>
                <a:gd name="T6" fmla="*/ 59 w 150"/>
                <a:gd name="T7" fmla="*/ 11 h 159"/>
                <a:gd name="T8" fmla="*/ 66 w 150"/>
                <a:gd name="T9" fmla="*/ 16 h 159"/>
                <a:gd name="T10" fmla="*/ 3 w 150"/>
                <a:gd name="T11" fmla="*/ 106 h 159"/>
                <a:gd name="T12" fmla="*/ 6 w 150"/>
                <a:gd name="T13" fmla="*/ 121 h 159"/>
                <a:gd name="T14" fmla="*/ 55 w 150"/>
                <a:gd name="T15" fmla="*/ 156 h 159"/>
                <a:gd name="T16" fmla="*/ 70 w 150"/>
                <a:gd name="T17" fmla="*/ 153 h 159"/>
                <a:gd name="T18" fmla="*/ 133 w 150"/>
                <a:gd name="T19" fmla="*/ 63 h 159"/>
                <a:gd name="T20" fmla="*/ 140 w 150"/>
                <a:gd name="T21" fmla="*/ 68 h 159"/>
                <a:gd name="T22" fmla="*/ 148 w 150"/>
                <a:gd name="T23" fmla="*/ 66 h 159"/>
                <a:gd name="T24" fmla="*/ 147 w 150"/>
                <a:gd name="T25" fmla="*/ 58 h 159"/>
                <a:gd name="T26" fmla="*/ 43 w 150"/>
                <a:gd name="T27" fmla="*/ 116 h 159"/>
                <a:gd name="T28" fmla="*/ 22 w 150"/>
                <a:gd name="T29" fmla="*/ 101 h 159"/>
                <a:gd name="T30" fmla="*/ 27 w 150"/>
                <a:gd name="T31" fmla="*/ 93 h 159"/>
                <a:gd name="T32" fmla="*/ 49 w 150"/>
                <a:gd name="T33" fmla="*/ 108 h 159"/>
                <a:gd name="T34" fmla="*/ 43 w 150"/>
                <a:gd name="T35" fmla="*/ 116 h 159"/>
                <a:gd name="T36" fmla="*/ 60 w 150"/>
                <a:gd name="T37" fmla="*/ 92 h 159"/>
                <a:gd name="T38" fmla="*/ 39 w 150"/>
                <a:gd name="T39" fmla="*/ 76 h 159"/>
                <a:gd name="T40" fmla="*/ 44 w 150"/>
                <a:gd name="T41" fmla="*/ 69 h 159"/>
                <a:gd name="T42" fmla="*/ 66 w 150"/>
                <a:gd name="T43" fmla="*/ 84 h 159"/>
                <a:gd name="T44" fmla="*/ 60 w 150"/>
                <a:gd name="T45" fmla="*/ 92 h 159"/>
                <a:gd name="T46" fmla="*/ 77 w 150"/>
                <a:gd name="T47" fmla="*/ 67 h 159"/>
                <a:gd name="T48" fmla="*/ 56 w 150"/>
                <a:gd name="T49" fmla="*/ 52 h 159"/>
                <a:gd name="T50" fmla="*/ 61 w 150"/>
                <a:gd name="T51" fmla="*/ 45 h 159"/>
                <a:gd name="T52" fmla="*/ 82 w 150"/>
                <a:gd name="T53" fmla="*/ 60 h 159"/>
                <a:gd name="T54" fmla="*/ 77 w 150"/>
                <a:gd name="T55" fmla="*/ 6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0" h="159">
                  <a:moveTo>
                    <a:pt x="147" y="58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63" y="0"/>
                    <a:pt x="60" y="0"/>
                    <a:pt x="58" y="3"/>
                  </a:cubicBezTo>
                  <a:cubicBezTo>
                    <a:pt x="56" y="6"/>
                    <a:pt x="57" y="9"/>
                    <a:pt x="59" y="11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111"/>
                    <a:pt x="1" y="118"/>
                    <a:pt x="6" y="121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60" y="159"/>
                    <a:pt x="67" y="158"/>
                    <a:pt x="70" y="15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3" y="70"/>
                    <a:pt x="146" y="69"/>
                    <a:pt x="148" y="66"/>
                  </a:cubicBezTo>
                  <a:cubicBezTo>
                    <a:pt x="150" y="64"/>
                    <a:pt x="149" y="60"/>
                    <a:pt x="147" y="58"/>
                  </a:cubicBezTo>
                  <a:close/>
                  <a:moveTo>
                    <a:pt x="43" y="116"/>
                  </a:moveTo>
                  <a:cubicBezTo>
                    <a:pt x="22" y="101"/>
                    <a:pt x="22" y="101"/>
                    <a:pt x="22" y="101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49" y="108"/>
                    <a:pt x="49" y="108"/>
                    <a:pt x="49" y="108"/>
                  </a:cubicBezTo>
                  <a:lnTo>
                    <a:pt x="43" y="116"/>
                  </a:lnTo>
                  <a:close/>
                  <a:moveTo>
                    <a:pt x="60" y="92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4"/>
                    <a:pt x="66" y="84"/>
                    <a:pt x="66" y="84"/>
                  </a:cubicBezTo>
                  <a:lnTo>
                    <a:pt x="60" y="92"/>
                  </a:lnTo>
                  <a:close/>
                  <a:moveTo>
                    <a:pt x="77" y="67"/>
                  </a:moveTo>
                  <a:cubicBezTo>
                    <a:pt x="56" y="52"/>
                    <a:pt x="56" y="52"/>
                    <a:pt x="56" y="52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82" y="60"/>
                    <a:pt x="82" y="60"/>
                    <a:pt x="82" y="60"/>
                  </a:cubicBezTo>
                  <a:lnTo>
                    <a:pt x="7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9" name="Freeform 65"/>
            <p:cNvSpPr>
              <a:spLocks/>
            </p:cNvSpPr>
            <p:nvPr/>
          </p:nvSpPr>
          <p:spPr bwMode="auto">
            <a:xfrm>
              <a:off x="733425" y="3698875"/>
              <a:ext cx="176213" cy="161925"/>
            </a:xfrm>
            <a:custGeom>
              <a:avLst/>
              <a:gdLst>
                <a:gd name="T0" fmla="*/ 74 w 78"/>
                <a:gd name="T1" fmla="*/ 40 h 71"/>
                <a:gd name="T2" fmla="*/ 20 w 78"/>
                <a:gd name="T3" fmla="*/ 2 h 71"/>
                <a:gd name="T4" fmla="*/ 12 w 78"/>
                <a:gd name="T5" fmla="*/ 3 h 71"/>
                <a:gd name="T6" fmla="*/ 14 w 78"/>
                <a:gd name="T7" fmla="*/ 11 h 71"/>
                <a:gd name="T8" fmla="*/ 16 w 78"/>
                <a:gd name="T9" fmla="*/ 13 h 71"/>
                <a:gd name="T10" fmla="*/ 0 w 78"/>
                <a:gd name="T11" fmla="*/ 37 h 71"/>
                <a:gd name="T12" fmla="*/ 8 w 78"/>
                <a:gd name="T13" fmla="*/ 42 h 71"/>
                <a:gd name="T14" fmla="*/ 25 w 78"/>
                <a:gd name="T15" fmla="*/ 19 h 71"/>
                <a:gd name="T16" fmla="*/ 56 w 78"/>
                <a:gd name="T17" fmla="*/ 41 h 71"/>
                <a:gd name="T18" fmla="*/ 40 w 78"/>
                <a:gd name="T19" fmla="*/ 65 h 71"/>
                <a:gd name="T20" fmla="*/ 48 w 78"/>
                <a:gd name="T21" fmla="*/ 71 h 71"/>
                <a:gd name="T22" fmla="*/ 65 w 78"/>
                <a:gd name="T23" fmla="*/ 47 h 71"/>
                <a:gd name="T24" fmla="*/ 67 w 78"/>
                <a:gd name="T25" fmla="*/ 49 h 71"/>
                <a:gd name="T26" fmla="*/ 76 w 78"/>
                <a:gd name="T27" fmla="*/ 48 h 71"/>
                <a:gd name="T28" fmla="*/ 74 w 78"/>
                <a:gd name="T2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71">
                  <a:moveTo>
                    <a:pt x="74" y="40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3"/>
                  </a:cubicBezTo>
                  <a:cubicBezTo>
                    <a:pt x="10" y="6"/>
                    <a:pt x="11" y="10"/>
                    <a:pt x="14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70" y="51"/>
                    <a:pt x="74" y="50"/>
                    <a:pt x="76" y="48"/>
                  </a:cubicBezTo>
                  <a:cubicBezTo>
                    <a:pt x="78" y="45"/>
                    <a:pt x="77" y="41"/>
                    <a:pt x="74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0" name="Freeform 66"/>
            <p:cNvSpPr>
              <a:spLocks/>
            </p:cNvSpPr>
            <p:nvPr/>
          </p:nvSpPr>
          <p:spPr bwMode="auto">
            <a:xfrm>
              <a:off x="487363" y="4078288"/>
              <a:ext cx="138113" cy="153988"/>
            </a:xfrm>
            <a:custGeom>
              <a:avLst/>
              <a:gdLst>
                <a:gd name="T0" fmla="*/ 87 w 87"/>
                <a:gd name="T1" fmla="*/ 33 h 97"/>
                <a:gd name="T2" fmla="*/ 40 w 87"/>
                <a:gd name="T3" fmla="*/ 0 h 97"/>
                <a:gd name="T4" fmla="*/ 36 w 87"/>
                <a:gd name="T5" fmla="*/ 42 h 97"/>
                <a:gd name="T6" fmla="*/ 37 w 87"/>
                <a:gd name="T7" fmla="*/ 43 h 97"/>
                <a:gd name="T8" fmla="*/ 0 w 87"/>
                <a:gd name="T9" fmla="*/ 97 h 97"/>
                <a:gd name="T10" fmla="*/ 22 w 87"/>
                <a:gd name="T11" fmla="*/ 90 h 97"/>
                <a:gd name="T12" fmla="*/ 49 w 87"/>
                <a:gd name="T13" fmla="*/ 52 h 97"/>
                <a:gd name="T14" fmla="*/ 50 w 87"/>
                <a:gd name="T15" fmla="*/ 52 h 97"/>
                <a:gd name="T16" fmla="*/ 87 w 87"/>
                <a:gd name="T17" fmla="*/ 3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7">
                  <a:moveTo>
                    <a:pt x="87" y="33"/>
                  </a:moveTo>
                  <a:lnTo>
                    <a:pt x="40" y="0"/>
                  </a:lnTo>
                  <a:lnTo>
                    <a:pt x="36" y="42"/>
                  </a:lnTo>
                  <a:lnTo>
                    <a:pt x="37" y="43"/>
                  </a:lnTo>
                  <a:lnTo>
                    <a:pt x="0" y="97"/>
                  </a:lnTo>
                  <a:lnTo>
                    <a:pt x="22" y="90"/>
                  </a:lnTo>
                  <a:lnTo>
                    <a:pt x="49" y="52"/>
                  </a:lnTo>
                  <a:lnTo>
                    <a:pt x="50" y="52"/>
                  </a:lnTo>
                  <a:lnTo>
                    <a:pt x="87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7" name="Freeform 6"/>
          <p:cNvSpPr>
            <a:spLocks noEditPoints="1"/>
          </p:cNvSpPr>
          <p:nvPr userDrawn="1"/>
        </p:nvSpPr>
        <p:spPr bwMode="auto">
          <a:xfrm>
            <a:off x="9636446" y="6191179"/>
            <a:ext cx="323340" cy="323338"/>
          </a:xfrm>
          <a:custGeom>
            <a:avLst/>
            <a:gdLst>
              <a:gd name="T0" fmla="*/ 56 w 446"/>
              <a:gd name="T1" fmla="*/ 377 h 446"/>
              <a:gd name="T2" fmla="*/ 153 w 446"/>
              <a:gd name="T3" fmla="*/ 377 h 446"/>
              <a:gd name="T4" fmla="*/ 251 w 446"/>
              <a:gd name="T5" fmla="*/ 377 h 446"/>
              <a:gd name="T6" fmla="*/ 348 w 446"/>
              <a:gd name="T7" fmla="*/ 377 h 446"/>
              <a:gd name="T8" fmla="*/ 397 w 446"/>
              <a:gd name="T9" fmla="*/ 377 h 446"/>
              <a:gd name="T10" fmla="*/ 397 w 446"/>
              <a:gd name="T11" fmla="*/ 335 h 446"/>
              <a:gd name="T12" fmla="*/ 390 w 446"/>
              <a:gd name="T13" fmla="*/ 223 h 446"/>
              <a:gd name="T14" fmla="*/ 418 w 446"/>
              <a:gd name="T15" fmla="*/ 203 h 446"/>
              <a:gd name="T16" fmla="*/ 369 w 446"/>
              <a:gd name="T17" fmla="*/ 182 h 446"/>
              <a:gd name="T18" fmla="*/ 174 w 446"/>
              <a:gd name="T19" fmla="*/ 182 h 446"/>
              <a:gd name="T20" fmla="*/ 49 w 446"/>
              <a:gd name="T21" fmla="*/ 182 h 446"/>
              <a:gd name="T22" fmla="*/ 49 w 446"/>
              <a:gd name="T23" fmla="*/ 223 h 446"/>
              <a:gd name="T24" fmla="*/ 56 w 446"/>
              <a:gd name="T25" fmla="*/ 335 h 446"/>
              <a:gd name="T26" fmla="*/ 28 w 446"/>
              <a:gd name="T27" fmla="*/ 356 h 446"/>
              <a:gd name="T28" fmla="*/ 432 w 446"/>
              <a:gd name="T29" fmla="*/ 154 h 446"/>
              <a:gd name="T30" fmla="*/ 0 w 446"/>
              <a:gd name="T31" fmla="*/ 140 h 446"/>
              <a:gd name="T32" fmla="*/ 215 w 446"/>
              <a:gd name="T33" fmla="*/ 3 h 446"/>
              <a:gd name="T34" fmla="*/ 231 w 446"/>
              <a:gd name="T35" fmla="*/ 3 h 446"/>
              <a:gd name="T36" fmla="*/ 446 w 446"/>
              <a:gd name="T37" fmla="*/ 140 h 446"/>
              <a:gd name="T38" fmla="*/ 223 w 446"/>
              <a:gd name="T39" fmla="*/ 56 h 446"/>
              <a:gd name="T40" fmla="*/ 223 w 446"/>
              <a:gd name="T41" fmla="*/ 112 h 446"/>
              <a:gd name="T42" fmla="*/ 223 w 446"/>
              <a:gd name="T43" fmla="*/ 56 h 446"/>
              <a:gd name="T44" fmla="*/ 348 w 446"/>
              <a:gd name="T45" fmla="*/ 335 h 446"/>
              <a:gd name="T46" fmla="*/ 293 w 446"/>
              <a:gd name="T47" fmla="*/ 223 h 446"/>
              <a:gd name="T48" fmla="*/ 251 w 446"/>
              <a:gd name="T49" fmla="*/ 223 h 446"/>
              <a:gd name="T50" fmla="*/ 195 w 446"/>
              <a:gd name="T51" fmla="*/ 335 h 446"/>
              <a:gd name="T52" fmla="*/ 251 w 446"/>
              <a:gd name="T53" fmla="*/ 223 h 446"/>
              <a:gd name="T54" fmla="*/ 153 w 446"/>
              <a:gd name="T55" fmla="*/ 335 h 446"/>
              <a:gd name="T56" fmla="*/ 97 w 446"/>
              <a:gd name="T57" fmla="*/ 223 h 446"/>
              <a:gd name="T58" fmla="*/ 21 w 446"/>
              <a:gd name="T59" fmla="*/ 446 h 446"/>
              <a:gd name="T60" fmla="*/ 446 w 446"/>
              <a:gd name="T61" fmla="*/ 426 h 446"/>
              <a:gd name="T62" fmla="*/ 21 w 446"/>
              <a:gd name="T63" fmla="*/ 405 h 446"/>
              <a:gd name="T64" fmla="*/ 21 w 446"/>
              <a:gd name="T6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49" y="377"/>
                </a:moveTo>
                <a:cubicBezTo>
                  <a:pt x="56" y="377"/>
                  <a:pt x="56" y="377"/>
                  <a:pt x="56" y="377"/>
                </a:cubicBezTo>
                <a:cubicBezTo>
                  <a:pt x="97" y="377"/>
                  <a:pt x="97" y="377"/>
                  <a:pt x="97" y="377"/>
                </a:cubicBezTo>
                <a:cubicBezTo>
                  <a:pt x="153" y="377"/>
                  <a:pt x="153" y="377"/>
                  <a:pt x="153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251" y="377"/>
                  <a:pt x="251" y="377"/>
                  <a:pt x="251" y="377"/>
                </a:cubicBezTo>
                <a:cubicBezTo>
                  <a:pt x="293" y="377"/>
                  <a:pt x="293" y="377"/>
                  <a:pt x="293" y="377"/>
                </a:cubicBezTo>
                <a:cubicBezTo>
                  <a:pt x="348" y="377"/>
                  <a:pt x="348" y="377"/>
                  <a:pt x="348" y="377"/>
                </a:cubicBezTo>
                <a:cubicBezTo>
                  <a:pt x="390" y="377"/>
                  <a:pt x="390" y="377"/>
                  <a:pt x="390" y="377"/>
                </a:cubicBezTo>
                <a:cubicBezTo>
                  <a:pt x="397" y="377"/>
                  <a:pt x="397" y="377"/>
                  <a:pt x="397" y="377"/>
                </a:cubicBezTo>
                <a:cubicBezTo>
                  <a:pt x="409" y="377"/>
                  <a:pt x="418" y="367"/>
                  <a:pt x="418" y="356"/>
                </a:cubicBezTo>
                <a:cubicBezTo>
                  <a:pt x="418" y="344"/>
                  <a:pt x="409" y="335"/>
                  <a:pt x="397" y="335"/>
                </a:cubicBezTo>
                <a:cubicBezTo>
                  <a:pt x="390" y="335"/>
                  <a:pt x="390" y="335"/>
                  <a:pt x="390" y="335"/>
                </a:cubicBezTo>
                <a:cubicBezTo>
                  <a:pt x="390" y="223"/>
                  <a:pt x="390" y="223"/>
                  <a:pt x="390" y="223"/>
                </a:cubicBezTo>
                <a:cubicBezTo>
                  <a:pt x="397" y="223"/>
                  <a:pt x="397" y="223"/>
                  <a:pt x="397" y="223"/>
                </a:cubicBezTo>
                <a:cubicBezTo>
                  <a:pt x="409" y="223"/>
                  <a:pt x="418" y="214"/>
                  <a:pt x="418" y="203"/>
                </a:cubicBezTo>
                <a:cubicBezTo>
                  <a:pt x="418" y="191"/>
                  <a:pt x="409" y="182"/>
                  <a:pt x="397" y="182"/>
                </a:cubicBezTo>
                <a:cubicBezTo>
                  <a:pt x="369" y="182"/>
                  <a:pt x="369" y="182"/>
                  <a:pt x="369" y="182"/>
                </a:cubicBezTo>
                <a:cubicBezTo>
                  <a:pt x="272" y="182"/>
                  <a:pt x="272" y="182"/>
                  <a:pt x="27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37" y="182"/>
                  <a:pt x="28" y="191"/>
                  <a:pt x="28" y="203"/>
                </a:cubicBezTo>
                <a:cubicBezTo>
                  <a:pt x="28" y="214"/>
                  <a:pt x="37" y="223"/>
                  <a:pt x="49" y="223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56" y="335"/>
                  <a:pt x="56" y="335"/>
                  <a:pt x="56" y="335"/>
                </a:cubicBezTo>
                <a:cubicBezTo>
                  <a:pt x="49" y="335"/>
                  <a:pt x="49" y="335"/>
                  <a:pt x="49" y="335"/>
                </a:cubicBezTo>
                <a:cubicBezTo>
                  <a:pt x="37" y="335"/>
                  <a:pt x="28" y="344"/>
                  <a:pt x="28" y="356"/>
                </a:cubicBezTo>
                <a:cubicBezTo>
                  <a:pt x="28" y="367"/>
                  <a:pt x="37" y="377"/>
                  <a:pt x="49" y="377"/>
                </a:cubicBezTo>
                <a:close/>
                <a:moveTo>
                  <a:pt x="432" y="154"/>
                </a:moveTo>
                <a:cubicBezTo>
                  <a:pt x="14" y="154"/>
                  <a:pt x="14" y="154"/>
                  <a:pt x="14" y="154"/>
                </a:cubicBezTo>
                <a:cubicBezTo>
                  <a:pt x="6" y="154"/>
                  <a:pt x="0" y="148"/>
                  <a:pt x="0" y="140"/>
                </a:cubicBezTo>
                <a:cubicBezTo>
                  <a:pt x="0" y="134"/>
                  <a:pt x="3" y="130"/>
                  <a:pt x="8" y="127"/>
                </a:cubicBezTo>
                <a:cubicBezTo>
                  <a:pt x="215" y="3"/>
                  <a:pt x="215" y="3"/>
                  <a:pt x="215" y="3"/>
                </a:cubicBezTo>
                <a:cubicBezTo>
                  <a:pt x="217" y="1"/>
                  <a:pt x="220" y="0"/>
                  <a:pt x="223" y="0"/>
                </a:cubicBezTo>
                <a:cubicBezTo>
                  <a:pt x="226" y="0"/>
                  <a:pt x="229" y="1"/>
                  <a:pt x="231" y="3"/>
                </a:cubicBezTo>
                <a:cubicBezTo>
                  <a:pt x="438" y="127"/>
                  <a:pt x="438" y="127"/>
                  <a:pt x="438" y="127"/>
                </a:cubicBezTo>
                <a:cubicBezTo>
                  <a:pt x="443" y="130"/>
                  <a:pt x="446" y="134"/>
                  <a:pt x="446" y="140"/>
                </a:cubicBezTo>
                <a:cubicBezTo>
                  <a:pt x="446" y="148"/>
                  <a:pt x="440" y="154"/>
                  <a:pt x="432" y="154"/>
                </a:cubicBezTo>
                <a:close/>
                <a:moveTo>
                  <a:pt x="223" y="56"/>
                </a:moveTo>
                <a:cubicBezTo>
                  <a:pt x="208" y="56"/>
                  <a:pt x="195" y="69"/>
                  <a:pt x="195" y="84"/>
                </a:cubicBezTo>
                <a:cubicBezTo>
                  <a:pt x="195" y="99"/>
                  <a:pt x="208" y="112"/>
                  <a:pt x="223" y="112"/>
                </a:cubicBezTo>
                <a:cubicBezTo>
                  <a:pt x="238" y="112"/>
                  <a:pt x="251" y="99"/>
                  <a:pt x="251" y="84"/>
                </a:cubicBezTo>
                <a:cubicBezTo>
                  <a:pt x="251" y="69"/>
                  <a:pt x="238" y="56"/>
                  <a:pt x="223" y="56"/>
                </a:cubicBezTo>
                <a:close/>
                <a:moveTo>
                  <a:pt x="348" y="223"/>
                </a:moveTo>
                <a:cubicBezTo>
                  <a:pt x="348" y="335"/>
                  <a:pt x="348" y="335"/>
                  <a:pt x="348" y="335"/>
                </a:cubicBezTo>
                <a:cubicBezTo>
                  <a:pt x="293" y="335"/>
                  <a:pt x="293" y="335"/>
                  <a:pt x="293" y="335"/>
                </a:cubicBezTo>
                <a:cubicBezTo>
                  <a:pt x="293" y="223"/>
                  <a:pt x="293" y="223"/>
                  <a:pt x="293" y="223"/>
                </a:cubicBezTo>
                <a:cubicBezTo>
                  <a:pt x="348" y="223"/>
                  <a:pt x="348" y="223"/>
                  <a:pt x="348" y="223"/>
                </a:cubicBezTo>
                <a:close/>
                <a:moveTo>
                  <a:pt x="251" y="223"/>
                </a:moveTo>
                <a:cubicBezTo>
                  <a:pt x="251" y="335"/>
                  <a:pt x="251" y="335"/>
                  <a:pt x="251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251" y="223"/>
                  <a:pt x="251" y="223"/>
                  <a:pt x="251" y="223"/>
                </a:cubicBezTo>
                <a:close/>
                <a:moveTo>
                  <a:pt x="153" y="223"/>
                </a:moveTo>
                <a:cubicBezTo>
                  <a:pt x="153" y="335"/>
                  <a:pt x="153" y="335"/>
                  <a:pt x="153" y="335"/>
                </a:cubicBezTo>
                <a:cubicBezTo>
                  <a:pt x="97" y="335"/>
                  <a:pt x="97" y="335"/>
                  <a:pt x="97" y="335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153" y="223"/>
                  <a:pt x="153" y="223"/>
                  <a:pt x="153" y="223"/>
                </a:cubicBezTo>
                <a:close/>
                <a:moveTo>
                  <a:pt x="21" y="446"/>
                </a:moveTo>
                <a:cubicBezTo>
                  <a:pt x="425" y="446"/>
                  <a:pt x="425" y="446"/>
                  <a:pt x="425" y="446"/>
                </a:cubicBezTo>
                <a:cubicBezTo>
                  <a:pt x="437" y="446"/>
                  <a:pt x="446" y="437"/>
                  <a:pt x="446" y="426"/>
                </a:cubicBezTo>
                <a:cubicBezTo>
                  <a:pt x="446" y="414"/>
                  <a:pt x="436" y="405"/>
                  <a:pt x="425" y="405"/>
                </a:cubicBezTo>
                <a:cubicBezTo>
                  <a:pt x="21" y="405"/>
                  <a:pt x="21" y="405"/>
                  <a:pt x="21" y="405"/>
                </a:cubicBezTo>
                <a:cubicBezTo>
                  <a:pt x="9" y="405"/>
                  <a:pt x="0" y="414"/>
                  <a:pt x="0" y="426"/>
                </a:cubicBezTo>
                <a:cubicBezTo>
                  <a:pt x="0" y="437"/>
                  <a:pt x="9" y="446"/>
                  <a:pt x="21" y="4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43" name="Group 7225"/>
          <p:cNvGrpSpPr/>
          <p:nvPr userDrawn="1"/>
        </p:nvGrpSpPr>
        <p:grpSpPr>
          <a:xfrm>
            <a:off x="9616359" y="5566590"/>
            <a:ext cx="347290" cy="307738"/>
            <a:chOff x="8208963" y="3697288"/>
            <a:chExt cx="571500" cy="506413"/>
          </a:xfrm>
          <a:solidFill>
            <a:schemeClr val="tx1"/>
          </a:solidFill>
        </p:grpSpPr>
        <p:sp>
          <p:nvSpPr>
            <p:cNvPr id="144" name="Freeform 59"/>
            <p:cNvSpPr>
              <a:spLocks noEditPoints="1"/>
            </p:cNvSpPr>
            <p:nvPr/>
          </p:nvSpPr>
          <p:spPr bwMode="auto">
            <a:xfrm>
              <a:off x="8208963" y="3697288"/>
              <a:ext cx="571500" cy="506413"/>
            </a:xfrm>
            <a:custGeom>
              <a:avLst/>
              <a:gdLst>
                <a:gd name="T0" fmla="*/ 126 w 252"/>
                <a:gd name="T1" fmla="*/ 0 h 223"/>
                <a:gd name="T2" fmla="*/ 0 w 252"/>
                <a:gd name="T3" fmla="*/ 94 h 223"/>
                <a:gd name="T4" fmla="*/ 29 w 252"/>
                <a:gd name="T5" fmla="*/ 94 h 223"/>
                <a:gd name="T6" fmla="*/ 29 w 252"/>
                <a:gd name="T7" fmla="*/ 223 h 223"/>
                <a:gd name="T8" fmla="*/ 107 w 252"/>
                <a:gd name="T9" fmla="*/ 223 h 223"/>
                <a:gd name="T10" fmla="*/ 107 w 252"/>
                <a:gd name="T11" fmla="*/ 167 h 223"/>
                <a:gd name="T12" fmla="*/ 145 w 252"/>
                <a:gd name="T13" fmla="*/ 167 h 223"/>
                <a:gd name="T14" fmla="*/ 145 w 252"/>
                <a:gd name="T15" fmla="*/ 223 h 223"/>
                <a:gd name="T16" fmla="*/ 222 w 252"/>
                <a:gd name="T17" fmla="*/ 223 h 223"/>
                <a:gd name="T18" fmla="*/ 222 w 252"/>
                <a:gd name="T19" fmla="*/ 94 h 223"/>
                <a:gd name="T20" fmla="*/ 252 w 252"/>
                <a:gd name="T21" fmla="*/ 94 h 223"/>
                <a:gd name="T22" fmla="*/ 126 w 252"/>
                <a:gd name="T23" fmla="*/ 0 h 223"/>
                <a:gd name="T24" fmla="*/ 91 w 252"/>
                <a:gd name="T25" fmla="*/ 204 h 223"/>
                <a:gd name="T26" fmla="*/ 54 w 252"/>
                <a:gd name="T27" fmla="*/ 204 h 223"/>
                <a:gd name="T28" fmla="*/ 54 w 252"/>
                <a:gd name="T29" fmla="*/ 167 h 223"/>
                <a:gd name="T30" fmla="*/ 91 w 252"/>
                <a:gd name="T31" fmla="*/ 167 h 223"/>
                <a:gd name="T32" fmla="*/ 91 w 252"/>
                <a:gd name="T33" fmla="*/ 204 h 223"/>
                <a:gd name="T34" fmla="*/ 91 w 252"/>
                <a:gd name="T35" fmla="*/ 151 h 223"/>
                <a:gd name="T36" fmla="*/ 54 w 252"/>
                <a:gd name="T37" fmla="*/ 151 h 223"/>
                <a:gd name="T38" fmla="*/ 54 w 252"/>
                <a:gd name="T39" fmla="*/ 113 h 223"/>
                <a:gd name="T40" fmla="*/ 91 w 252"/>
                <a:gd name="T41" fmla="*/ 113 h 223"/>
                <a:gd name="T42" fmla="*/ 91 w 252"/>
                <a:gd name="T43" fmla="*/ 151 h 223"/>
                <a:gd name="T44" fmla="*/ 145 w 252"/>
                <a:gd name="T45" fmla="*/ 151 h 223"/>
                <a:gd name="T46" fmla="*/ 107 w 252"/>
                <a:gd name="T47" fmla="*/ 151 h 223"/>
                <a:gd name="T48" fmla="*/ 107 w 252"/>
                <a:gd name="T49" fmla="*/ 113 h 223"/>
                <a:gd name="T50" fmla="*/ 145 w 252"/>
                <a:gd name="T51" fmla="*/ 113 h 223"/>
                <a:gd name="T52" fmla="*/ 145 w 252"/>
                <a:gd name="T53" fmla="*/ 151 h 223"/>
                <a:gd name="T54" fmla="*/ 198 w 252"/>
                <a:gd name="T55" fmla="*/ 204 h 223"/>
                <a:gd name="T56" fmla="*/ 161 w 252"/>
                <a:gd name="T57" fmla="*/ 204 h 223"/>
                <a:gd name="T58" fmla="*/ 161 w 252"/>
                <a:gd name="T59" fmla="*/ 167 h 223"/>
                <a:gd name="T60" fmla="*/ 198 w 252"/>
                <a:gd name="T61" fmla="*/ 167 h 223"/>
                <a:gd name="T62" fmla="*/ 198 w 252"/>
                <a:gd name="T63" fmla="*/ 204 h 223"/>
                <a:gd name="T64" fmla="*/ 198 w 252"/>
                <a:gd name="T65" fmla="*/ 151 h 223"/>
                <a:gd name="T66" fmla="*/ 161 w 252"/>
                <a:gd name="T67" fmla="*/ 151 h 223"/>
                <a:gd name="T68" fmla="*/ 161 w 252"/>
                <a:gd name="T69" fmla="*/ 113 h 223"/>
                <a:gd name="T70" fmla="*/ 198 w 252"/>
                <a:gd name="T71" fmla="*/ 113 h 223"/>
                <a:gd name="T72" fmla="*/ 198 w 252"/>
                <a:gd name="T73" fmla="*/ 151 h 223"/>
                <a:gd name="T74" fmla="*/ 126 w 252"/>
                <a:gd name="T75" fmla="*/ 24 h 223"/>
                <a:gd name="T76" fmla="*/ 157 w 252"/>
                <a:gd name="T77" fmla="*/ 55 h 223"/>
                <a:gd name="T78" fmla="*/ 126 w 252"/>
                <a:gd name="T79" fmla="*/ 86 h 223"/>
                <a:gd name="T80" fmla="*/ 95 w 252"/>
                <a:gd name="T81" fmla="*/ 55 h 223"/>
                <a:gd name="T82" fmla="*/ 126 w 252"/>
                <a:gd name="T83" fmla="*/ 2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2" h="223">
                  <a:moveTo>
                    <a:pt x="126" y="0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222" y="223"/>
                    <a:pt x="222" y="223"/>
                    <a:pt x="222" y="223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52" y="94"/>
                    <a:pt x="252" y="94"/>
                    <a:pt x="252" y="94"/>
                  </a:cubicBezTo>
                  <a:lnTo>
                    <a:pt x="126" y="0"/>
                  </a:lnTo>
                  <a:close/>
                  <a:moveTo>
                    <a:pt x="91" y="204"/>
                  </a:moveTo>
                  <a:cubicBezTo>
                    <a:pt x="54" y="204"/>
                    <a:pt x="54" y="204"/>
                    <a:pt x="54" y="204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91" y="167"/>
                    <a:pt x="91" y="167"/>
                    <a:pt x="91" y="167"/>
                  </a:cubicBezTo>
                  <a:lnTo>
                    <a:pt x="91" y="204"/>
                  </a:lnTo>
                  <a:close/>
                  <a:moveTo>
                    <a:pt x="91" y="151"/>
                  </a:moveTo>
                  <a:cubicBezTo>
                    <a:pt x="54" y="151"/>
                    <a:pt x="54" y="151"/>
                    <a:pt x="54" y="151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91" y="113"/>
                    <a:pt x="91" y="113"/>
                    <a:pt x="91" y="113"/>
                  </a:cubicBezTo>
                  <a:lnTo>
                    <a:pt x="91" y="151"/>
                  </a:lnTo>
                  <a:close/>
                  <a:moveTo>
                    <a:pt x="145" y="151"/>
                  </a:moveTo>
                  <a:cubicBezTo>
                    <a:pt x="107" y="151"/>
                    <a:pt x="107" y="151"/>
                    <a:pt x="107" y="15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45" y="113"/>
                    <a:pt x="145" y="113"/>
                    <a:pt x="145" y="113"/>
                  </a:cubicBezTo>
                  <a:lnTo>
                    <a:pt x="145" y="151"/>
                  </a:lnTo>
                  <a:close/>
                  <a:moveTo>
                    <a:pt x="198" y="204"/>
                  </a:moveTo>
                  <a:cubicBezTo>
                    <a:pt x="161" y="204"/>
                    <a:pt x="161" y="204"/>
                    <a:pt x="161" y="204"/>
                  </a:cubicBezTo>
                  <a:cubicBezTo>
                    <a:pt x="161" y="167"/>
                    <a:pt x="161" y="167"/>
                    <a:pt x="161" y="167"/>
                  </a:cubicBezTo>
                  <a:cubicBezTo>
                    <a:pt x="198" y="167"/>
                    <a:pt x="198" y="167"/>
                    <a:pt x="198" y="167"/>
                  </a:cubicBezTo>
                  <a:lnTo>
                    <a:pt x="198" y="204"/>
                  </a:lnTo>
                  <a:close/>
                  <a:moveTo>
                    <a:pt x="198" y="151"/>
                  </a:moveTo>
                  <a:cubicBezTo>
                    <a:pt x="161" y="151"/>
                    <a:pt x="161" y="151"/>
                    <a:pt x="161" y="151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98" y="113"/>
                    <a:pt x="198" y="113"/>
                    <a:pt x="198" y="113"/>
                  </a:cubicBezTo>
                  <a:lnTo>
                    <a:pt x="198" y="151"/>
                  </a:lnTo>
                  <a:close/>
                  <a:moveTo>
                    <a:pt x="126" y="24"/>
                  </a:moveTo>
                  <a:cubicBezTo>
                    <a:pt x="143" y="24"/>
                    <a:pt x="157" y="38"/>
                    <a:pt x="157" y="55"/>
                  </a:cubicBezTo>
                  <a:cubicBezTo>
                    <a:pt x="157" y="72"/>
                    <a:pt x="143" y="86"/>
                    <a:pt x="126" y="86"/>
                  </a:cubicBezTo>
                  <a:cubicBezTo>
                    <a:pt x="109" y="86"/>
                    <a:pt x="95" y="72"/>
                    <a:pt x="95" y="55"/>
                  </a:cubicBezTo>
                  <a:cubicBezTo>
                    <a:pt x="95" y="38"/>
                    <a:pt x="109" y="24"/>
                    <a:pt x="1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5" name="Freeform 60"/>
            <p:cNvSpPr>
              <a:spLocks/>
            </p:cNvSpPr>
            <p:nvPr/>
          </p:nvSpPr>
          <p:spPr bwMode="auto">
            <a:xfrm>
              <a:off x="8445500" y="3771900"/>
              <a:ext cx="100013" cy="100013"/>
            </a:xfrm>
            <a:custGeom>
              <a:avLst/>
              <a:gdLst>
                <a:gd name="T0" fmla="*/ 21 w 63"/>
                <a:gd name="T1" fmla="*/ 63 h 63"/>
                <a:gd name="T2" fmla="*/ 41 w 63"/>
                <a:gd name="T3" fmla="*/ 63 h 63"/>
                <a:gd name="T4" fmla="*/ 41 w 63"/>
                <a:gd name="T5" fmla="*/ 41 h 63"/>
                <a:gd name="T6" fmla="*/ 63 w 63"/>
                <a:gd name="T7" fmla="*/ 41 h 63"/>
                <a:gd name="T8" fmla="*/ 63 w 63"/>
                <a:gd name="T9" fmla="*/ 21 h 63"/>
                <a:gd name="T10" fmla="*/ 41 w 63"/>
                <a:gd name="T11" fmla="*/ 21 h 63"/>
                <a:gd name="T12" fmla="*/ 41 w 63"/>
                <a:gd name="T13" fmla="*/ 0 h 63"/>
                <a:gd name="T14" fmla="*/ 21 w 63"/>
                <a:gd name="T15" fmla="*/ 0 h 63"/>
                <a:gd name="T16" fmla="*/ 21 w 63"/>
                <a:gd name="T17" fmla="*/ 21 h 63"/>
                <a:gd name="T18" fmla="*/ 0 w 63"/>
                <a:gd name="T19" fmla="*/ 21 h 63"/>
                <a:gd name="T20" fmla="*/ 0 w 63"/>
                <a:gd name="T21" fmla="*/ 41 h 63"/>
                <a:gd name="T22" fmla="*/ 21 w 63"/>
                <a:gd name="T23" fmla="*/ 41 h 63"/>
                <a:gd name="T24" fmla="*/ 21 w 63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21" y="63"/>
                  </a:moveTo>
                  <a:lnTo>
                    <a:pt x="41" y="63"/>
                  </a:lnTo>
                  <a:lnTo>
                    <a:pt x="41" y="41"/>
                  </a:lnTo>
                  <a:lnTo>
                    <a:pt x="63" y="41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1" y="0"/>
                  </a:lnTo>
                  <a:lnTo>
                    <a:pt x="21" y="21"/>
                  </a:lnTo>
                  <a:lnTo>
                    <a:pt x="0" y="21"/>
                  </a:lnTo>
                  <a:lnTo>
                    <a:pt x="0" y="41"/>
                  </a:lnTo>
                  <a:lnTo>
                    <a:pt x="21" y="41"/>
                  </a:lnTo>
                  <a:lnTo>
                    <a:pt x="21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46" name="Group 145"/>
          <p:cNvGrpSpPr/>
          <p:nvPr userDrawn="1"/>
        </p:nvGrpSpPr>
        <p:grpSpPr>
          <a:xfrm>
            <a:off x="9605752" y="6759353"/>
            <a:ext cx="359936" cy="314390"/>
            <a:chOff x="7594600" y="1804988"/>
            <a:chExt cx="903288" cy="788987"/>
          </a:xfrm>
          <a:solidFill>
            <a:schemeClr val="tx1"/>
          </a:solidFill>
        </p:grpSpPr>
        <p:sp>
          <p:nvSpPr>
            <p:cNvPr id="147" name="Rectangle 12"/>
            <p:cNvSpPr>
              <a:spLocks noChangeArrowheads="1"/>
            </p:cNvSpPr>
            <p:nvPr/>
          </p:nvSpPr>
          <p:spPr bwMode="auto">
            <a:xfrm>
              <a:off x="8088313" y="2276475"/>
              <a:ext cx="1412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7712075" y="2190750"/>
              <a:ext cx="660400" cy="403225"/>
            </a:xfrm>
            <a:custGeom>
              <a:avLst/>
              <a:gdLst>
                <a:gd name="T0" fmla="*/ 197 w 219"/>
                <a:gd name="T1" fmla="*/ 9 h 133"/>
                <a:gd name="T2" fmla="*/ 197 w 219"/>
                <a:gd name="T3" fmla="*/ 111 h 133"/>
                <a:gd name="T4" fmla="*/ 98 w 219"/>
                <a:gd name="T5" fmla="*/ 111 h 133"/>
                <a:gd name="T6" fmla="*/ 98 w 219"/>
                <a:gd name="T7" fmla="*/ 28 h 133"/>
                <a:gd name="T8" fmla="*/ 47 w 219"/>
                <a:gd name="T9" fmla="*/ 28 h 133"/>
                <a:gd name="T10" fmla="*/ 47 w 219"/>
                <a:gd name="T11" fmla="*/ 111 h 133"/>
                <a:gd name="T12" fmla="*/ 22 w 219"/>
                <a:gd name="T13" fmla="*/ 111 h 133"/>
                <a:gd name="T14" fmla="*/ 22 w 219"/>
                <a:gd name="T15" fmla="*/ 9 h 133"/>
                <a:gd name="T16" fmla="*/ 4 w 219"/>
                <a:gd name="T17" fmla="*/ 0 h 133"/>
                <a:gd name="T18" fmla="*/ 0 w 219"/>
                <a:gd name="T19" fmla="*/ 4 h 133"/>
                <a:gd name="T20" fmla="*/ 0 w 219"/>
                <a:gd name="T21" fmla="*/ 120 h 133"/>
                <a:gd name="T22" fmla="*/ 13 w 219"/>
                <a:gd name="T23" fmla="*/ 133 h 133"/>
                <a:gd name="T24" fmla="*/ 206 w 219"/>
                <a:gd name="T25" fmla="*/ 133 h 133"/>
                <a:gd name="T26" fmla="*/ 219 w 219"/>
                <a:gd name="T27" fmla="*/ 120 h 133"/>
                <a:gd name="T28" fmla="*/ 219 w 219"/>
                <a:gd name="T29" fmla="*/ 2 h 133"/>
                <a:gd name="T30" fmla="*/ 218 w 219"/>
                <a:gd name="T31" fmla="*/ 0 h 133"/>
                <a:gd name="T32" fmla="*/ 197 w 219"/>
                <a:gd name="T33" fmla="*/ 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133">
                  <a:moveTo>
                    <a:pt x="197" y="9"/>
                  </a:moveTo>
                  <a:cubicBezTo>
                    <a:pt x="197" y="111"/>
                    <a:pt x="197" y="111"/>
                    <a:pt x="197" y="111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5" y="8"/>
                    <a:pt x="9" y="5"/>
                    <a:pt x="4" y="0"/>
                  </a:cubicBezTo>
                  <a:cubicBezTo>
                    <a:pt x="3" y="2"/>
                    <a:pt x="1" y="3"/>
                    <a:pt x="0" y="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6" y="133"/>
                    <a:pt x="13" y="133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13" y="133"/>
                    <a:pt x="219" y="128"/>
                    <a:pt x="219" y="120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1"/>
                    <a:pt x="218" y="1"/>
                    <a:pt x="218" y="0"/>
                  </a:cubicBezTo>
                  <a:cubicBezTo>
                    <a:pt x="212" y="6"/>
                    <a:pt x="205" y="9"/>
                    <a:pt x="19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7853363" y="2130425"/>
              <a:ext cx="127000" cy="63500"/>
            </a:xfrm>
            <a:custGeom>
              <a:avLst/>
              <a:gdLst>
                <a:gd name="T0" fmla="*/ 21 w 42"/>
                <a:gd name="T1" fmla="*/ 21 h 21"/>
                <a:gd name="T2" fmla="*/ 42 w 42"/>
                <a:gd name="T3" fmla="*/ 0 h 21"/>
                <a:gd name="T4" fmla="*/ 0 w 42"/>
                <a:gd name="T5" fmla="*/ 0 h 21"/>
                <a:gd name="T6" fmla="*/ 21 w 4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21" y="21"/>
                  </a:moveTo>
                  <a:cubicBezTo>
                    <a:pt x="33" y="21"/>
                    <a:pt x="42" y="12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7723188" y="2130425"/>
              <a:ext cx="130175" cy="63500"/>
            </a:xfrm>
            <a:custGeom>
              <a:avLst/>
              <a:gdLst>
                <a:gd name="T0" fmla="*/ 21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1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1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7594600" y="2130425"/>
              <a:ext cx="128588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7980363" y="2130425"/>
              <a:ext cx="128588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4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8108950" y="2130425"/>
              <a:ext cx="130175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8239125" y="2130425"/>
              <a:ext cx="130175" cy="63500"/>
            </a:xfrm>
            <a:custGeom>
              <a:avLst/>
              <a:gdLst>
                <a:gd name="T0" fmla="*/ 21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1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1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8369300" y="2130425"/>
              <a:ext cx="125413" cy="63500"/>
            </a:xfrm>
            <a:custGeom>
              <a:avLst/>
              <a:gdLst>
                <a:gd name="T0" fmla="*/ 21 w 42"/>
                <a:gd name="T1" fmla="*/ 21 h 21"/>
                <a:gd name="T2" fmla="*/ 42 w 42"/>
                <a:gd name="T3" fmla="*/ 0 h 21"/>
                <a:gd name="T4" fmla="*/ 0 w 42"/>
                <a:gd name="T5" fmla="*/ 0 h 21"/>
                <a:gd name="T6" fmla="*/ 21 w 4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21" y="21"/>
                  </a:moveTo>
                  <a:cubicBezTo>
                    <a:pt x="33" y="21"/>
                    <a:pt x="42" y="12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6" name="Freeform 21"/>
            <p:cNvSpPr>
              <a:spLocks/>
            </p:cNvSpPr>
            <p:nvPr/>
          </p:nvSpPr>
          <p:spPr bwMode="auto">
            <a:xfrm>
              <a:off x="7597775" y="1804988"/>
              <a:ext cx="900113" cy="325438"/>
            </a:xfrm>
            <a:custGeom>
              <a:avLst/>
              <a:gdLst>
                <a:gd name="T0" fmla="*/ 43 w 299"/>
                <a:gd name="T1" fmla="*/ 108 h 108"/>
                <a:gd name="T2" fmla="*/ 73 w 299"/>
                <a:gd name="T3" fmla="*/ 39 h 108"/>
                <a:gd name="T4" fmla="*/ 73 w 299"/>
                <a:gd name="T5" fmla="*/ 39 h 108"/>
                <a:gd name="T6" fmla="*/ 85 w 299"/>
                <a:gd name="T7" fmla="*/ 12 h 108"/>
                <a:gd name="T8" fmla="*/ 110 w 299"/>
                <a:gd name="T9" fmla="*/ 12 h 108"/>
                <a:gd name="T10" fmla="*/ 103 w 299"/>
                <a:gd name="T11" fmla="*/ 39 h 108"/>
                <a:gd name="T12" fmla="*/ 103 w 299"/>
                <a:gd name="T13" fmla="*/ 39 h 108"/>
                <a:gd name="T14" fmla="*/ 85 w 299"/>
                <a:gd name="T15" fmla="*/ 108 h 108"/>
                <a:gd name="T16" fmla="*/ 128 w 299"/>
                <a:gd name="T17" fmla="*/ 108 h 108"/>
                <a:gd name="T18" fmla="*/ 134 w 299"/>
                <a:gd name="T19" fmla="*/ 39 h 108"/>
                <a:gd name="T20" fmla="*/ 134 w 299"/>
                <a:gd name="T21" fmla="*/ 39 h 108"/>
                <a:gd name="T22" fmla="*/ 136 w 299"/>
                <a:gd name="T23" fmla="*/ 12 h 108"/>
                <a:gd name="T24" fmla="*/ 162 w 299"/>
                <a:gd name="T25" fmla="*/ 12 h 108"/>
                <a:gd name="T26" fmla="*/ 164 w 299"/>
                <a:gd name="T27" fmla="*/ 39 h 108"/>
                <a:gd name="T28" fmla="*/ 164 w 299"/>
                <a:gd name="T29" fmla="*/ 39 h 108"/>
                <a:gd name="T30" fmla="*/ 171 w 299"/>
                <a:gd name="T31" fmla="*/ 108 h 108"/>
                <a:gd name="T32" fmla="*/ 213 w 299"/>
                <a:gd name="T33" fmla="*/ 108 h 108"/>
                <a:gd name="T34" fmla="*/ 194 w 299"/>
                <a:gd name="T35" fmla="*/ 39 h 108"/>
                <a:gd name="T36" fmla="*/ 194 w 299"/>
                <a:gd name="T37" fmla="*/ 39 h 108"/>
                <a:gd name="T38" fmla="*/ 187 w 299"/>
                <a:gd name="T39" fmla="*/ 12 h 108"/>
                <a:gd name="T40" fmla="*/ 213 w 299"/>
                <a:gd name="T41" fmla="*/ 12 h 108"/>
                <a:gd name="T42" fmla="*/ 225 w 299"/>
                <a:gd name="T43" fmla="*/ 39 h 108"/>
                <a:gd name="T44" fmla="*/ 225 w 299"/>
                <a:gd name="T45" fmla="*/ 39 h 108"/>
                <a:gd name="T46" fmla="*/ 256 w 299"/>
                <a:gd name="T47" fmla="*/ 108 h 108"/>
                <a:gd name="T48" fmla="*/ 299 w 299"/>
                <a:gd name="T49" fmla="*/ 108 h 108"/>
                <a:gd name="T50" fmla="*/ 238 w 299"/>
                <a:gd name="T51" fmla="*/ 12 h 108"/>
                <a:gd name="T52" fmla="*/ 238 w 299"/>
                <a:gd name="T53" fmla="*/ 6 h 108"/>
                <a:gd name="T54" fmla="*/ 232 w 299"/>
                <a:gd name="T55" fmla="*/ 0 h 108"/>
                <a:gd name="T56" fmla="*/ 65 w 299"/>
                <a:gd name="T57" fmla="*/ 0 h 108"/>
                <a:gd name="T58" fmla="*/ 59 w 299"/>
                <a:gd name="T59" fmla="*/ 6 h 108"/>
                <a:gd name="T60" fmla="*/ 59 w 299"/>
                <a:gd name="T61" fmla="*/ 13 h 108"/>
                <a:gd name="T62" fmla="*/ 0 w 299"/>
                <a:gd name="T63" fmla="*/ 108 h 108"/>
                <a:gd name="T64" fmla="*/ 43 w 299"/>
                <a:gd name="T6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9" h="108">
                  <a:moveTo>
                    <a:pt x="43" y="108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62" y="12"/>
                    <a:pt x="162" y="12"/>
                    <a:pt x="162" y="12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213" y="108"/>
                    <a:pt x="213" y="108"/>
                    <a:pt x="213" y="108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213" y="12"/>
                    <a:pt x="213" y="12"/>
                    <a:pt x="213" y="12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56" y="108"/>
                    <a:pt x="256" y="108"/>
                    <a:pt x="256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238" y="12"/>
                    <a:pt x="238" y="12"/>
                    <a:pt x="238" y="12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8" y="3"/>
                    <a:pt x="236" y="0"/>
                    <a:pt x="23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2" y="0"/>
                    <a:pt x="59" y="3"/>
                    <a:pt x="59" y="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57" name="Group 156"/>
          <p:cNvGrpSpPr/>
          <p:nvPr userDrawn="1"/>
        </p:nvGrpSpPr>
        <p:grpSpPr>
          <a:xfrm>
            <a:off x="9615634" y="4914818"/>
            <a:ext cx="348154" cy="341402"/>
            <a:chOff x="2962275" y="1644650"/>
            <a:chExt cx="982663" cy="963613"/>
          </a:xfrm>
          <a:solidFill>
            <a:schemeClr val="tx1"/>
          </a:solidFill>
        </p:grpSpPr>
        <p:sp>
          <p:nvSpPr>
            <p:cNvPr id="158" name="Rectangle 22"/>
            <p:cNvSpPr>
              <a:spLocks noChangeArrowheads="1"/>
            </p:cNvSpPr>
            <p:nvPr/>
          </p:nvSpPr>
          <p:spPr bwMode="auto">
            <a:xfrm>
              <a:off x="3143250" y="1958975"/>
              <a:ext cx="603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9" name="Rectangle 23"/>
            <p:cNvSpPr>
              <a:spLocks noChangeArrowheads="1"/>
            </p:cNvSpPr>
            <p:nvPr/>
          </p:nvSpPr>
          <p:spPr bwMode="auto">
            <a:xfrm>
              <a:off x="3143250" y="2076450"/>
              <a:ext cx="603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0" name="Rectangle 24"/>
            <p:cNvSpPr>
              <a:spLocks noChangeArrowheads="1"/>
            </p:cNvSpPr>
            <p:nvPr/>
          </p:nvSpPr>
          <p:spPr bwMode="auto">
            <a:xfrm>
              <a:off x="3143250" y="2193925"/>
              <a:ext cx="603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1" name="Rectangle 25"/>
            <p:cNvSpPr>
              <a:spLocks noChangeArrowheads="1"/>
            </p:cNvSpPr>
            <p:nvPr/>
          </p:nvSpPr>
          <p:spPr bwMode="auto">
            <a:xfrm>
              <a:off x="3143250" y="2309813"/>
              <a:ext cx="603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2" name="Freeform 26"/>
            <p:cNvSpPr>
              <a:spLocks noEditPoints="1"/>
            </p:cNvSpPr>
            <p:nvPr/>
          </p:nvSpPr>
          <p:spPr bwMode="auto">
            <a:xfrm>
              <a:off x="2962275" y="1644650"/>
              <a:ext cx="982663" cy="963613"/>
            </a:xfrm>
            <a:custGeom>
              <a:avLst/>
              <a:gdLst>
                <a:gd name="T0" fmla="*/ 302 w 326"/>
                <a:gd name="T1" fmla="*/ 300 h 319"/>
                <a:gd name="T2" fmla="*/ 290 w 326"/>
                <a:gd name="T3" fmla="*/ 104 h 319"/>
                <a:gd name="T4" fmla="*/ 211 w 326"/>
                <a:gd name="T5" fmla="*/ 12 h 319"/>
                <a:gd name="T6" fmla="*/ 199 w 326"/>
                <a:gd name="T7" fmla="*/ 0 h 319"/>
                <a:gd name="T8" fmla="*/ 106 w 326"/>
                <a:gd name="T9" fmla="*/ 0 h 319"/>
                <a:gd name="T10" fmla="*/ 82 w 326"/>
                <a:gd name="T11" fmla="*/ 0 h 319"/>
                <a:gd name="T12" fmla="*/ 70 w 326"/>
                <a:gd name="T13" fmla="*/ 66 h 319"/>
                <a:gd name="T14" fmla="*/ 23 w 326"/>
                <a:gd name="T15" fmla="*/ 78 h 319"/>
                <a:gd name="T16" fmla="*/ 6 w 326"/>
                <a:gd name="T17" fmla="*/ 300 h 319"/>
                <a:gd name="T18" fmla="*/ 0 w 326"/>
                <a:gd name="T19" fmla="*/ 319 h 319"/>
                <a:gd name="T20" fmla="*/ 326 w 326"/>
                <a:gd name="T21" fmla="*/ 305 h 319"/>
                <a:gd name="T22" fmla="*/ 186 w 326"/>
                <a:gd name="T23" fmla="*/ 202 h 319"/>
                <a:gd name="T24" fmla="*/ 206 w 326"/>
                <a:gd name="T25" fmla="*/ 182 h 319"/>
                <a:gd name="T26" fmla="*/ 186 w 326"/>
                <a:gd name="T27" fmla="*/ 202 h 319"/>
                <a:gd name="T28" fmla="*/ 206 w 326"/>
                <a:gd name="T29" fmla="*/ 248 h 319"/>
                <a:gd name="T30" fmla="*/ 186 w 326"/>
                <a:gd name="T31" fmla="*/ 227 h 319"/>
                <a:gd name="T32" fmla="*/ 175 w 326"/>
                <a:gd name="T33" fmla="*/ 104 h 319"/>
                <a:gd name="T34" fmla="*/ 139 w 326"/>
                <a:gd name="T35" fmla="*/ 104 h 319"/>
                <a:gd name="T36" fmla="*/ 139 w 326"/>
                <a:gd name="T37" fmla="*/ 77 h 319"/>
                <a:gd name="T38" fmla="*/ 187 w 326"/>
                <a:gd name="T39" fmla="*/ 104 h 319"/>
                <a:gd name="T40" fmla="*/ 139 w 326"/>
                <a:gd name="T41" fmla="*/ 143 h 319"/>
                <a:gd name="T42" fmla="*/ 163 w 326"/>
                <a:gd name="T43" fmla="*/ 116 h 319"/>
                <a:gd name="T44" fmla="*/ 163 w 326"/>
                <a:gd name="T45" fmla="*/ 143 h 319"/>
                <a:gd name="T46" fmla="*/ 163 w 326"/>
                <a:gd name="T47" fmla="*/ 155 h 319"/>
                <a:gd name="T48" fmla="*/ 139 w 326"/>
                <a:gd name="T49" fmla="*/ 181 h 319"/>
                <a:gd name="T50" fmla="*/ 163 w 326"/>
                <a:gd name="T51" fmla="*/ 155 h 319"/>
                <a:gd name="T52" fmla="*/ 163 w 326"/>
                <a:gd name="T53" fmla="*/ 193 h 319"/>
                <a:gd name="T54" fmla="*/ 139 w 326"/>
                <a:gd name="T55" fmla="*/ 300 h 319"/>
                <a:gd name="T56" fmla="*/ 258 w 326"/>
                <a:gd name="T57" fmla="*/ 136 h 319"/>
                <a:gd name="T58" fmla="*/ 279 w 326"/>
                <a:gd name="T59" fmla="*/ 156 h 319"/>
                <a:gd name="T60" fmla="*/ 258 w 326"/>
                <a:gd name="T61" fmla="*/ 136 h 319"/>
                <a:gd name="T62" fmla="*/ 279 w 326"/>
                <a:gd name="T63" fmla="*/ 182 h 319"/>
                <a:gd name="T64" fmla="*/ 258 w 326"/>
                <a:gd name="T65" fmla="*/ 202 h 319"/>
                <a:gd name="T66" fmla="*/ 258 w 326"/>
                <a:gd name="T67" fmla="*/ 227 h 319"/>
                <a:gd name="T68" fmla="*/ 279 w 326"/>
                <a:gd name="T69" fmla="*/ 248 h 319"/>
                <a:gd name="T70" fmla="*/ 258 w 326"/>
                <a:gd name="T71" fmla="*/ 227 h 319"/>
                <a:gd name="T72" fmla="*/ 243 w 326"/>
                <a:gd name="T73" fmla="*/ 136 h 319"/>
                <a:gd name="T74" fmla="*/ 222 w 326"/>
                <a:gd name="T75" fmla="*/ 156 h 319"/>
                <a:gd name="T76" fmla="*/ 222 w 326"/>
                <a:gd name="T77" fmla="*/ 182 h 319"/>
                <a:gd name="T78" fmla="*/ 243 w 326"/>
                <a:gd name="T79" fmla="*/ 202 h 319"/>
                <a:gd name="T80" fmla="*/ 222 w 326"/>
                <a:gd name="T81" fmla="*/ 182 h 319"/>
                <a:gd name="T82" fmla="*/ 243 w 326"/>
                <a:gd name="T83" fmla="*/ 227 h 319"/>
                <a:gd name="T84" fmla="*/ 222 w 326"/>
                <a:gd name="T85" fmla="*/ 248 h 319"/>
                <a:gd name="T86" fmla="*/ 206 w 326"/>
                <a:gd name="T87" fmla="*/ 136 h 319"/>
                <a:gd name="T88" fmla="*/ 186 w 326"/>
                <a:gd name="T89" fmla="*/ 156 h 319"/>
                <a:gd name="T90" fmla="*/ 206 w 326"/>
                <a:gd name="T91" fmla="*/ 136 h 319"/>
                <a:gd name="T92" fmla="*/ 187 w 326"/>
                <a:gd name="T93" fmla="*/ 24 h 319"/>
                <a:gd name="T94" fmla="*/ 127 w 326"/>
                <a:gd name="T95" fmla="*/ 66 h 319"/>
                <a:gd name="T96" fmla="*/ 91 w 326"/>
                <a:gd name="T97" fmla="*/ 66 h 319"/>
                <a:gd name="T98" fmla="*/ 44 w 326"/>
                <a:gd name="T99" fmla="*/ 93 h 319"/>
                <a:gd name="T100" fmla="*/ 118 w 326"/>
                <a:gd name="T101" fmla="*/ 300 h 319"/>
                <a:gd name="T102" fmla="*/ 98 w 326"/>
                <a:gd name="T103" fmla="*/ 259 h 319"/>
                <a:gd name="T104" fmla="*/ 60 w 326"/>
                <a:gd name="T105" fmla="*/ 300 h 319"/>
                <a:gd name="T106" fmla="*/ 44 w 326"/>
                <a:gd name="T10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" h="319">
                  <a:moveTo>
                    <a:pt x="319" y="300"/>
                  </a:moveTo>
                  <a:cubicBezTo>
                    <a:pt x="302" y="300"/>
                    <a:pt x="302" y="300"/>
                    <a:pt x="302" y="300"/>
                  </a:cubicBezTo>
                  <a:cubicBezTo>
                    <a:pt x="302" y="116"/>
                    <a:pt x="302" y="116"/>
                    <a:pt x="302" y="116"/>
                  </a:cubicBezTo>
                  <a:cubicBezTo>
                    <a:pt x="302" y="110"/>
                    <a:pt x="296" y="104"/>
                    <a:pt x="290" y="104"/>
                  </a:cubicBezTo>
                  <a:cubicBezTo>
                    <a:pt x="211" y="104"/>
                    <a:pt x="211" y="104"/>
                    <a:pt x="211" y="104"/>
                  </a:cubicBezTo>
                  <a:cubicBezTo>
                    <a:pt x="211" y="12"/>
                    <a:pt x="211" y="12"/>
                    <a:pt x="211" y="12"/>
                  </a:cubicBezTo>
                  <a:cubicBezTo>
                    <a:pt x="211" y="6"/>
                    <a:pt x="206" y="0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2" y="0"/>
                    <a:pt x="181" y="0"/>
                    <a:pt x="17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89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0"/>
                    <a:pt x="70" y="6"/>
                    <a:pt x="70" y="12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28" y="66"/>
                    <a:pt x="23" y="72"/>
                    <a:pt x="23" y="78"/>
                  </a:cubicBezTo>
                  <a:cubicBezTo>
                    <a:pt x="23" y="300"/>
                    <a:pt x="23" y="300"/>
                    <a:pt x="23" y="300"/>
                  </a:cubicBezTo>
                  <a:cubicBezTo>
                    <a:pt x="6" y="300"/>
                    <a:pt x="6" y="300"/>
                    <a:pt x="6" y="300"/>
                  </a:cubicBezTo>
                  <a:cubicBezTo>
                    <a:pt x="3" y="300"/>
                    <a:pt x="0" y="302"/>
                    <a:pt x="0" y="305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326" y="319"/>
                    <a:pt x="326" y="319"/>
                    <a:pt x="326" y="319"/>
                  </a:cubicBezTo>
                  <a:cubicBezTo>
                    <a:pt x="326" y="305"/>
                    <a:pt x="326" y="305"/>
                    <a:pt x="326" y="305"/>
                  </a:cubicBezTo>
                  <a:cubicBezTo>
                    <a:pt x="326" y="302"/>
                    <a:pt x="323" y="300"/>
                    <a:pt x="319" y="300"/>
                  </a:cubicBezTo>
                  <a:close/>
                  <a:moveTo>
                    <a:pt x="186" y="202"/>
                  </a:moveTo>
                  <a:cubicBezTo>
                    <a:pt x="186" y="182"/>
                    <a:pt x="186" y="182"/>
                    <a:pt x="186" y="182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6" y="202"/>
                    <a:pt x="206" y="202"/>
                    <a:pt x="206" y="202"/>
                  </a:cubicBezTo>
                  <a:lnTo>
                    <a:pt x="186" y="202"/>
                  </a:lnTo>
                  <a:close/>
                  <a:moveTo>
                    <a:pt x="206" y="227"/>
                  </a:moveTo>
                  <a:cubicBezTo>
                    <a:pt x="206" y="248"/>
                    <a:pt x="206" y="248"/>
                    <a:pt x="206" y="248"/>
                  </a:cubicBezTo>
                  <a:cubicBezTo>
                    <a:pt x="186" y="248"/>
                    <a:pt x="186" y="248"/>
                    <a:pt x="186" y="248"/>
                  </a:cubicBezTo>
                  <a:cubicBezTo>
                    <a:pt x="186" y="227"/>
                    <a:pt x="186" y="227"/>
                    <a:pt x="186" y="227"/>
                  </a:cubicBezTo>
                  <a:lnTo>
                    <a:pt x="206" y="227"/>
                  </a:lnTo>
                  <a:close/>
                  <a:moveTo>
                    <a:pt x="175" y="104"/>
                  </a:moveTo>
                  <a:cubicBezTo>
                    <a:pt x="175" y="104"/>
                    <a:pt x="175" y="104"/>
                    <a:pt x="175" y="104"/>
                  </a:cubicBezTo>
                  <a:cubicBezTo>
                    <a:pt x="139" y="104"/>
                    <a:pt x="139" y="104"/>
                    <a:pt x="139" y="104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9" y="78"/>
                    <a:pt x="139" y="78"/>
                    <a:pt x="139" y="77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104"/>
                    <a:pt x="187" y="104"/>
                    <a:pt x="187" y="104"/>
                  </a:cubicBezTo>
                  <a:lnTo>
                    <a:pt x="175" y="104"/>
                  </a:lnTo>
                  <a:close/>
                  <a:moveTo>
                    <a:pt x="139" y="143"/>
                  </a:moveTo>
                  <a:cubicBezTo>
                    <a:pt x="139" y="116"/>
                    <a:pt x="139" y="116"/>
                    <a:pt x="139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3" y="143"/>
                    <a:pt x="163" y="143"/>
                    <a:pt x="163" y="143"/>
                  </a:cubicBezTo>
                  <a:lnTo>
                    <a:pt x="139" y="143"/>
                  </a:lnTo>
                  <a:close/>
                  <a:moveTo>
                    <a:pt x="163" y="155"/>
                  </a:moveTo>
                  <a:cubicBezTo>
                    <a:pt x="163" y="181"/>
                    <a:pt x="163" y="181"/>
                    <a:pt x="163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55"/>
                    <a:pt x="139" y="155"/>
                    <a:pt x="139" y="155"/>
                  </a:cubicBezTo>
                  <a:lnTo>
                    <a:pt x="163" y="155"/>
                  </a:lnTo>
                  <a:close/>
                  <a:moveTo>
                    <a:pt x="139" y="193"/>
                  </a:moveTo>
                  <a:cubicBezTo>
                    <a:pt x="163" y="193"/>
                    <a:pt x="163" y="193"/>
                    <a:pt x="163" y="193"/>
                  </a:cubicBezTo>
                  <a:cubicBezTo>
                    <a:pt x="163" y="300"/>
                    <a:pt x="163" y="300"/>
                    <a:pt x="163" y="300"/>
                  </a:cubicBezTo>
                  <a:cubicBezTo>
                    <a:pt x="139" y="300"/>
                    <a:pt x="139" y="300"/>
                    <a:pt x="139" y="300"/>
                  </a:cubicBezTo>
                  <a:lnTo>
                    <a:pt x="139" y="193"/>
                  </a:lnTo>
                  <a:close/>
                  <a:moveTo>
                    <a:pt x="258" y="136"/>
                  </a:moveTo>
                  <a:cubicBezTo>
                    <a:pt x="279" y="136"/>
                    <a:pt x="279" y="136"/>
                    <a:pt x="279" y="136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58" y="156"/>
                    <a:pt x="258" y="156"/>
                    <a:pt x="258" y="156"/>
                  </a:cubicBezTo>
                  <a:lnTo>
                    <a:pt x="258" y="136"/>
                  </a:lnTo>
                  <a:close/>
                  <a:moveTo>
                    <a:pt x="258" y="182"/>
                  </a:moveTo>
                  <a:cubicBezTo>
                    <a:pt x="279" y="182"/>
                    <a:pt x="279" y="182"/>
                    <a:pt x="279" y="18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58" y="202"/>
                    <a:pt x="258" y="202"/>
                    <a:pt x="258" y="202"/>
                  </a:cubicBezTo>
                  <a:lnTo>
                    <a:pt x="258" y="182"/>
                  </a:lnTo>
                  <a:close/>
                  <a:moveTo>
                    <a:pt x="258" y="227"/>
                  </a:moveTo>
                  <a:cubicBezTo>
                    <a:pt x="279" y="227"/>
                    <a:pt x="279" y="227"/>
                    <a:pt x="279" y="227"/>
                  </a:cubicBezTo>
                  <a:cubicBezTo>
                    <a:pt x="279" y="248"/>
                    <a:pt x="279" y="248"/>
                    <a:pt x="279" y="248"/>
                  </a:cubicBezTo>
                  <a:cubicBezTo>
                    <a:pt x="258" y="248"/>
                    <a:pt x="258" y="248"/>
                    <a:pt x="258" y="248"/>
                  </a:cubicBezTo>
                  <a:lnTo>
                    <a:pt x="258" y="227"/>
                  </a:lnTo>
                  <a:close/>
                  <a:moveTo>
                    <a:pt x="222" y="136"/>
                  </a:moveTo>
                  <a:cubicBezTo>
                    <a:pt x="243" y="136"/>
                    <a:pt x="243" y="136"/>
                    <a:pt x="243" y="136"/>
                  </a:cubicBezTo>
                  <a:cubicBezTo>
                    <a:pt x="243" y="156"/>
                    <a:pt x="243" y="156"/>
                    <a:pt x="243" y="156"/>
                  </a:cubicBezTo>
                  <a:cubicBezTo>
                    <a:pt x="222" y="156"/>
                    <a:pt x="222" y="156"/>
                    <a:pt x="222" y="156"/>
                  </a:cubicBezTo>
                  <a:lnTo>
                    <a:pt x="222" y="136"/>
                  </a:lnTo>
                  <a:close/>
                  <a:moveTo>
                    <a:pt x="222" y="182"/>
                  </a:moveTo>
                  <a:cubicBezTo>
                    <a:pt x="243" y="182"/>
                    <a:pt x="243" y="182"/>
                    <a:pt x="243" y="182"/>
                  </a:cubicBezTo>
                  <a:cubicBezTo>
                    <a:pt x="243" y="202"/>
                    <a:pt x="243" y="202"/>
                    <a:pt x="243" y="202"/>
                  </a:cubicBezTo>
                  <a:cubicBezTo>
                    <a:pt x="222" y="202"/>
                    <a:pt x="222" y="202"/>
                    <a:pt x="222" y="202"/>
                  </a:cubicBezTo>
                  <a:lnTo>
                    <a:pt x="222" y="182"/>
                  </a:lnTo>
                  <a:close/>
                  <a:moveTo>
                    <a:pt x="222" y="227"/>
                  </a:moveTo>
                  <a:cubicBezTo>
                    <a:pt x="243" y="227"/>
                    <a:pt x="243" y="227"/>
                    <a:pt x="243" y="227"/>
                  </a:cubicBezTo>
                  <a:cubicBezTo>
                    <a:pt x="243" y="248"/>
                    <a:pt x="243" y="248"/>
                    <a:pt x="243" y="248"/>
                  </a:cubicBezTo>
                  <a:cubicBezTo>
                    <a:pt x="222" y="248"/>
                    <a:pt x="222" y="248"/>
                    <a:pt x="222" y="248"/>
                  </a:cubicBezTo>
                  <a:lnTo>
                    <a:pt x="222" y="227"/>
                  </a:lnTo>
                  <a:close/>
                  <a:moveTo>
                    <a:pt x="206" y="136"/>
                  </a:moveTo>
                  <a:cubicBezTo>
                    <a:pt x="206" y="156"/>
                    <a:pt x="206" y="156"/>
                    <a:pt x="206" y="15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6" y="136"/>
                    <a:pt x="186" y="136"/>
                    <a:pt x="186" y="136"/>
                  </a:cubicBezTo>
                  <a:lnTo>
                    <a:pt x="206" y="136"/>
                  </a:lnTo>
                  <a:close/>
                  <a:moveTo>
                    <a:pt x="91" y="24"/>
                  </a:moveTo>
                  <a:cubicBezTo>
                    <a:pt x="187" y="24"/>
                    <a:pt x="187" y="24"/>
                    <a:pt x="187" y="24"/>
                  </a:cubicBezTo>
                  <a:cubicBezTo>
                    <a:pt x="187" y="66"/>
                    <a:pt x="187" y="66"/>
                    <a:pt x="18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91" y="66"/>
                    <a:pt x="91" y="66"/>
                    <a:pt x="91" y="66"/>
                  </a:cubicBezTo>
                  <a:lnTo>
                    <a:pt x="91" y="24"/>
                  </a:lnTo>
                  <a:close/>
                  <a:moveTo>
                    <a:pt x="44" y="93"/>
                  </a:moveTo>
                  <a:cubicBezTo>
                    <a:pt x="118" y="93"/>
                    <a:pt x="118" y="93"/>
                    <a:pt x="118" y="93"/>
                  </a:cubicBezTo>
                  <a:cubicBezTo>
                    <a:pt x="118" y="300"/>
                    <a:pt x="118" y="300"/>
                    <a:pt x="118" y="300"/>
                  </a:cubicBezTo>
                  <a:cubicBezTo>
                    <a:pt x="98" y="300"/>
                    <a:pt x="98" y="300"/>
                    <a:pt x="98" y="300"/>
                  </a:cubicBezTo>
                  <a:cubicBezTo>
                    <a:pt x="98" y="259"/>
                    <a:pt x="98" y="259"/>
                    <a:pt x="98" y="259"/>
                  </a:cubicBezTo>
                  <a:cubicBezTo>
                    <a:pt x="60" y="259"/>
                    <a:pt x="60" y="259"/>
                    <a:pt x="60" y="259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44" y="300"/>
                    <a:pt x="44" y="300"/>
                    <a:pt x="44" y="300"/>
                  </a:cubicBezTo>
                  <a:lnTo>
                    <a:pt x="44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 userDrawn="1"/>
        </p:nvGrpSpPr>
        <p:grpSpPr>
          <a:xfrm>
            <a:off x="8307294" y="2091518"/>
            <a:ext cx="316920" cy="284266"/>
            <a:chOff x="1484313" y="1463675"/>
            <a:chExt cx="523875" cy="469900"/>
          </a:xfrm>
          <a:solidFill>
            <a:schemeClr val="tx1"/>
          </a:solidFill>
        </p:grpSpPr>
        <p:sp>
          <p:nvSpPr>
            <p:cNvPr id="195" name="Freeform 7"/>
            <p:cNvSpPr>
              <a:spLocks noEditPoints="1"/>
            </p:cNvSpPr>
            <p:nvPr/>
          </p:nvSpPr>
          <p:spPr bwMode="auto">
            <a:xfrm>
              <a:off x="1484313" y="1463675"/>
              <a:ext cx="523875" cy="469900"/>
            </a:xfrm>
            <a:custGeom>
              <a:avLst/>
              <a:gdLst>
                <a:gd name="T0" fmla="*/ 190 w 231"/>
                <a:gd name="T1" fmla="*/ 36 h 207"/>
                <a:gd name="T2" fmla="*/ 164 w 231"/>
                <a:gd name="T3" fmla="*/ 36 h 207"/>
                <a:gd name="T4" fmla="*/ 164 w 231"/>
                <a:gd name="T5" fmla="*/ 20 h 207"/>
                <a:gd name="T6" fmla="*/ 143 w 231"/>
                <a:gd name="T7" fmla="*/ 0 h 207"/>
                <a:gd name="T8" fmla="*/ 88 w 231"/>
                <a:gd name="T9" fmla="*/ 0 h 207"/>
                <a:gd name="T10" fmla="*/ 67 w 231"/>
                <a:gd name="T11" fmla="*/ 20 h 207"/>
                <a:gd name="T12" fmla="*/ 67 w 231"/>
                <a:gd name="T13" fmla="*/ 36 h 207"/>
                <a:gd name="T14" fmla="*/ 41 w 231"/>
                <a:gd name="T15" fmla="*/ 36 h 207"/>
                <a:gd name="T16" fmla="*/ 0 w 231"/>
                <a:gd name="T17" fmla="*/ 78 h 207"/>
                <a:gd name="T18" fmla="*/ 0 w 231"/>
                <a:gd name="T19" fmla="*/ 166 h 207"/>
                <a:gd name="T20" fmla="*/ 41 w 231"/>
                <a:gd name="T21" fmla="*/ 207 h 207"/>
                <a:gd name="T22" fmla="*/ 190 w 231"/>
                <a:gd name="T23" fmla="*/ 207 h 207"/>
                <a:gd name="T24" fmla="*/ 231 w 231"/>
                <a:gd name="T25" fmla="*/ 166 h 207"/>
                <a:gd name="T26" fmla="*/ 231 w 231"/>
                <a:gd name="T27" fmla="*/ 78 h 207"/>
                <a:gd name="T28" fmla="*/ 190 w 231"/>
                <a:gd name="T29" fmla="*/ 36 h 207"/>
                <a:gd name="T30" fmla="*/ 83 w 231"/>
                <a:gd name="T31" fmla="*/ 20 h 207"/>
                <a:gd name="T32" fmla="*/ 88 w 231"/>
                <a:gd name="T33" fmla="*/ 15 h 207"/>
                <a:gd name="T34" fmla="*/ 143 w 231"/>
                <a:gd name="T35" fmla="*/ 15 h 207"/>
                <a:gd name="T36" fmla="*/ 148 w 231"/>
                <a:gd name="T37" fmla="*/ 20 h 207"/>
                <a:gd name="T38" fmla="*/ 148 w 231"/>
                <a:gd name="T39" fmla="*/ 36 h 207"/>
                <a:gd name="T40" fmla="*/ 83 w 231"/>
                <a:gd name="T41" fmla="*/ 36 h 207"/>
                <a:gd name="T42" fmla="*/ 83 w 231"/>
                <a:gd name="T43" fmla="*/ 20 h 207"/>
                <a:gd name="T44" fmla="*/ 116 w 231"/>
                <a:gd name="T45" fmla="*/ 178 h 207"/>
                <a:gd name="T46" fmla="*/ 59 w 231"/>
                <a:gd name="T47" fmla="*/ 122 h 207"/>
                <a:gd name="T48" fmla="*/ 116 w 231"/>
                <a:gd name="T49" fmla="*/ 66 h 207"/>
                <a:gd name="T50" fmla="*/ 172 w 231"/>
                <a:gd name="T51" fmla="*/ 122 h 207"/>
                <a:gd name="T52" fmla="*/ 116 w 231"/>
                <a:gd name="T53" fmla="*/ 17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1" h="207">
                  <a:moveTo>
                    <a:pt x="190" y="36"/>
                  </a:moveTo>
                  <a:cubicBezTo>
                    <a:pt x="164" y="36"/>
                    <a:pt x="164" y="36"/>
                    <a:pt x="164" y="3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9"/>
                    <a:pt x="154" y="0"/>
                    <a:pt x="14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7" y="0"/>
                    <a:pt x="67" y="9"/>
                    <a:pt x="67" y="20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18" y="36"/>
                    <a:pt x="0" y="55"/>
                    <a:pt x="0" y="78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8"/>
                    <a:pt x="18" y="207"/>
                    <a:pt x="41" y="207"/>
                  </a:cubicBezTo>
                  <a:cubicBezTo>
                    <a:pt x="190" y="207"/>
                    <a:pt x="190" y="207"/>
                    <a:pt x="190" y="207"/>
                  </a:cubicBezTo>
                  <a:cubicBezTo>
                    <a:pt x="213" y="207"/>
                    <a:pt x="231" y="188"/>
                    <a:pt x="231" y="166"/>
                  </a:cubicBezTo>
                  <a:cubicBezTo>
                    <a:pt x="231" y="78"/>
                    <a:pt x="231" y="78"/>
                    <a:pt x="231" y="78"/>
                  </a:cubicBezTo>
                  <a:cubicBezTo>
                    <a:pt x="231" y="55"/>
                    <a:pt x="213" y="36"/>
                    <a:pt x="190" y="36"/>
                  </a:cubicBezTo>
                  <a:close/>
                  <a:moveTo>
                    <a:pt x="83" y="20"/>
                  </a:moveTo>
                  <a:cubicBezTo>
                    <a:pt x="83" y="17"/>
                    <a:pt x="85" y="15"/>
                    <a:pt x="88" y="15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6" y="15"/>
                    <a:pt x="148" y="17"/>
                    <a:pt x="148" y="20"/>
                  </a:cubicBezTo>
                  <a:cubicBezTo>
                    <a:pt x="148" y="36"/>
                    <a:pt x="148" y="36"/>
                    <a:pt x="148" y="36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3" y="20"/>
                  </a:lnTo>
                  <a:close/>
                  <a:moveTo>
                    <a:pt x="116" y="178"/>
                  </a:moveTo>
                  <a:cubicBezTo>
                    <a:pt x="85" y="178"/>
                    <a:pt x="59" y="153"/>
                    <a:pt x="59" y="122"/>
                  </a:cubicBezTo>
                  <a:cubicBezTo>
                    <a:pt x="59" y="91"/>
                    <a:pt x="85" y="66"/>
                    <a:pt x="116" y="66"/>
                  </a:cubicBezTo>
                  <a:cubicBezTo>
                    <a:pt x="146" y="66"/>
                    <a:pt x="172" y="91"/>
                    <a:pt x="172" y="122"/>
                  </a:cubicBezTo>
                  <a:cubicBezTo>
                    <a:pt x="172" y="153"/>
                    <a:pt x="146" y="178"/>
                    <a:pt x="11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1657350" y="1649413"/>
              <a:ext cx="177800" cy="179388"/>
            </a:xfrm>
            <a:custGeom>
              <a:avLst/>
              <a:gdLst>
                <a:gd name="T0" fmla="*/ 112 w 112"/>
                <a:gd name="T1" fmla="*/ 39 h 113"/>
                <a:gd name="T2" fmla="*/ 74 w 112"/>
                <a:gd name="T3" fmla="*/ 39 h 113"/>
                <a:gd name="T4" fmla="*/ 74 w 112"/>
                <a:gd name="T5" fmla="*/ 0 h 113"/>
                <a:gd name="T6" fmla="*/ 38 w 112"/>
                <a:gd name="T7" fmla="*/ 0 h 113"/>
                <a:gd name="T8" fmla="*/ 38 w 112"/>
                <a:gd name="T9" fmla="*/ 39 h 113"/>
                <a:gd name="T10" fmla="*/ 0 w 112"/>
                <a:gd name="T11" fmla="*/ 39 h 113"/>
                <a:gd name="T12" fmla="*/ 0 w 112"/>
                <a:gd name="T13" fmla="*/ 75 h 113"/>
                <a:gd name="T14" fmla="*/ 38 w 112"/>
                <a:gd name="T15" fmla="*/ 75 h 113"/>
                <a:gd name="T16" fmla="*/ 38 w 112"/>
                <a:gd name="T17" fmla="*/ 113 h 113"/>
                <a:gd name="T18" fmla="*/ 74 w 112"/>
                <a:gd name="T19" fmla="*/ 113 h 113"/>
                <a:gd name="T20" fmla="*/ 74 w 112"/>
                <a:gd name="T21" fmla="*/ 75 h 113"/>
                <a:gd name="T22" fmla="*/ 112 w 112"/>
                <a:gd name="T23" fmla="*/ 75 h 113"/>
                <a:gd name="T24" fmla="*/ 112 w 112"/>
                <a:gd name="T25" fmla="*/ 3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3">
                  <a:moveTo>
                    <a:pt x="112" y="39"/>
                  </a:moveTo>
                  <a:lnTo>
                    <a:pt x="74" y="39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39"/>
                  </a:lnTo>
                  <a:lnTo>
                    <a:pt x="0" y="39"/>
                  </a:lnTo>
                  <a:lnTo>
                    <a:pt x="0" y="75"/>
                  </a:lnTo>
                  <a:lnTo>
                    <a:pt x="38" y="75"/>
                  </a:lnTo>
                  <a:lnTo>
                    <a:pt x="38" y="113"/>
                  </a:lnTo>
                  <a:lnTo>
                    <a:pt x="74" y="113"/>
                  </a:lnTo>
                  <a:lnTo>
                    <a:pt x="74" y="75"/>
                  </a:lnTo>
                  <a:lnTo>
                    <a:pt x="112" y="75"/>
                  </a:lnTo>
                  <a:lnTo>
                    <a:pt x="112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10" name="Group 209"/>
          <p:cNvGrpSpPr/>
          <p:nvPr userDrawn="1"/>
        </p:nvGrpSpPr>
        <p:grpSpPr>
          <a:xfrm>
            <a:off x="8314017" y="3765812"/>
            <a:ext cx="303474" cy="326524"/>
            <a:chOff x="1495425" y="2554288"/>
            <a:chExt cx="501650" cy="539750"/>
          </a:xfrm>
          <a:solidFill>
            <a:schemeClr val="tx1"/>
          </a:solidFill>
        </p:grpSpPr>
        <p:sp>
          <p:nvSpPr>
            <p:cNvPr id="211" name="Freeform 23"/>
            <p:cNvSpPr>
              <a:spLocks noEditPoints="1"/>
            </p:cNvSpPr>
            <p:nvPr/>
          </p:nvSpPr>
          <p:spPr bwMode="auto">
            <a:xfrm>
              <a:off x="1495425" y="2554288"/>
              <a:ext cx="501650" cy="539750"/>
            </a:xfrm>
            <a:custGeom>
              <a:avLst/>
              <a:gdLst>
                <a:gd name="T0" fmla="*/ 221 w 221"/>
                <a:gd name="T1" fmla="*/ 134 h 238"/>
                <a:gd name="T2" fmla="*/ 192 w 221"/>
                <a:gd name="T3" fmla="*/ 105 h 238"/>
                <a:gd name="T4" fmla="*/ 162 w 221"/>
                <a:gd name="T5" fmla="*/ 134 h 238"/>
                <a:gd name="T6" fmla="*/ 183 w 221"/>
                <a:gd name="T7" fmla="*/ 162 h 238"/>
                <a:gd name="T8" fmla="*/ 139 w 221"/>
                <a:gd name="T9" fmla="*/ 220 h 238"/>
                <a:gd name="T10" fmla="*/ 95 w 221"/>
                <a:gd name="T11" fmla="*/ 160 h 238"/>
                <a:gd name="T12" fmla="*/ 172 w 221"/>
                <a:gd name="T13" fmla="*/ 59 h 238"/>
                <a:gd name="T14" fmla="*/ 140 w 221"/>
                <a:gd name="T15" fmla="*/ 12 h 238"/>
                <a:gd name="T16" fmla="*/ 125 w 221"/>
                <a:gd name="T17" fmla="*/ 0 h 238"/>
                <a:gd name="T18" fmla="*/ 108 w 221"/>
                <a:gd name="T19" fmla="*/ 17 h 238"/>
                <a:gd name="T20" fmla="*/ 125 w 221"/>
                <a:gd name="T21" fmla="*/ 34 h 238"/>
                <a:gd name="T22" fmla="*/ 136 w 221"/>
                <a:gd name="T23" fmla="*/ 29 h 238"/>
                <a:gd name="T24" fmla="*/ 155 w 221"/>
                <a:gd name="T25" fmla="*/ 59 h 238"/>
                <a:gd name="T26" fmla="*/ 86 w 221"/>
                <a:gd name="T27" fmla="*/ 144 h 238"/>
                <a:gd name="T28" fmla="*/ 18 w 221"/>
                <a:gd name="T29" fmla="*/ 59 h 238"/>
                <a:gd name="T30" fmla="*/ 36 w 221"/>
                <a:gd name="T31" fmla="*/ 29 h 238"/>
                <a:gd name="T32" fmla="*/ 47 w 221"/>
                <a:gd name="T33" fmla="*/ 34 h 238"/>
                <a:gd name="T34" fmla="*/ 64 w 221"/>
                <a:gd name="T35" fmla="*/ 17 h 238"/>
                <a:gd name="T36" fmla="*/ 47 w 221"/>
                <a:gd name="T37" fmla="*/ 0 h 238"/>
                <a:gd name="T38" fmla="*/ 32 w 221"/>
                <a:gd name="T39" fmla="*/ 12 h 238"/>
                <a:gd name="T40" fmla="*/ 0 w 221"/>
                <a:gd name="T41" fmla="*/ 59 h 238"/>
                <a:gd name="T42" fmla="*/ 77 w 221"/>
                <a:gd name="T43" fmla="*/ 160 h 238"/>
                <a:gd name="T44" fmla="*/ 139 w 221"/>
                <a:gd name="T45" fmla="*/ 238 h 238"/>
                <a:gd name="T46" fmla="*/ 200 w 221"/>
                <a:gd name="T47" fmla="*/ 162 h 238"/>
                <a:gd name="T48" fmla="*/ 221 w 221"/>
                <a:gd name="T49" fmla="*/ 134 h 238"/>
                <a:gd name="T50" fmla="*/ 192 w 221"/>
                <a:gd name="T51" fmla="*/ 150 h 238"/>
                <a:gd name="T52" fmla="*/ 175 w 221"/>
                <a:gd name="T53" fmla="*/ 134 h 238"/>
                <a:gd name="T54" fmla="*/ 192 w 221"/>
                <a:gd name="T55" fmla="*/ 118 h 238"/>
                <a:gd name="T56" fmla="*/ 208 w 221"/>
                <a:gd name="T57" fmla="*/ 134 h 238"/>
                <a:gd name="T58" fmla="*/ 192 w 221"/>
                <a:gd name="T59" fmla="*/ 15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1" h="238">
                  <a:moveTo>
                    <a:pt x="221" y="134"/>
                  </a:moveTo>
                  <a:cubicBezTo>
                    <a:pt x="221" y="118"/>
                    <a:pt x="208" y="105"/>
                    <a:pt x="192" y="105"/>
                  </a:cubicBezTo>
                  <a:cubicBezTo>
                    <a:pt x="176" y="105"/>
                    <a:pt x="162" y="118"/>
                    <a:pt x="162" y="134"/>
                  </a:cubicBezTo>
                  <a:cubicBezTo>
                    <a:pt x="162" y="147"/>
                    <a:pt x="171" y="158"/>
                    <a:pt x="183" y="162"/>
                  </a:cubicBezTo>
                  <a:cubicBezTo>
                    <a:pt x="182" y="199"/>
                    <a:pt x="166" y="220"/>
                    <a:pt x="139" y="220"/>
                  </a:cubicBezTo>
                  <a:cubicBezTo>
                    <a:pt x="112" y="220"/>
                    <a:pt x="96" y="198"/>
                    <a:pt x="95" y="160"/>
                  </a:cubicBezTo>
                  <a:cubicBezTo>
                    <a:pt x="132" y="152"/>
                    <a:pt x="172" y="95"/>
                    <a:pt x="172" y="59"/>
                  </a:cubicBezTo>
                  <a:cubicBezTo>
                    <a:pt x="172" y="35"/>
                    <a:pt x="156" y="19"/>
                    <a:pt x="140" y="12"/>
                  </a:cubicBezTo>
                  <a:cubicBezTo>
                    <a:pt x="138" y="5"/>
                    <a:pt x="132" y="0"/>
                    <a:pt x="125" y="0"/>
                  </a:cubicBezTo>
                  <a:cubicBezTo>
                    <a:pt x="115" y="0"/>
                    <a:pt x="108" y="8"/>
                    <a:pt x="108" y="17"/>
                  </a:cubicBezTo>
                  <a:cubicBezTo>
                    <a:pt x="108" y="26"/>
                    <a:pt x="115" y="34"/>
                    <a:pt x="125" y="34"/>
                  </a:cubicBezTo>
                  <a:cubicBezTo>
                    <a:pt x="129" y="34"/>
                    <a:pt x="133" y="32"/>
                    <a:pt x="136" y="29"/>
                  </a:cubicBezTo>
                  <a:cubicBezTo>
                    <a:pt x="145" y="34"/>
                    <a:pt x="155" y="44"/>
                    <a:pt x="155" y="59"/>
                  </a:cubicBezTo>
                  <a:cubicBezTo>
                    <a:pt x="155" y="89"/>
                    <a:pt x="115" y="144"/>
                    <a:pt x="86" y="144"/>
                  </a:cubicBezTo>
                  <a:cubicBezTo>
                    <a:pt x="57" y="144"/>
                    <a:pt x="18" y="89"/>
                    <a:pt x="18" y="59"/>
                  </a:cubicBezTo>
                  <a:cubicBezTo>
                    <a:pt x="18" y="44"/>
                    <a:pt x="27" y="34"/>
                    <a:pt x="36" y="29"/>
                  </a:cubicBezTo>
                  <a:cubicBezTo>
                    <a:pt x="39" y="32"/>
                    <a:pt x="43" y="34"/>
                    <a:pt x="47" y="34"/>
                  </a:cubicBezTo>
                  <a:cubicBezTo>
                    <a:pt x="57" y="34"/>
                    <a:pt x="64" y="26"/>
                    <a:pt x="64" y="17"/>
                  </a:cubicBezTo>
                  <a:cubicBezTo>
                    <a:pt x="64" y="8"/>
                    <a:pt x="57" y="0"/>
                    <a:pt x="47" y="0"/>
                  </a:cubicBezTo>
                  <a:cubicBezTo>
                    <a:pt x="40" y="0"/>
                    <a:pt x="34" y="5"/>
                    <a:pt x="32" y="12"/>
                  </a:cubicBezTo>
                  <a:cubicBezTo>
                    <a:pt x="16" y="19"/>
                    <a:pt x="0" y="35"/>
                    <a:pt x="0" y="59"/>
                  </a:cubicBezTo>
                  <a:cubicBezTo>
                    <a:pt x="0" y="95"/>
                    <a:pt x="41" y="152"/>
                    <a:pt x="77" y="160"/>
                  </a:cubicBezTo>
                  <a:cubicBezTo>
                    <a:pt x="79" y="217"/>
                    <a:pt x="110" y="238"/>
                    <a:pt x="139" y="238"/>
                  </a:cubicBezTo>
                  <a:cubicBezTo>
                    <a:pt x="168" y="238"/>
                    <a:pt x="198" y="218"/>
                    <a:pt x="200" y="162"/>
                  </a:cubicBezTo>
                  <a:cubicBezTo>
                    <a:pt x="212" y="158"/>
                    <a:pt x="221" y="147"/>
                    <a:pt x="221" y="134"/>
                  </a:cubicBezTo>
                  <a:close/>
                  <a:moveTo>
                    <a:pt x="192" y="150"/>
                  </a:moveTo>
                  <a:cubicBezTo>
                    <a:pt x="183" y="150"/>
                    <a:pt x="175" y="143"/>
                    <a:pt x="175" y="134"/>
                  </a:cubicBezTo>
                  <a:cubicBezTo>
                    <a:pt x="175" y="125"/>
                    <a:pt x="183" y="118"/>
                    <a:pt x="192" y="118"/>
                  </a:cubicBezTo>
                  <a:cubicBezTo>
                    <a:pt x="201" y="118"/>
                    <a:pt x="208" y="125"/>
                    <a:pt x="208" y="134"/>
                  </a:cubicBezTo>
                  <a:cubicBezTo>
                    <a:pt x="208" y="143"/>
                    <a:pt x="201" y="150"/>
                    <a:pt x="192" y="1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2" name="Oval 24"/>
            <p:cNvSpPr>
              <a:spLocks noChangeArrowheads="1"/>
            </p:cNvSpPr>
            <p:nvPr/>
          </p:nvSpPr>
          <p:spPr bwMode="auto">
            <a:xfrm>
              <a:off x="1912938" y="2840038"/>
              <a:ext cx="34925" cy="349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51" name="Group 250"/>
          <p:cNvGrpSpPr/>
          <p:nvPr userDrawn="1"/>
        </p:nvGrpSpPr>
        <p:grpSpPr>
          <a:xfrm>
            <a:off x="8302971" y="2625906"/>
            <a:ext cx="325566" cy="299634"/>
            <a:chOff x="4851400" y="4646613"/>
            <a:chExt cx="538163" cy="495300"/>
          </a:xfrm>
          <a:solidFill>
            <a:schemeClr val="tx1"/>
          </a:solidFill>
        </p:grpSpPr>
        <p:sp>
          <p:nvSpPr>
            <p:cNvPr id="252" name="Freeform 72"/>
            <p:cNvSpPr>
              <a:spLocks/>
            </p:cNvSpPr>
            <p:nvPr/>
          </p:nvSpPr>
          <p:spPr bwMode="auto">
            <a:xfrm>
              <a:off x="4851400" y="4646613"/>
              <a:ext cx="257175" cy="360363"/>
            </a:xfrm>
            <a:custGeom>
              <a:avLst/>
              <a:gdLst>
                <a:gd name="T0" fmla="*/ 91 w 113"/>
                <a:gd name="T1" fmla="*/ 121 h 159"/>
                <a:gd name="T2" fmla="*/ 113 w 113"/>
                <a:gd name="T3" fmla="*/ 95 h 159"/>
                <a:gd name="T4" fmla="*/ 113 w 113"/>
                <a:gd name="T5" fmla="*/ 69 h 159"/>
                <a:gd name="T6" fmla="*/ 79 w 113"/>
                <a:gd name="T7" fmla="*/ 30 h 159"/>
                <a:gd name="T8" fmla="*/ 93 w 113"/>
                <a:gd name="T9" fmla="*/ 0 h 159"/>
                <a:gd name="T10" fmla="*/ 51 w 113"/>
                <a:gd name="T11" fmla="*/ 62 h 159"/>
                <a:gd name="T12" fmla="*/ 54 w 113"/>
                <a:gd name="T13" fmla="*/ 84 h 159"/>
                <a:gd name="T14" fmla="*/ 0 w 113"/>
                <a:gd name="T15" fmla="*/ 150 h 159"/>
                <a:gd name="T16" fmla="*/ 0 w 113"/>
                <a:gd name="T17" fmla="*/ 159 h 159"/>
                <a:gd name="T18" fmla="*/ 19 w 113"/>
                <a:gd name="T19" fmla="*/ 132 h 159"/>
                <a:gd name="T20" fmla="*/ 70 w 113"/>
                <a:gd name="T21" fmla="*/ 143 h 159"/>
                <a:gd name="T22" fmla="*/ 93 w 113"/>
                <a:gd name="T23" fmla="*/ 130 h 159"/>
                <a:gd name="T24" fmla="*/ 91 w 113"/>
                <a:gd name="T25" fmla="*/ 1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9">
                  <a:moveTo>
                    <a:pt x="91" y="121"/>
                  </a:moveTo>
                  <a:cubicBezTo>
                    <a:pt x="91" y="108"/>
                    <a:pt x="101" y="97"/>
                    <a:pt x="113" y="95"/>
                  </a:cubicBezTo>
                  <a:cubicBezTo>
                    <a:pt x="113" y="69"/>
                    <a:pt x="113" y="69"/>
                    <a:pt x="113" y="69"/>
                  </a:cubicBezTo>
                  <a:cubicBezTo>
                    <a:pt x="94" y="66"/>
                    <a:pt x="79" y="50"/>
                    <a:pt x="79" y="30"/>
                  </a:cubicBezTo>
                  <a:cubicBezTo>
                    <a:pt x="79" y="18"/>
                    <a:pt x="84" y="7"/>
                    <a:pt x="93" y="0"/>
                  </a:cubicBezTo>
                  <a:cubicBezTo>
                    <a:pt x="68" y="10"/>
                    <a:pt x="51" y="34"/>
                    <a:pt x="51" y="62"/>
                  </a:cubicBezTo>
                  <a:cubicBezTo>
                    <a:pt x="51" y="70"/>
                    <a:pt x="52" y="77"/>
                    <a:pt x="54" y="84"/>
                  </a:cubicBezTo>
                  <a:cubicBezTo>
                    <a:pt x="23" y="90"/>
                    <a:pt x="0" y="117"/>
                    <a:pt x="0" y="150"/>
                  </a:cubicBezTo>
                  <a:cubicBezTo>
                    <a:pt x="0" y="153"/>
                    <a:pt x="0" y="156"/>
                    <a:pt x="0" y="159"/>
                  </a:cubicBezTo>
                  <a:cubicBezTo>
                    <a:pt x="2" y="148"/>
                    <a:pt x="9" y="138"/>
                    <a:pt x="19" y="132"/>
                  </a:cubicBezTo>
                  <a:cubicBezTo>
                    <a:pt x="37" y="122"/>
                    <a:pt x="59" y="127"/>
                    <a:pt x="70" y="143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92" y="127"/>
                    <a:pt x="91" y="124"/>
                    <a:pt x="91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3" name="Freeform 73"/>
            <p:cNvSpPr>
              <a:spLocks/>
            </p:cNvSpPr>
            <p:nvPr/>
          </p:nvSpPr>
          <p:spPr bwMode="auto">
            <a:xfrm>
              <a:off x="5130800" y="4646613"/>
              <a:ext cx="258763" cy="360363"/>
            </a:xfrm>
            <a:custGeom>
              <a:avLst/>
              <a:gdLst>
                <a:gd name="T0" fmla="*/ 59 w 114"/>
                <a:gd name="T1" fmla="*/ 84 h 159"/>
                <a:gd name="T2" fmla="*/ 63 w 114"/>
                <a:gd name="T3" fmla="*/ 62 h 159"/>
                <a:gd name="T4" fmla="*/ 21 w 114"/>
                <a:gd name="T5" fmla="*/ 0 h 159"/>
                <a:gd name="T6" fmla="*/ 35 w 114"/>
                <a:gd name="T7" fmla="*/ 30 h 159"/>
                <a:gd name="T8" fmla="*/ 0 w 114"/>
                <a:gd name="T9" fmla="*/ 69 h 159"/>
                <a:gd name="T10" fmla="*/ 0 w 114"/>
                <a:gd name="T11" fmla="*/ 95 h 159"/>
                <a:gd name="T12" fmla="*/ 22 w 114"/>
                <a:gd name="T13" fmla="*/ 121 h 159"/>
                <a:gd name="T14" fmla="*/ 21 w 114"/>
                <a:gd name="T15" fmla="*/ 130 h 159"/>
                <a:gd name="T16" fmla="*/ 43 w 114"/>
                <a:gd name="T17" fmla="*/ 143 h 159"/>
                <a:gd name="T18" fmla="*/ 94 w 114"/>
                <a:gd name="T19" fmla="*/ 132 h 159"/>
                <a:gd name="T20" fmla="*/ 113 w 114"/>
                <a:gd name="T21" fmla="*/ 159 h 159"/>
                <a:gd name="T22" fmla="*/ 114 w 114"/>
                <a:gd name="T23" fmla="*/ 150 h 159"/>
                <a:gd name="T24" fmla="*/ 59 w 114"/>
                <a:gd name="T25" fmla="*/ 8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59">
                  <a:moveTo>
                    <a:pt x="59" y="84"/>
                  </a:moveTo>
                  <a:cubicBezTo>
                    <a:pt x="61" y="77"/>
                    <a:pt x="63" y="70"/>
                    <a:pt x="63" y="62"/>
                  </a:cubicBezTo>
                  <a:cubicBezTo>
                    <a:pt x="63" y="34"/>
                    <a:pt x="45" y="10"/>
                    <a:pt x="21" y="0"/>
                  </a:cubicBezTo>
                  <a:cubicBezTo>
                    <a:pt x="29" y="7"/>
                    <a:pt x="35" y="18"/>
                    <a:pt x="35" y="30"/>
                  </a:cubicBezTo>
                  <a:cubicBezTo>
                    <a:pt x="35" y="50"/>
                    <a:pt x="20" y="66"/>
                    <a:pt x="0" y="69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3" y="97"/>
                    <a:pt x="22" y="108"/>
                    <a:pt x="22" y="121"/>
                  </a:cubicBezTo>
                  <a:cubicBezTo>
                    <a:pt x="22" y="124"/>
                    <a:pt x="21" y="127"/>
                    <a:pt x="21" y="130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55" y="127"/>
                    <a:pt x="77" y="122"/>
                    <a:pt x="94" y="132"/>
                  </a:cubicBezTo>
                  <a:cubicBezTo>
                    <a:pt x="105" y="138"/>
                    <a:pt x="111" y="148"/>
                    <a:pt x="113" y="159"/>
                  </a:cubicBezTo>
                  <a:cubicBezTo>
                    <a:pt x="114" y="156"/>
                    <a:pt x="114" y="153"/>
                    <a:pt x="114" y="150"/>
                  </a:cubicBezTo>
                  <a:cubicBezTo>
                    <a:pt x="114" y="117"/>
                    <a:pt x="90" y="90"/>
                    <a:pt x="59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4" name="Freeform 74"/>
            <p:cNvSpPr>
              <a:spLocks/>
            </p:cNvSpPr>
            <p:nvPr/>
          </p:nvSpPr>
          <p:spPr bwMode="auto">
            <a:xfrm>
              <a:off x="4911725" y="4959350"/>
              <a:ext cx="419100" cy="182563"/>
            </a:xfrm>
            <a:custGeom>
              <a:avLst/>
              <a:gdLst>
                <a:gd name="T0" fmla="*/ 152 w 185"/>
                <a:gd name="T1" fmla="*/ 63 h 80"/>
                <a:gd name="T2" fmla="*/ 135 w 185"/>
                <a:gd name="T3" fmla="*/ 13 h 80"/>
                <a:gd name="T4" fmla="*/ 112 w 185"/>
                <a:gd name="T5" fmla="*/ 0 h 80"/>
                <a:gd name="T6" fmla="*/ 92 w 185"/>
                <a:gd name="T7" fmla="*/ 10 h 80"/>
                <a:gd name="T8" fmla="*/ 72 w 185"/>
                <a:gd name="T9" fmla="*/ 0 h 80"/>
                <a:gd name="T10" fmla="*/ 49 w 185"/>
                <a:gd name="T11" fmla="*/ 13 h 80"/>
                <a:gd name="T12" fmla="*/ 33 w 185"/>
                <a:gd name="T13" fmla="*/ 63 h 80"/>
                <a:gd name="T14" fmla="*/ 0 w 185"/>
                <a:gd name="T15" fmla="*/ 66 h 80"/>
                <a:gd name="T16" fmla="*/ 41 w 185"/>
                <a:gd name="T17" fmla="*/ 80 h 80"/>
                <a:gd name="T18" fmla="*/ 92 w 185"/>
                <a:gd name="T19" fmla="*/ 57 h 80"/>
                <a:gd name="T20" fmla="*/ 143 w 185"/>
                <a:gd name="T21" fmla="*/ 80 h 80"/>
                <a:gd name="T22" fmla="*/ 185 w 185"/>
                <a:gd name="T23" fmla="*/ 66 h 80"/>
                <a:gd name="T24" fmla="*/ 152 w 185"/>
                <a:gd name="T2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80">
                  <a:moveTo>
                    <a:pt x="152" y="63"/>
                  </a:moveTo>
                  <a:cubicBezTo>
                    <a:pt x="134" y="53"/>
                    <a:pt x="127" y="31"/>
                    <a:pt x="135" y="1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8" y="6"/>
                    <a:pt x="100" y="10"/>
                    <a:pt x="92" y="10"/>
                  </a:cubicBezTo>
                  <a:cubicBezTo>
                    <a:pt x="84" y="10"/>
                    <a:pt x="77" y="6"/>
                    <a:pt x="72" y="0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7" y="31"/>
                    <a:pt x="50" y="53"/>
                    <a:pt x="33" y="63"/>
                  </a:cubicBezTo>
                  <a:cubicBezTo>
                    <a:pt x="22" y="69"/>
                    <a:pt x="10" y="70"/>
                    <a:pt x="0" y="66"/>
                  </a:cubicBezTo>
                  <a:cubicBezTo>
                    <a:pt x="11" y="75"/>
                    <a:pt x="26" y="80"/>
                    <a:pt x="41" y="80"/>
                  </a:cubicBezTo>
                  <a:cubicBezTo>
                    <a:pt x="62" y="80"/>
                    <a:pt x="80" y="71"/>
                    <a:pt x="92" y="57"/>
                  </a:cubicBezTo>
                  <a:cubicBezTo>
                    <a:pt x="105" y="71"/>
                    <a:pt x="123" y="80"/>
                    <a:pt x="143" y="80"/>
                  </a:cubicBezTo>
                  <a:cubicBezTo>
                    <a:pt x="159" y="80"/>
                    <a:pt x="173" y="75"/>
                    <a:pt x="185" y="66"/>
                  </a:cubicBezTo>
                  <a:cubicBezTo>
                    <a:pt x="174" y="70"/>
                    <a:pt x="162" y="69"/>
                    <a:pt x="152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5" name="Freeform 75"/>
            <p:cNvSpPr>
              <a:spLocks/>
            </p:cNvSpPr>
            <p:nvPr/>
          </p:nvSpPr>
          <p:spPr bwMode="auto">
            <a:xfrm>
              <a:off x="5060950" y="4732338"/>
              <a:ext cx="120650" cy="38100"/>
            </a:xfrm>
            <a:custGeom>
              <a:avLst/>
              <a:gdLst>
                <a:gd name="T0" fmla="*/ 12 w 53"/>
                <a:gd name="T1" fmla="*/ 17 h 17"/>
                <a:gd name="T2" fmla="*/ 26 w 53"/>
                <a:gd name="T3" fmla="*/ 15 h 17"/>
                <a:gd name="T4" fmla="*/ 41 w 53"/>
                <a:gd name="T5" fmla="*/ 17 h 17"/>
                <a:gd name="T6" fmla="*/ 53 w 53"/>
                <a:gd name="T7" fmla="*/ 4 h 17"/>
                <a:gd name="T8" fmla="*/ 26 w 53"/>
                <a:gd name="T9" fmla="*/ 0 h 17"/>
                <a:gd name="T10" fmla="*/ 0 w 53"/>
                <a:gd name="T11" fmla="*/ 4 h 17"/>
                <a:gd name="T12" fmla="*/ 12 w 5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7">
                  <a:moveTo>
                    <a:pt x="12" y="17"/>
                  </a:moveTo>
                  <a:cubicBezTo>
                    <a:pt x="16" y="16"/>
                    <a:pt x="21" y="15"/>
                    <a:pt x="26" y="15"/>
                  </a:cubicBezTo>
                  <a:cubicBezTo>
                    <a:pt x="31" y="15"/>
                    <a:pt x="36" y="16"/>
                    <a:pt x="41" y="17"/>
                  </a:cubicBezTo>
                  <a:cubicBezTo>
                    <a:pt x="46" y="14"/>
                    <a:pt x="50" y="10"/>
                    <a:pt x="53" y="4"/>
                  </a:cubicBezTo>
                  <a:cubicBezTo>
                    <a:pt x="44" y="2"/>
                    <a:pt x="35" y="0"/>
                    <a:pt x="26" y="0"/>
                  </a:cubicBezTo>
                  <a:cubicBezTo>
                    <a:pt x="17" y="0"/>
                    <a:pt x="8" y="2"/>
                    <a:pt x="0" y="4"/>
                  </a:cubicBezTo>
                  <a:cubicBezTo>
                    <a:pt x="2" y="10"/>
                    <a:pt x="7" y="14"/>
                    <a:pt x="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6" name="Freeform 76"/>
            <p:cNvSpPr>
              <a:spLocks/>
            </p:cNvSpPr>
            <p:nvPr/>
          </p:nvSpPr>
          <p:spPr bwMode="auto">
            <a:xfrm>
              <a:off x="5233988" y="4957763"/>
              <a:ext cx="69850" cy="104775"/>
            </a:xfrm>
            <a:custGeom>
              <a:avLst/>
              <a:gdLst>
                <a:gd name="T0" fmla="*/ 31 w 31"/>
                <a:gd name="T1" fmla="*/ 0 h 46"/>
                <a:gd name="T2" fmla="*/ 29 w 31"/>
                <a:gd name="T3" fmla="*/ 0 h 46"/>
                <a:gd name="T4" fmla="*/ 15 w 31"/>
                <a:gd name="T5" fmla="*/ 4 h 46"/>
                <a:gd name="T6" fmla="*/ 0 w 31"/>
                <a:gd name="T7" fmla="*/ 30 h 46"/>
                <a:gd name="T8" fmla="*/ 5 w 31"/>
                <a:gd name="T9" fmla="*/ 46 h 46"/>
                <a:gd name="T10" fmla="*/ 31 w 3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6">
                  <a:moveTo>
                    <a:pt x="31" y="0"/>
                  </a:moveTo>
                  <a:cubicBezTo>
                    <a:pt x="31" y="0"/>
                    <a:pt x="30" y="0"/>
                    <a:pt x="29" y="0"/>
                  </a:cubicBezTo>
                  <a:cubicBezTo>
                    <a:pt x="24" y="0"/>
                    <a:pt x="19" y="2"/>
                    <a:pt x="15" y="4"/>
                  </a:cubicBezTo>
                  <a:cubicBezTo>
                    <a:pt x="12" y="14"/>
                    <a:pt x="7" y="22"/>
                    <a:pt x="0" y="30"/>
                  </a:cubicBezTo>
                  <a:cubicBezTo>
                    <a:pt x="0" y="35"/>
                    <a:pt x="2" y="41"/>
                    <a:pt x="5" y="46"/>
                  </a:cubicBezTo>
                  <a:cubicBezTo>
                    <a:pt x="18" y="34"/>
                    <a:pt x="28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7" name="Freeform 77"/>
            <p:cNvSpPr>
              <a:spLocks/>
            </p:cNvSpPr>
            <p:nvPr/>
          </p:nvSpPr>
          <p:spPr bwMode="auto">
            <a:xfrm>
              <a:off x="4935538" y="4957763"/>
              <a:ext cx="71438" cy="104775"/>
            </a:xfrm>
            <a:custGeom>
              <a:avLst/>
              <a:gdLst>
                <a:gd name="T0" fmla="*/ 17 w 31"/>
                <a:gd name="T1" fmla="*/ 4 h 46"/>
                <a:gd name="T2" fmla="*/ 2 w 31"/>
                <a:gd name="T3" fmla="*/ 0 h 46"/>
                <a:gd name="T4" fmla="*/ 0 w 31"/>
                <a:gd name="T5" fmla="*/ 0 h 46"/>
                <a:gd name="T6" fmla="*/ 26 w 31"/>
                <a:gd name="T7" fmla="*/ 46 h 46"/>
                <a:gd name="T8" fmla="*/ 31 w 31"/>
                <a:gd name="T9" fmla="*/ 30 h 46"/>
                <a:gd name="T10" fmla="*/ 17 w 31"/>
                <a:gd name="T11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6">
                  <a:moveTo>
                    <a:pt x="17" y="4"/>
                  </a:moveTo>
                  <a:cubicBezTo>
                    <a:pt x="12" y="2"/>
                    <a:pt x="7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4" y="18"/>
                    <a:pt x="13" y="34"/>
                    <a:pt x="26" y="46"/>
                  </a:cubicBezTo>
                  <a:cubicBezTo>
                    <a:pt x="30" y="41"/>
                    <a:pt x="31" y="35"/>
                    <a:pt x="31" y="30"/>
                  </a:cubicBezTo>
                  <a:cubicBezTo>
                    <a:pt x="25" y="22"/>
                    <a:pt x="20" y="1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8" name="Freeform 31"/>
          <p:cNvSpPr>
            <a:spLocks noEditPoints="1"/>
          </p:cNvSpPr>
          <p:nvPr userDrawn="1"/>
        </p:nvSpPr>
        <p:spPr bwMode="auto">
          <a:xfrm>
            <a:off x="10322481" y="5568991"/>
            <a:ext cx="322436" cy="302936"/>
          </a:xfrm>
          <a:custGeom>
            <a:avLst/>
            <a:gdLst>
              <a:gd name="T0" fmla="*/ 212 w 424"/>
              <a:gd name="T1" fmla="*/ 73 h 398"/>
              <a:gd name="T2" fmla="*/ 46 w 424"/>
              <a:gd name="T3" fmla="*/ 239 h 398"/>
              <a:gd name="T4" fmla="*/ 46 w 424"/>
              <a:gd name="T5" fmla="*/ 371 h 398"/>
              <a:gd name="T6" fmla="*/ 73 w 424"/>
              <a:gd name="T7" fmla="*/ 398 h 398"/>
              <a:gd name="T8" fmla="*/ 172 w 424"/>
              <a:gd name="T9" fmla="*/ 398 h 398"/>
              <a:gd name="T10" fmla="*/ 172 w 424"/>
              <a:gd name="T11" fmla="*/ 285 h 398"/>
              <a:gd name="T12" fmla="*/ 186 w 424"/>
              <a:gd name="T13" fmla="*/ 272 h 398"/>
              <a:gd name="T14" fmla="*/ 239 w 424"/>
              <a:gd name="T15" fmla="*/ 272 h 398"/>
              <a:gd name="T16" fmla="*/ 252 w 424"/>
              <a:gd name="T17" fmla="*/ 285 h 398"/>
              <a:gd name="T18" fmla="*/ 252 w 424"/>
              <a:gd name="T19" fmla="*/ 398 h 398"/>
              <a:gd name="T20" fmla="*/ 351 w 424"/>
              <a:gd name="T21" fmla="*/ 398 h 398"/>
              <a:gd name="T22" fmla="*/ 378 w 424"/>
              <a:gd name="T23" fmla="*/ 371 h 398"/>
              <a:gd name="T24" fmla="*/ 378 w 424"/>
              <a:gd name="T25" fmla="*/ 239 h 398"/>
              <a:gd name="T26" fmla="*/ 212 w 424"/>
              <a:gd name="T27" fmla="*/ 73 h 398"/>
              <a:gd name="T28" fmla="*/ 226 w 424"/>
              <a:gd name="T29" fmla="*/ 6 h 398"/>
              <a:gd name="T30" fmla="*/ 418 w 424"/>
              <a:gd name="T31" fmla="*/ 198 h 398"/>
              <a:gd name="T32" fmla="*/ 424 w 424"/>
              <a:gd name="T33" fmla="*/ 212 h 398"/>
              <a:gd name="T34" fmla="*/ 404 w 424"/>
              <a:gd name="T35" fmla="*/ 232 h 398"/>
              <a:gd name="T36" fmla="*/ 390 w 424"/>
              <a:gd name="T37" fmla="*/ 226 h 398"/>
              <a:gd name="T38" fmla="*/ 212 w 424"/>
              <a:gd name="T39" fmla="*/ 48 h 398"/>
              <a:gd name="T40" fmla="*/ 34 w 424"/>
              <a:gd name="T41" fmla="*/ 226 h 398"/>
              <a:gd name="T42" fmla="*/ 20 w 424"/>
              <a:gd name="T43" fmla="*/ 232 h 398"/>
              <a:gd name="T44" fmla="*/ 0 w 424"/>
              <a:gd name="T45" fmla="*/ 212 h 398"/>
              <a:gd name="T46" fmla="*/ 6 w 424"/>
              <a:gd name="T47" fmla="*/ 198 h 398"/>
              <a:gd name="T48" fmla="*/ 198 w 424"/>
              <a:gd name="T49" fmla="*/ 6 h 398"/>
              <a:gd name="T50" fmla="*/ 212 w 424"/>
              <a:gd name="T51" fmla="*/ 0 h 398"/>
              <a:gd name="T52" fmla="*/ 226 w 424"/>
              <a:gd name="T53" fmla="*/ 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4" h="398">
                <a:moveTo>
                  <a:pt x="212" y="73"/>
                </a:moveTo>
                <a:cubicBezTo>
                  <a:pt x="46" y="239"/>
                  <a:pt x="46" y="239"/>
                  <a:pt x="46" y="239"/>
                </a:cubicBezTo>
                <a:cubicBezTo>
                  <a:pt x="46" y="371"/>
                  <a:pt x="46" y="371"/>
                  <a:pt x="46" y="371"/>
                </a:cubicBezTo>
                <a:cubicBezTo>
                  <a:pt x="46" y="386"/>
                  <a:pt x="58" y="398"/>
                  <a:pt x="73" y="398"/>
                </a:cubicBezTo>
                <a:cubicBezTo>
                  <a:pt x="172" y="398"/>
                  <a:pt x="172" y="398"/>
                  <a:pt x="172" y="398"/>
                </a:cubicBezTo>
                <a:cubicBezTo>
                  <a:pt x="172" y="285"/>
                  <a:pt x="172" y="285"/>
                  <a:pt x="172" y="285"/>
                </a:cubicBezTo>
                <a:cubicBezTo>
                  <a:pt x="172" y="278"/>
                  <a:pt x="178" y="272"/>
                  <a:pt x="186" y="272"/>
                </a:cubicBezTo>
                <a:cubicBezTo>
                  <a:pt x="239" y="272"/>
                  <a:pt x="239" y="272"/>
                  <a:pt x="239" y="272"/>
                </a:cubicBezTo>
                <a:cubicBezTo>
                  <a:pt x="246" y="272"/>
                  <a:pt x="252" y="278"/>
                  <a:pt x="252" y="285"/>
                </a:cubicBezTo>
                <a:cubicBezTo>
                  <a:pt x="252" y="398"/>
                  <a:pt x="252" y="398"/>
                  <a:pt x="252" y="398"/>
                </a:cubicBezTo>
                <a:cubicBezTo>
                  <a:pt x="351" y="398"/>
                  <a:pt x="351" y="398"/>
                  <a:pt x="351" y="398"/>
                </a:cubicBezTo>
                <a:cubicBezTo>
                  <a:pt x="366" y="398"/>
                  <a:pt x="378" y="386"/>
                  <a:pt x="378" y="371"/>
                </a:cubicBezTo>
                <a:cubicBezTo>
                  <a:pt x="378" y="239"/>
                  <a:pt x="378" y="239"/>
                  <a:pt x="378" y="239"/>
                </a:cubicBezTo>
                <a:cubicBezTo>
                  <a:pt x="212" y="73"/>
                  <a:pt x="212" y="73"/>
                  <a:pt x="212" y="73"/>
                </a:cubicBezTo>
                <a:close/>
                <a:moveTo>
                  <a:pt x="226" y="6"/>
                </a:moveTo>
                <a:cubicBezTo>
                  <a:pt x="418" y="198"/>
                  <a:pt x="418" y="198"/>
                  <a:pt x="418" y="198"/>
                </a:cubicBezTo>
                <a:cubicBezTo>
                  <a:pt x="422" y="202"/>
                  <a:pt x="424" y="207"/>
                  <a:pt x="424" y="212"/>
                </a:cubicBezTo>
                <a:cubicBezTo>
                  <a:pt x="424" y="223"/>
                  <a:pt x="415" y="232"/>
                  <a:pt x="404" y="232"/>
                </a:cubicBezTo>
                <a:cubicBezTo>
                  <a:pt x="399" y="232"/>
                  <a:pt x="394" y="230"/>
                  <a:pt x="390" y="226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0" y="230"/>
                  <a:pt x="25" y="232"/>
                  <a:pt x="20" y="232"/>
                </a:cubicBezTo>
                <a:cubicBezTo>
                  <a:pt x="9" y="232"/>
                  <a:pt x="0" y="223"/>
                  <a:pt x="0" y="212"/>
                </a:cubicBezTo>
                <a:cubicBezTo>
                  <a:pt x="0" y="207"/>
                  <a:pt x="2" y="202"/>
                  <a:pt x="6" y="198"/>
                </a:cubicBezTo>
                <a:cubicBezTo>
                  <a:pt x="198" y="6"/>
                  <a:pt x="198" y="6"/>
                  <a:pt x="198" y="6"/>
                </a:cubicBezTo>
                <a:cubicBezTo>
                  <a:pt x="202" y="3"/>
                  <a:pt x="207" y="0"/>
                  <a:pt x="212" y="0"/>
                </a:cubicBezTo>
                <a:cubicBezTo>
                  <a:pt x="218" y="0"/>
                  <a:pt x="223" y="3"/>
                  <a:pt x="226" y="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80" name="Group 179"/>
          <p:cNvGrpSpPr/>
          <p:nvPr userDrawn="1"/>
        </p:nvGrpSpPr>
        <p:grpSpPr>
          <a:xfrm>
            <a:off x="10314129" y="4926495"/>
            <a:ext cx="332394" cy="318048"/>
            <a:chOff x="4565650" y="1778000"/>
            <a:chExt cx="846138" cy="809626"/>
          </a:xfrm>
          <a:solidFill>
            <a:schemeClr val="tx1"/>
          </a:solidFill>
        </p:grpSpPr>
        <p:sp>
          <p:nvSpPr>
            <p:cNvPr id="181" name="Rectangle 42"/>
            <p:cNvSpPr>
              <a:spLocks noChangeArrowheads="1"/>
            </p:cNvSpPr>
            <p:nvPr/>
          </p:nvSpPr>
          <p:spPr bwMode="auto">
            <a:xfrm>
              <a:off x="5203825" y="1919288"/>
              <a:ext cx="14605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2" name="Freeform 43"/>
            <p:cNvSpPr>
              <a:spLocks noEditPoints="1"/>
            </p:cNvSpPr>
            <p:nvPr/>
          </p:nvSpPr>
          <p:spPr bwMode="auto">
            <a:xfrm>
              <a:off x="4565650" y="1931988"/>
              <a:ext cx="846138" cy="655638"/>
            </a:xfrm>
            <a:custGeom>
              <a:avLst/>
              <a:gdLst>
                <a:gd name="T0" fmla="*/ 260 w 281"/>
                <a:gd name="T1" fmla="*/ 38 h 217"/>
                <a:gd name="T2" fmla="*/ 212 w 281"/>
                <a:gd name="T3" fmla="*/ 38 h 217"/>
                <a:gd name="T4" fmla="*/ 211 w 281"/>
                <a:gd name="T5" fmla="*/ 140 h 217"/>
                <a:gd name="T6" fmla="*/ 176 w 281"/>
                <a:gd name="T7" fmla="*/ 140 h 217"/>
                <a:gd name="T8" fmla="*/ 200 w 281"/>
                <a:gd name="T9" fmla="*/ 87 h 217"/>
                <a:gd name="T10" fmla="*/ 200 w 281"/>
                <a:gd name="T11" fmla="*/ 78 h 217"/>
                <a:gd name="T12" fmla="*/ 62 w 281"/>
                <a:gd name="T13" fmla="*/ 78 h 217"/>
                <a:gd name="T14" fmla="*/ 62 w 281"/>
                <a:gd name="T15" fmla="*/ 87 h 217"/>
                <a:gd name="T16" fmla="*/ 86 w 281"/>
                <a:gd name="T17" fmla="*/ 140 h 217"/>
                <a:gd name="T18" fmla="*/ 45 w 281"/>
                <a:gd name="T19" fmla="*/ 140 h 217"/>
                <a:gd name="T20" fmla="*/ 41 w 281"/>
                <a:gd name="T21" fmla="*/ 126 h 217"/>
                <a:gd name="T22" fmla="*/ 41 w 281"/>
                <a:gd name="T23" fmla="*/ 43 h 217"/>
                <a:gd name="T24" fmla="*/ 67 w 281"/>
                <a:gd name="T25" fmla="*/ 17 h 217"/>
                <a:gd name="T26" fmla="*/ 93 w 281"/>
                <a:gd name="T27" fmla="*/ 17 h 217"/>
                <a:gd name="T28" fmla="*/ 107 w 281"/>
                <a:gd name="T29" fmla="*/ 22 h 217"/>
                <a:gd name="T30" fmla="*/ 69 w 281"/>
                <a:gd name="T31" fmla="*/ 57 h 217"/>
                <a:gd name="T32" fmla="*/ 193 w 281"/>
                <a:gd name="T33" fmla="*/ 57 h 217"/>
                <a:gd name="T34" fmla="*/ 131 w 281"/>
                <a:gd name="T35" fmla="*/ 18 h 217"/>
                <a:gd name="T36" fmla="*/ 127 w 281"/>
                <a:gd name="T37" fmla="*/ 18 h 217"/>
                <a:gd name="T38" fmla="*/ 93 w 281"/>
                <a:gd name="T39" fmla="*/ 0 h 217"/>
                <a:gd name="T40" fmla="*/ 67 w 281"/>
                <a:gd name="T41" fmla="*/ 0 h 217"/>
                <a:gd name="T42" fmla="*/ 24 w 281"/>
                <a:gd name="T43" fmla="*/ 43 h 217"/>
                <a:gd name="T44" fmla="*/ 24 w 281"/>
                <a:gd name="T45" fmla="*/ 126 h 217"/>
                <a:gd name="T46" fmla="*/ 27 w 281"/>
                <a:gd name="T47" fmla="*/ 140 h 217"/>
                <a:gd name="T48" fmla="*/ 0 w 281"/>
                <a:gd name="T49" fmla="*/ 140 h 217"/>
                <a:gd name="T50" fmla="*/ 0 w 281"/>
                <a:gd name="T51" fmla="*/ 217 h 217"/>
                <a:gd name="T52" fmla="*/ 106 w 281"/>
                <a:gd name="T53" fmla="*/ 217 h 217"/>
                <a:gd name="T54" fmla="*/ 106 w 281"/>
                <a:gd name="T55" fmla="*/ 195 h 217"/>
                <a:gd name="T56" fmla="*/ 192 w 281"/>
                <a:gd name="T57" fmla="*/ 195 h 217"/>
                <a:gd name="T58" fmla="*/ 192 w 281"/>
                <a:gd name="T59" fmla="*/ 217 h 217"/>
                <a:gd name="T60" fmla="*/ 281 w 281"/>
                <a:gd name="T61" fmla="*/ 217 h 217"/>
                <a:gd name="T62" fmla="*/ 281 w 281"/>
                <a:gd name="T63" fmla="*/ 140 h 217"/>
                <a:gd name="T64" fmla="*/ 261 w 281"/>
                <a:gd name="T65" fmla="*/ 140 h 217"/>
                <a:gd name="T66" fmla="*/ 260 w 281"/>
                <a:gd name="T67" fmla="*/ 38 h 217"/>
                <a:gd name="T68" fmla="*/ 68 w 281"/>
                <a:gd name="T69" fmla="*/ 175 h 217"/>
                <a:gd name="T70" fmla="*/ 20 w 281"/>
                <a:gd name="T71" fmla="*/ 175 h 217"/>
                <a:gd name="T72" fmla="*/ 20 w 281"/>
                <a:gd name="T73" fmla="*/ 152 h 217"/>
                <a:gd name="T74" fmla="*/ 68 w 281"/>
                <a:gd name="T75" fmla="*/ 152 h 217"/>
                <a:gd name="T76" fmla="*/ 68 w 281"/>
                <a:gd name="T77" fmla="*/ 175 h 217"/>
                <a:gd name="T78" fmla="*/ 133 w 281"/>
                <a:gd name="T79" fmla="*/ 175 h 217"/>
                <a:gd name="T80" fmla="*/ 86 w 281"/>
                <a:gd name="T81" fmla="*/ 175 h 217"/>
                <a:gd name="T82" fmla="*/ 86 w 281"/>
                <a:gd name="T83" fmla="*/ 152 h 217"/>
                <a:gd name="T84" fmla="*/ 133 w 281"/>
                <a:gd name="T85" fmla="*/ 152 h 217"/>
                <a:gd name="T86" fmla="*/ 133 w 281"/>
                <a:gd name="T87" fmla="*/ 175 h 217"/>
                <a:gd name="T88" fmla="*/ 198 w 281"/>
                <a:gd name="T89" fmla="*/ 175 h 217"/>
                <a:gd name="T90" fmla="*/ 151 w 281"/>
                <a:gd name="T91" fmla="*/ 175 h 217"/>
                <a:gd name="T92" fmla="*/ 151 w 281"/>
                <a:gd name="T93" fmla="*/ 152 h 217"/>
                <a:gd name="T94" fmla="*/ 198 w 281"/>
                <a:gd name="T95" fmla="*/ 152 h 217"/>
                <a:gd name="T96" fmla="*/ 198 w 281"/>
                <a:gd name="T97" fmla="*/ 175 h 217"/>
                <a:gd name="T98" fmla="*/ 263 w 281"/>
                <a:gd name="T99" fmla="*/ 175 h 217"/>
                <a:gd name="T100" fmla="*/ 216 w 281"/>
                <a:gd name="T101" fmla="*/ 175 h 217"/>
                <a:gd name="T102" fmla="*/ 216 w 281"/>
                <a:gd name="T103" fmla="*/ 152 h 217"/>
                <a:gd name="T104" fmla="*/ 263 w 281"/>
                <a:gd name="T105" fmla="*/ 152 h 217"/>
                <a:gd name="T106" fmla="*/ 263 w 281"/>
                <a:gd name="T107" fmla="*/ 17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1" h="217">
                  <a:moveTo>
                    <a:pt x="260" y="38"/>
                  </a:moveTo>
                  <a:cubicBezTo>
                    <a:pt x="212" y="38"/>
                    <a:pt x="212" y="38"/>
                    <a:pt x="212" y="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91" y="127"/>
                    <a:pt x="200" y="108"/>
                    <a:pt x="200" y="87"/>
                  </a:cubicBezTo>
                  <a:cubicBezTo>
                    <a:pt x="200" y="84"/>
                    <a:pt x="200" y="81"/>
                    <a:pt x="200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81"/>
                    <a:pt x="62" y="84"/>
                    <a:pt x="62" y="87"/>
                  </a:cubicBezTo>
                  <a:cubicBezTo>
                    <a:pt x="62" y="108"/>
                    <a:pt x="71" y="127"/>
                    <a:pt x="8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3" y="136"/>
                    <a:pt x="41" y="131"/>
                    <a:pt x="41" y="126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29"/>
                    <a:pt x="53" y="17"/>
                    <a:pt x="6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8" y="17"/>
                    <a:pt x="103" y="19"/>
                    <a:pt x="107" y="22"/>
                  </a:cubicBezTo>
                  <a:cubicBezTo>
                    <a:pt x="90" y="28"/>
                    <a:pt x="77" y="41"/>
                    <a:pt x="69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82" y="34"/>
                    <a:pt x="158" y="18"/>
                    <a:pt x="131" y="18"/>
                  </a:cubicBezTo>
                  <a:cubicBezTo>
                    <a:pt x="130" y="18"/>
                    <a:pt x="128" y="18"/>
                    <a:pt x="127" y="18"/>
                  </a:cubicBezTo>
                  <a:cubicBezTo>
                    <a:pt x="119" y="7"/>
                    <a:pt x="107" y="0"/>
                    <a:pt x="9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3" y="0"/>
                    <a:pt x="24" y="19"/>
                    <a:pt x="24" y="43"/>
                  </a:cubicBezTo>
                  <a:cubicBezTo>
                    <a:pt x="24" y="126"/>
                    <a:pt x="24" y="126"/>
                    <a:pt x="24" y="126"/>
                  </a:cubicBezTo>
                  <a:cubicBezTo>
                    <a:pt x="24" y="131"/>
                    <a:pt x="25" y="136"/>
                    <a:pt x="27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06" y="217"/>
                    <a:pt x="106" y="217"/>
                    <a:pt x="106" y="217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92" y="195"/>
                    <a:pt x="192" y="195"/>
                    <a:pt x="192" y="195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281" y="217"/>
                    <a:pt x="281" y="217"/>
                    <a:pt x="281" y="217"/>
                  </a:cubicBezTo>
                  <a:cubicBezTo>
                    <a:pt x="281" y="140"/>
                    <a:pt x="281" y="140"/>
                    <a:pt x="281" y="140"/>
                  </a:cubicBezTo>
                  <a:cubicBezTo>
                    <a:pt x="261" y="140"/>
                    <a:pt x="261" y="140"/>
                    <a:pt x="261" y="140"/>
                  </a:cubicBezTo>
                  <a:lnTo>
                    <a:pt x="260" y="38"/>
                  </a:lnTo>
                  <a:close/>
                  <a:moveTo>
                    <a:pt x="68" y="175"/>
                  </a:moveTo>
                  <a:cubicBezTo>
                    <a:pt x="20" y="175"/>
                    <a:pt x="20" y="175"/>
                    <a:pt x="20" y="175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68" y="152"/>
                    <a:pt x="68" y="152"/>
                    <a:pt x="68" y="152"/>
                  </a:cubicBezTo>
                  <a:lnTo>
                    <a:pt x="68" y="175"/>
                  </a:lnTo>
                  <a:close/>
                  <a:moveTo>
                    <a:pt x="133" y="175"/>
                  </a:moveTo>
                  <a:cubicBezTo>
                    <a:pt x="86" y="175"/>
                    <a:pt x="86" y="175"/>
                    <a:pt x="86" y="175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133" y="152"/>
                    <a:pt x="133" y="152"/>
                    <a:pt x="133" y="152"/>
                  </a:cubicBezTo>
                  <a:lnTo>
                    <a:pt x="133" y="175"/>
                  </a:lnTo>
                  <a:close/>
                  <a:moveTo>
                    <a:pt x="198" y="175"/>
                  </a:moveTo>
                  <a:cubicBezTo>
                    <a:pt x="151" y="175"/>
                    <a:pt x="151" y="175"/>
                    <a:pt x="151" y="175"/>
                  </a:cubicBezTo>
                  <a:cubicBezTo>
                    <a:pt x="151" y="152"/>
                    <a:pt x="151" y="152"/>
                    <a:pt x="151" y="152"/>
                  </a:cubicBezTo>
                  <a:cubicBezTo>
                    <a:pt x="198" y="152"/>
                    <a:pt x="198" y="152"/>
                    <a:pt x="198" y="152"/>
                  </a:cubicBezTo>
                  <a:lnTo>
                    <a:pt x="198" y="175"/>
                  </a:lnTo>
                  <a:close/>
                  <a:moveTo>
                    <a:pt x="263" y="175"/>
                  </a:moveTo>
                  <a:cubicBezTo>
                    <a:pt x="216" y="175"/>
                    <a:pt x="216" y="175"/>
                    <a:pt x="216" y="175"/>
                  </a:cubicBezTo>
                  <a:cubicBezTo>
                    <a:pt x="216" y="152"/>
                    <a:pt x="216" y="152"/>
                    <a:pt x="216" y="152"/>
                  </a:cubicBezTo>
                  <a:cubicBezTo>
                    <a:pt x="263" y="152"/>
                    <a:pt x="263" y="152"/>
                    <a:pt x="263" y="152"/>
                  </a:cubicBezTo>
                  <a:lnTo>
                    <a:pt x="263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3" name="Freeform 44"/>
            <p:cNvSpPr>
              <a:spLocks/>
            </p:cNvSpPr>
            <p:nvPr/>
          </p:nvSpPr>
          <p:spPr bwMode="auto">
            <a:xfrm>
              <a:off x="5203825" y="1778000"/>
              <a:ext cx="146050" cy="90488"/>
            </a:xfrm>
            <a:custGeom>
              <a:avLst/>
              <a:gdLst>
                <a:gd name="T0" fmla="*/ 92 w 92"/>
                <a:gd name="T1" fmla="*/ 57 h 57"/>
                <a:gd name="T2" fmla="*/ 90 w 92"/>
                <a:gd name="T3" fmla="*/ 0 h 57"/>
                <a:gd name="T4" fmla="*/ 0 w 92"/>
                <a:gd name="T5" fmla="*/ 0 h 57"/>
                <a:gd name="T6" fmla="*/ 0 w 92"/>
                <a:gd name="T7" fmla="*/ 57 h 57"/>
                <a:gd name="T8" fmla="*/ 92 w 92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">
                  <a:moveTo>
                    <a:pt x="92" y="57"/>
                  </a:moveTo>
                  <a:lnTo>
                    <a:pt x="9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84" name="Freeform 45"/>
          <p:cNvSpPr>
            <a:spLocks noEditPoints="1"/>
          </p:cNvSpPr>
          <p:nvPr userDrawn="1"/>
        </p:nvSpPr>
        <p:spPr bwMode="auto">
          <a:xfrm>
            <a:off x="10285695" y="6801393"/>
            <a:ext cx="366296" cy="230310"/>
          </a:xfrm>
          <a:custGeom>
            <a:avLst/>
            <a:gdLst>
              <a:gd name="T0" fmla="*/ 394 w 403"/>
              <a:gd name="T1" fmla="*/ 237 h 253"/>
              <a:gd name="T2" fmla="*/ 348 w 403"/>
              <a:gd name="T3" fmla="*/ 237 h 253"/>
              <a:gd name="T4" fmla="*/ 348 w 403"/>
              <a:gd name="T5" fmla="*/ 50 h 253"/>
              <a:gd name="T6" fmla="*/ 196 w 403"/>
              <a:gd name="T7" fmla="*/ 50 h 253"/>
              <a:gd name="T8" fmla="*/ 196 w 403"/>
              <a:gd name="T9" fmla="*/ 8 h 253"/>
              <a:gd name="T10" fmla="*/ 188 w 403"/>
              <a:gd name="T11" fmla="*/ 0 h 253"/>
              <a:gd name="T12" fmla="*/ 94 w 403"/>
              <a:gd name="T13" fmla="*/ 0 h 253"/>
              <a:gd name="T14" fmla="*/ 86 w 403"/>
              <a:gd name="T15" fmla="*/ 8 h 253"/>
              <a:gd name="T16" fmla="*/ 86 w 403"/>
              <a:gd name="T17" fmla="*/ 50 h 253"/>
              <a:gd name="T18" fmla="*/ 54 w 403"/>
              <a:gd name="T19" fmla="*/ 50 h 253"/>
              <a:gd name="T20" fmla="*/ 54 w 403"/>
              <a:gd name="T21" fmla="*/ 237 h 253"/>
              <a:gd name="T22" fmla="*/ 9 w 403"/>
              <a:gd name="T23" fmla="*/ 237 h 253"/>
              <a:gd name="T24" fmla="*/ 0 w 403"/>
              <a:gd name="T25" fmla="*/ 246 h 253"/>
              <a:gd name="T26" fmla="*/ 0 w 403"/>
              <a:gd name="T27" fmla="*/ 253 h 253"/>
              <a:gd name="T28" fmla="*/ 403 w 403"/>
              <a:gd name="T29" fmla="*/ 253 h 253"/>
              <a:gd name="T30" fmla="*/ 403 w 403"/>
              <a:gd name="T31" fmla="*/ 246 h 253"/>
              <a:gd name="T32" fmla="*/ 394 w 403"/>
              <a:gd name="T33" fmla="*/ 237 h 253"/>
              <a:gd name="T34" fmla="*/ 86 w 403"/>
              <a:gd name="T35" fmla="*/ 108 h 253"/>
              <a:gd name="T36" fmla="*/ 68 w 403"/>
              <a:gd name="T37" fmla="*/ 108 h 253"/>
              <a:gd name="T38" fmla="*/ 68 w 403"/>
              <a:gd name="T39" fmla="*/ 77 h 253"/>
              <a:gd name="T40" fmla="*/ 86 w 403"/>
              <a:gd name="T41" fmla="*/ 77 h 253"/>
              <a:gd name="T42" fmla="*/ 86 w 403"/>
              <a:gd name="T43" fmla="*/ 108 h 253"/>
              <a:gd name="T44" fmla="*/ 103 w 403"/>
              <a:gd name="T45" fmla="*/ 17 h 253"/>
              <a:gd name="T46" fmla="*/ 179 w 403"/>
              <a:gd name="T47" fmla="*/ 17 h 253"/>
              <a:gd name="T48" fmla="*/ 179 w 403"/>
              <a:gd name="T49" fmla="*/ 127 h 253"/>
              <a:gd name="T50" fmla="*/ 103 w 403"/>
              <a:gd name="T51" fmla="*/ 127 h 253"/>
              <a:gd name="T52" fmla="*/ 103 w 403"/>
              <a:gd name="T53" fmla="*/ 17 h 253"/>
              <a:gd name="T54" fmla="*/ 189 w 403"/>
              <a:gd name="T55" fmla="*/ 229 h 253"/>
              <a:gd name="T56" fmla="*/ 103 w 403"/>
              <a:gd name="T57" fmla="*/ 229 h 253"/>
              <a:gd name="T58" fmla="*/ 103 w 403"/>
              <a:gd name="T59" fmla="*/ 180 h 253"/>
              <a:gd name="T60" fmla="*/ 189 w 403"/>
              <a:gd name="T61" fmla="*/ 180 h 253"/>
              <a:gd name="T62" fmla="*/ 189 w 403"/>
              <a:gd name="T63" fmla="*/ 229 h 253"/>
              <a:gd name="T64" fmla="*/ 293 w 403"/>
              <a:gd name="T65" fmla="*/ 229 h 253"/>
              <a:gd name="T66" fmla="*/ 206 w 403"/>
              <a:gd name="T67" fmla="*/ 229 h 253"/>
              <a:gd name="T68" fmla="*/ 206 w 403"/>
              <a:gd name="T69" fmla="*/ 180 h 253"/>
              <a:gd name="T70" fmla="*/ 293 w 403"/>
              <a:gd name="T71" fmla="*/ 180 h 253"/>
              <a:gd name="T72" fmla="*/ 293 w 403"/>
              <a:gd name="T73" fmla="*/ 229 h 253"/>
              <a:gd name="T74" fmla="*/ 334 w 403"/>
              <a:gd name="T75" fmla="*/ 108 h 253"/>
              <a:gd name="T76" fmla="*/ 196 w 403"/>
              <a:gd name="T77" fmla="*/ 108 h 253"/>
              <a:gd name="T78" fmla="*/ 196 w 403"/>
              <a:gd name="T79" fmla="*/ 77 h 253"/>
              <a:gd name="T80" fmla="*/ 334 w 403"/>
              <a:gd name="T81" fmla="*/ 77 h 253"/>
              <a:gd name="T82" fmla="*/ 334 w 403"/>
              <a:gd name="T83" fmla="*/ 10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3" h="253">
                <a:moveTo>
                  <a:pt x="394" y="237"/>
                </a:moveTo>
                <a:cubicBezTo>
                  <a:pt x="348" y="237"/>
                  <a:pt x="348" y="237"/>
                  <a:pt x="348" y="237"/>
                </a:cubicBezTo>
                <a:cubicBezTo>
                  <a:pt x="348" y="50"/>
                  <a:pt x="348" y="50"/>
                  <a:pt x="348" y="50"/>
                </a:cubicBezTo>
                <a:cubicBezTo>
                  <a:pt x="196" y="50"/>
                  <a:pt x="196" y="50"/>
                  <a:pt x="196" y="50"/>
                </a:cubicBezTo>
                <a:cubicBezTo>
                  <a:pt x="196" y="8"/>
                  <a:pt x="196" y="8"/>
                  <a:pt x="196" y="8"/>
                </a:cubicBezTo>
                <a:cubicBezTo>
                  <a:pt x="196" y="3"/>
                  <a:pt x="192" y="0"/>
                  <a:pt x="188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0"/>
                  <a:pt x="86" y="3"/>
                  <a:pt x="86" y="8"/>
                </a:cubicBezTo>
                <a:cubicBezTo>
                  <a:pt x="86" y="50"/>
                  <a:pt x="86" y="50"/>
                  <a:pt x="86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237"/>
                  <a:pt x="54" y="237"/>
                  <a:pt x="54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4" y="237"/>
                  <a:pt x="0" y="241"/>
                  <a:pt x="0" y="246"/>
                </a:cubicBezTo>
                <a:cubicBezTo>
                  <a:pt x="0" y="253"/>
                  <a:pt x="0" y="253"/>
                  <a:pt x="0" y="253"/>
                </a:cubicBezTo>
                <a:cubicBezTo>
                  <a:pt x="403" y="253"/>
                  <a:pt x="403" y="253"/>
                  <a:pt x="403" y="253"/>
                </a:cubicBezTo>
                <a:cubicBezTo>
                  <a:pt x="403" y="246"/>
                  <a:pt x="403" y="246"/>
                  <a:pt x="403" y="246"/>
                </a:cubicBezTo>
                <a:cubicBezTo>
                  <a:pt x="403" y="241"/>
                  <a:pt x="399" y="237"/>
                  <a:pt x="394" y="237"/>
                </a:cubicBezTo>
                <a:close/>
                <a:moveTo>
                  <a:pt x="86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77"/>
                  <a:pt x="68" y="77"/>
                  <a:pt x="68" y="77"/>
                </a:cubicBezTo>
                <a:cubicBezTo>
                  <a:pt x="86" y="77"/>
                  <a:pt x="86" y="77"/>
                  <a:pt x="86" y="77"/>
                </a:cubicBezTo>
                <a:lnTo>
                  <a:pt x="86" y="108"/>
                </a:lnTo>
                <a:close/>
                <a:moveTo>
                  <a:pt x="103" y="17"/>
                </a:moveTo>
                <a:cubicBezTo>
                  <a:pt x="179" y="17"/>
                  <a:pt x="179" y="17"/>
                  <a:pt x="179" y="17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03" y="127"/>
                  <a:pt x="103" y="127"/>
                  <a:pt x="103" y="127"/>
                </a:cubicBezTo>
                <a:lnTo>
                  <a:pt x="103" y="17"/>
                </a:lnTo>
                <a:close/>
                <a:moveTo>
                  <a:pt x="189" y="229"/>
                </a:moveTo>
                <a:cubicBezTo>
                  <a:pt x="103" y="229"/>
                  <a:pt x="103" y="229"/>
                  <a:pt x="103" y="229"/>
                </a:cubicBezTo>
                <a:cubicBezTo>
                  <a:pt x="103" y="180"/>
                  <a:pt x="103" y="180"/>
                  <a:pt x="103" y="180"/>
                </a:cubicBezTo>
                <a:cubicBezTo>
                  <a:pt x="189" y="180"/>
                  <a:pt x="189" y="180"/>
                  <a:pt x="189" y="180"/>
                </a:cubicBezTo>
                <a:lnTo>
                  <a:pt x="189" y="229"/>
                </a:lnTo>
                <a:close/>
                <a:moveTo>
                  <a:pt x="293" y="229"/>
                </a:moveTo>
                <a:cubicBezTo>
                  <a:pt x="206" y="229"/>
                  <a:pt x="206" y="229"/>
                  <a:pt x="206" y="229"/>
                </a:cubicBezTo>
                <a:cubicBezTo>
                  <a:pt x="206" y="180"/>
                  <a:pt x="206" y="180"/>
                  <a:pt x="206" y="180"/>
                </a:cubicBezTo>
                <a:cubicBezTo>
                  <a:pt x="293" y="180"/>
                  <a:pt x="293" y="180"/>
                  <a:pt x="293" y="180"/>
                </a:cubicBezTo>
                <a:lnTo>
                  <a:pt x="293" y="229"/>
                </a:lnTo>
                <a:close/>
                <a:moveTo>
                  <a:pt x="334" y="108"/>
                </a:moveTo>
                <a:cubicBezTo>
                  <a:pt x="196" y="108"/>
                  <a:pt x="196" y="108"/>
                  <a:pt x="196" y="108"/>
                </a:cubicBezTo>
                <a:cubicBezTo>
                  <a:pt x="196" y="77"/>
                  <a:pt x="196" y="77"/>
                  <a:pt x="196" y="77"/>
                </a:cubicBezTo>
                <a:cubicBezTo>
                  <a:pt x="334" y="77"/>
                  <a:pt x="334" y="77"/>
                  <a:pt x="334" y="77"/>
                </a:cubicBezTo>
                <a:lnTo>
                  <a:pt x="334" y="1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85" name="Freeform 42"/>
          <p:cNvSpPr>
            <a:spLocks noEditPoints="1"/>
          </p:cNvSpPr>
          <p:nvPr userDrawn="1"/>
        </p:nvSpPr>
        <p:spPr bwMode="auto">
          <a:xfrm>
            <a:off x="10321367" y="6236721"/>
            <a:ext cx="323764" cy="232254"/>
          </a:xfrm>
          <a:custGeom>
            <a:avLst/>
            <a:gdLst>
              <a:gd name="T0" fmla="*/ 285 w 305"/>
              <a:gd name="T1" fmla="*/ 0 h 219"/>
              <a:gd name="T2" fmla="*/ 19 w 305"/>
              <a:gd name="T3" fmla="*/ 0 h 219"/>
              <a:gd name="T4" fmla="*/ 0 w 305"/>
              <a:gd name="T5" fmla="*/ 20 h 219"/>
              <a:gd name="T6" fmla="*/ 0 w 305"/>
              <a:gd name="T7" fmla="*/ 219 h 219"/>
              <a:gd name="T8" fmla="*/ 112 w 305"/>
              <a:gd name="T9" fmla="*/ 219 h 219"/>
              <a:gd name="T10" fmla="*/ 112 w 305"/>
              <a:gd name="T11" fmla="*/ 157 h 219"/>
              <a:gd name="T12" fmla="*/ 193 w 305"/>
              <a:gd name="T13" fmla="*/ 157 h 219"/>
              <a:gd name="T14" fmla="*/ 193 w 305"/>
              <a:gd name="T15" fmla="*/ 219 h 219"/>
              <a:gd name="T16" fmla="*/ 305 w 305"/>
              <a:gd name="T17" fmla="*/ 219 h 219"/>
              <a:gd name="T18" fmla="*/ 305 w 305"/>
              <a:gd name="T19" fmla="*/ 20 h 219"/>
              <a:gd name="T20" fmla="*/ 285 w 305"/>
              <a:gd name="T21" fmla="*/ 0 h 219"/>
              <a:gd name="T22" fmla="*/ 97 w 305"/>
              <a:gd name="T23" fmla="*/ 187 h 219"/>
              <a:gd name="T24" fmla="*/ 29 w 305"/>
              <a:gd name="T25" fmla="*/ 187 h 219"/>
              <a:gd name="T26" fmla="*/ 29 w 305"/>
              <a:gd name="T27" fmla="*/ 156 h 219"/>
              <a:gd name="T28" fmla="*/ 97 w 305"/>
              <a:gd name="T29" fmla="*/ 156 h 219"/>
              <a:gd name="T30" fmla="*/ 97 w 305"/>
              <a:gd name="T31" fmla="*/ 187 h 219"/>
              <a:gd name="T32" fmla="*/ 97 w 305"/>
              <a:gd name="T33" fmla="*/ 125 h 219"/>
              <a:gd name="T34" fmla="*/ 29 w 305"/>
              <a:gd name="T35" fmla="*/ 125 h 219"/>
              <a:gd name="T36" fmla="*/ 29 w 305"/>
              <a:gd name="T37" fmla="*/ 94 h 219"/>
              <a:gd name="T38" fmla="*/ 97 w 305"/>
              <a:gd name="T39" fmla="*/ 94 h 219"/>
              <a:gd name="T40" fmla="*/ 97 w 305"/>
              <a:gd name="T41" fmla="*/ 125 h 219"/>
              <a:gd name="T42" fmla="*/ 97 w 305"/>
              <a:gd name="T43" fmla="*/ 62 h 219"/>
              <a:gd name="T44" fmla="*/ 29 w 305"/>
              <a:gd name="T45" fmla="*/ 62 h 219"/>
              <a:gd name="T46" fmla="*/ 29 w 305"/>
              <a:gd name="T47" fmla="*/ 32 h 219"/>
              <a:gd name="T48" fmla="*/ 97 w 305"/>
              <a:gd name="T49" fmla="*/ 32 h 219"/>
              <a:gd name="T50" fmla="*/ 97 w 305"/>
              <a:gd name="T51" fmla="*/ 62 h 219"/>
              <a:gd name="T52" fmla="*/ 194 w 305"/>
              <a:gd name="T53" fmla="*/ 125 h 219"/>
              <a:gd name="T54" fmla="*/ 112 w 305"/>
              <a:gd name="T55" fmla="*/ 125 h 219"/>
              <a:gd name="T56" fmla="*/ 112 w 305"/>
              <a:gd name="T57" fmla="*/ 94 h 219"/>
              <a:gd name="T58" fmla="*/ 194 w 305"/>
              <a:gd name="T59" fmla="*/ 94 h 219"/>
              <a:gd name="T60" fmla="*/ 194 w 305"/>
              <a:gd name="T61" fmla="*/ 125 h 219"/>
              <a:gd name="T62" fmla="*/ 194 w 305"/>
              <a:gd name="T63" fmla="*/ 62 h 219"/>
              <a:gd name="T64" fmla="*/ 112 w 305"/>
              <a:gd name="T65" fmla="*/ 62 h 219"/>
              <a:gd name="T66" fmla="*/ 112 w 305"/>
              <a:gd name="T67" fmla="*/ 32 h 219"/>
              <a:gd name="T68" fmla="*/ 194 w 305"/>
              <a:gd name="T69" fmla="*/ 32 h 219"/>
              <a:gd name="T70" fmla="*/ 194 w 305"/>
              <a:gd name="T71" fmla="*/ 62 h 219"/>
              <a:gd name="T72" fmla="*/ 275 w 305"/>
              <a:gd name="T73" fmla="*/ 187 h 219"/>
              <a:gd name="T74" fmla="*/ 209 w 305"/>
              <a:gd name="T75" fmla="*/ 187 h 219"/>
              <a:gd name="T76" fmla="*/ 209 w 305"/>
              <a:gd name="T77" fmla="*/ 156 h 219"/>
              <a:gd name="T78" fmla="*/ 275 w 305"/>
              <a:gd name="T79" fmla="*/ 156 h 219"/>
              <a:gd name="T80" fmla="*/ 275 w 305"/>
              <a:gd name="T81" fmla="*/ 187 h 219"/>
              <a:gd name="T82" fmla="*/ 275 w 305"/>
              <a:gd name="T83" fmla="*/ 125 h 219"/>
              <a:gd name="T84" fmla="*/ 209 w 305"/>
              <a:gd name="T85" fmla="*/ 125 h 219"/>
              <a:gd name="T86" fmla="*/ 209 w 305"/>
              <a:gd name="T87" fmla="*/ 94 h 219"/>
              <a:gd name="T88" fmla="*/ 275 w 305"/>
              <a:gd name="T89" fmla="*/ 94 h 219"/>
              <a:gd name="T90" fmla="*/ 275 w 305"/>
              <a:gd name="T91" fmla="*/ 125 h 219"/>
              <a:gd name="T92" fmla="*/ 275 w 305"/>
              <a:gd name="T93" fmla="*/ 62 h 219"/>
              <a:gd name="T94" fmla="*/ 209 w 305"/>
              <a:gd name="T95" fmla="*/ 62 h 219"/>
              <a:gd name="T96" fmla="*/ 209 w 305"/>
              <a:gd name="T97" fmla="*/ 32 h 219"/>
              <a:gd name="T98" fmla="*/ 275 w 305"/>
              <a:gd name="T99" fmla="*/ 32 h 219"/>
              <a:gd name="T100" fmla="*/ 275 w 305"/>
              <a:gd name="T101" fmla="*/ 62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5" h="219">
                <a:moveTo>
                  <a:pt x="285" y="0"/>
                </a:moveTo>
                <a:cubicBezTo>
                  <a:pt x="19" y="0"/>
                  <a:pt x="19" y="0"/>
                  <a:pt x="19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19"/>
                  <a:pt x="0" y="219"/>
                  <a:pt x="0" y="219"/>
                </a:cubicBezTo>
                <a:cubicBezTo>
                  <a:pt x="112" y="219"/>
                  <a:pt x="112" y="219"/>
                  <a:pt x="112" y="219"/>
                </a:cubicBezTo>
                <a:cubicBezTo>
                  <a:pt x="112" y="157"/>
                  <a:pt x="112" y="157"/>
                  <a:pt x="112" y="157"/>
                </a:cubicBezTo>
                <a:cubicBezTo>
                  <a:pt x="193" y="157"/>
                  <a:pt x="193" y="157"/>
                  <a:pt x="193" y="157"/>
                </a:cubicBezTo>
                <a:cubicBezTo>
                  <a:pt x="193" y="219"/>
                  <a:pt x="193" y="219"/>
                  <a:pt x="193" y="219"/>
                </a:cubicBezTo>
                <a:cubicBezTo>
                  <a:pt x="305" y="219"/>
                  <a:pt x="305" y="219"/>
                  <a:pt x="305" y="219"/>
                </a:cubicBezTo>
                <a:cubicBezTo>
                  <a:pt x="305" y="20"/>
                  <a:pt x="305" y="20"/>
                  <a:pt x="305" y="20"/>
                </a:cubicBezTo>
                <a:cubicBezTo>
                  <a:pt x="305" y="9"/>
                  <a:pt x="296" y="0"/>
                  <a:pt x="285" y="0"/>
                </a:cubicBezTo>
                <a:close/>
                <a:moveTo>
                  <a:pt x="97" y="187"/>
                </a:moveTo>
                <a:cubicBezTo>
                  <a:pt x="29" y="187"/>
                  <a:pt x="29" y="187"/>
                  <a:pt x="29" y="187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97" y="156"/>
                  <a:pt x="97" y="156"/>
                  <a:pt x="97" y="156"/>
                </a:cubicBezTo>
                <a:lnTo>
                  <a:pt x="97" y="187"/>
                </a:lnTo>
                <a:close/>
                <a:moveTo>
                  <a:pt x="97" y="125"/>
                </a:moveTo>
                <a:cubicBezTo>
                  <a:pt x="29" y="125"/>
                  <a:pt x="29" y="125"/>
                  <a:pt x="29" y="125"/>
                </a:cubicBezTo>
                <a:cubicBezTo>
                  <a:pt x="29" y="94"/>
                  <a:pt x="29" y="94"/>
                  <a:pt x="29" y="94"/>
                </a:cubicBezTo>
                <a:cubicBezTo>
                  <a:pt x="97" y="94"/>
                  <a:pt x="97" y="94"/>
                  <a:pt x="97" y="94"/>
                </a:cubicBezTo>
                <a:lnTo>
                  <a:pt x="97" y="125"/>
                </a:lnTo>
                <a:close/>
                <a:moveTo>
                  <a:pt x="97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9" y="32"/>
                  <a:pt x="29" y="32"/>
                  <a:pt x="29" y="32"/>
                </a:cubicBezTo>
                <a:cubicBezTo>
                  <a:pt x="97" y="32"/>
                  <a:pt x="97" y="32"/>
                  <a:pt x="97" y="32"/>
                </a:cubicBezTo>
                <a:lnTo>
                  <a:pt x="97" y="62"/>
                </a:lnTo>
                <a:close/>
                <a:moveTo>
                  <a:pt x="194" y="125"/>
                </a:moveTo>
                <a:cubicBezTo>
                  <a:pt x="112" y="125"/>
                  <a:pt x="112" y="125"/>
                  <a:pt x="112" y="125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194" y="94"/>
                  <a:pt x="194" y="94"/>
                  <a:pt x="194" y="94"/>
                </a:cubicBezTo>
                <a:lnTo>
                  <a:pt x="194" y="125"/>
                </a:lnTo>
                <a:close/>
                <a:moveTo>
                  <a:pt x="194" y="62"/>
                </a:moveTo>
                <a:cubicBezTo>
                  <a:pt x="112" y="62"/>
                  <a:pt x="112" y="62"/>
                  <a:pt x="112" y="6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94" y="32"/>
                  <a:pt x="194" y="32"/>
                  <a:pt x="194" y="32"/>
                </a:cubicBezTo>
                <a:lnTo>
                  <a:pt x="194" y="62"/>
                </a:lnTo>
                <a:close/>
                <a:moveTo>
                  <a:pt x="275" y="187"/>
                </a:moveTo>
                <a:cubicBezTo>
                  <a:pt x="209" y="187"/>
                  <a:pt x="209" y="187"/>
                  <a:pt x="209" y="187"/>
                </a:cubicBezTo>
                <a:cubicBezTo>
                  <a:pt x="209" y="156"/>
                  <a:pt x="209" y="156"/>
                  <a:pt x="209" y="156"/>
                </a:cubicBezTo>
                <a:cubicBezTo>
                  <a:pt x="275" y="156"/>
                  <a:pt x="275" y="156"/>
                  <a:pt x="275" y="156"/>
                </a:cubicBezTo>
                <a:lnTo>
                  <a:pt x="275" y="187"/>
                </a:lnTo>
                <a:close/>
                <a:moveTo>
                  <a:pt x="275" y="125"/>
                </a:moveTo>
                <a:cubicBezTo>
                  <a:pt x="209" y="125"/>
                  <a:pt x="209" y="125"/>
                  <a:pt x="209" y="125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75" y="94"/>
                  <a:pt x="275" y="94"/>
                  <a:pt x="275" y="94"/>
                </a:cubicBezTo>
                <a:lnTo>
                  <a:pt x="275" y="125"/>
                </a:lnTo>
                <a:close/>
                <a:moveTo>
                  <a:pt x="275" y="62"/>
                </a:moveTo>
                <a:cubicBezTo>
                  <a:pt x="209" y="62"/>
                  <a:pt x="209" y="62"/>
                  <a:pt x="209" y="62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75" y="32"/>
                  <a:pt x="275" y="32"/>
                  <a:pt x="275" y="32"/>
                </a:cubicBezTo>
                <a:lnTo>
                  <a:pt x="275" y="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97" name="Freeform 9"/>
          <p:cNvSpPr>
            <a:spLocks/>
          </p:cNvSpPr>
          <p:nvPr userDrawn="1"/>
        </p:nvSpPr>
        <p:spPr bwMode="auto">
          <a:xfrm>
            <a:off x="9003731" y="2091037"/>
            <a:ext cx="255458" cy="285228"/>
          </a:xfrm>
          <a:custGeom>
            <a:avLst/>
            <a:gdLst>
              <a:gd name="T0" fmla="*/ 140 w 186"/>
              <a:gd name="T1" fmla="*/ 0 h 207"/>
              <a:gd name="T2" fmla="*/ 93 w 186"/>
              <a:gd name="T3" fmla="*/ 17 h 207"/>
              <a:gd name="T4" fmla="*/ 47 w 186"/>
              <a:gd name="T5" fmla="*/ 0 h 207"/>
              <a:gd name="T6" fmla="*/ 0 w 186"/>
              <a:gd name="T7" fmla="*/ 61 h 207"/>
              <a:gd name="T8" fmla="*/ 24 w 186"/>
              <a:gd name="T9" fmla="*/ 127 h 207"/>
              <a:gd name="T10" fmla="*/ 66 w 186"/>
              <a:gd name="T11" fmla="*/ 204 h 207"/>
              <a:gd name="T12" fmla="*/ 69 w 186"/>
              <a:gd name="T13" fmla="*/ 166 h 207"/>
              <a:gd name="T14" fmla="*/ 93 w 186"/>
              <a:gd name="T15" fmla="*/ 130 h 207"/>
              <a:gd name="T16" fmla="*/ 117 w 186"/>
              <a:gd name="T17" fmla="*/ 166 h 207"/>
              <a:gd name="T18" fmla="*/ 121 w 186"/>
              <a:gd name="T19" fmla="*/ 204 h 207"/>
              <a:gd name="T20" fmla="*/ 162 w 186"/>
              <a:gd name="T21" fmla="*/ 127 h 207"/>
              <a:gd name="T22" fmla="*/ 186 w 186"/>
              <a:gd name="T23" fmla="*/ 61 h 207"/>
              <a:gd name="T24" fmla="*/ 140 w 186"/>
              <a:gd name="T25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6" h="207">
                <a:moveTo>
                  <a:pt x="140" y="0"/>
                </a:moveTo>
                <a:cubicBezTo>
                  <a:pt x="121" y="0"/>
                  <a:pt x="104" y="17"/>
                  <a:pt x="93" y="17"/>
                </a:cubicBezTo>
                <a:cubicBezTo>
                  <a:pt x="83" y="17"/>
                  <a:pt x="65" y="0"/>
                  <a:pt x="47" y="0"/>
                </a:cubicBezTo>
                <a:cubicBezTo>
                  <a:pt x="28" y="0"/>
                  <a:pt x="0" y="30"/>
                  <a:pt x="0" y="61"/>
                </a:cubicBezTo>
                <a:cubicBezTo>
                  <a:pt x="0" y="92"/>
                  <a:pt x="21" y="102"/>
                  <a:pt x="24" y="127"/>
                </a:cubicBezTo>
                <a:cubicBezTo>
                  <a:pt x="29" y="154"/>
                  <a:pt x="52" y="207"/>
                  <a:pt x="66" y="204"/>
                </a:cubicBezTo>
                <a:cubicBezTo>
                  <a:pt x="75" y="203"/>
                  <a:pt x="70" y="184"/>
                  <a:pt x="69" y="166"/>
                </a:cubicBezTo>
                <a:cubicBezTo>
                  <a:pt x="68" y="144"/>
                  <a:pt x="80" y="130"/>
                  <a:pt x="93" y="130"/>
                </a:cubicBezTo>
                <a:cubicBezTo>
                  <a:pt x="106" y="130"/>
                  <a:pt x="118" y="144"/>
                  <a:pt x="117" y="166"/>
                </a:cubicBezTo>
                <a:cubicBezTo>
                  <a:pt x="116" y="184"/>
                  <a:pt x="112" y="203"/>
                  <a:pt x="121" y="204"/>
                </a:cubicBezTo>
                <a:cubicBezTo>
                  <a:pt x="134" y="207"/>
                  <a:pt x="157" y="154"/>
                  <a:pt x="162" y="127"/>
                </a:cubicBezTo>
                <a:cubicBezTo>
                  <a:pt x="166" y="102"/>
                  <a:pt x="186" y="92"/>
                  <a:pt x="186" y="61"/>
                </a:cubicBezTo>
                <a:cubicBezTo>
                  <a:pt x="186" y="30"/>
                  <a:pt x="158" y="0"/>
                  <a:pt x="1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41" name="Group 240"/>
          <p:cNvGrpSpPr/>
          <p:nvPr userDrawn="1"/>
        </p:nvGrpSpPr>
        <p:grpSpPr>
          <a:xfrm>
            <a:off x="8344748" y="3179405"/>
            <a:ext cx="242012" cy="344772"/>
            <a:chOff x="7158038" y="3665538"/>
            <a:chExt cx="400050" cy="569913"/>
          </a:xfrm>
          <a:solidFill>
            <a:schemeClr val="tx1"/>
          </a:solidFill>
        </p:grpSpPr>
        <p:sp>
          <p:nvSpPr>
            <p:cNvPr id="242" name="Freeform 57"/>
            <p:cNvSpPr>
              <a:spLocks noEditPoints="1"/>
            </p:cNvSpPr>
            <p:nvPr/>
          </p:nvSpPr>
          <p:spPr bwMode="auto">
            <a:xfrm>
              <a:off x="7158038" y="3665538"/>
              <a:ext cx="400050" cy="569913"/>
            </a:xfrm>
            <a:custGeom>
              <a:avLst/>
              <a:gdLst>
                <a:gd name="T0" fmla="*/ 173 w 176"/>
                <a:gd name="T1" fmla="*/ 135 h 251"/>
                <a:gd name="T2" fmla="*/ 93 w 176"/>
                <a:gd name="T3" fmla="*/ 171 h 251"/>
                <a:gd name="T4" fmla="*/ 111 w 176"/>
                <a:gd name="T5" fmla="*/ 176 h 251"/>
                <a:gd name="T6" fmla="*/ 123 w 176"/>
                <a:gd name="T7" fmla="*/ 171 h 251"/>
                <a:gd name="T8" fmla="*/ 80 w 176"/>
                <a:gd name="T9" fmla="*/ 189 h 251"/>
                <a:gd name="T10" fmla="*/ 43 w 176"/>
                <a:gd name="T11" fmla="*/ 164 h 251"/>
                <a:gd name="T12" fmla="*/ 73 w 176"/>
                <a:gd name="T13" fmla="*/ 89 h 251"/>
                <a:gd name="T14" fmla="*/ 82 w 176"/>
                <a:gd name="T15" fmla="*/ 109 h 251"/>
                <a:gd name="T16" fmla="*/ 134 w 176"/>
                <a:gd name="T17" fmla="*/ 86 h 251"/>
                <a:gd name="T18" fmla="*/ 117 w 176"/>
                <a:gd name="T19" fmla="*/ 48 h 251"/>
                <a:gd name="T20" fmla="*/ 94 w 176"/>
                <a:gd name="T21" fmla="*/ 26 h 251"/>
                <a:gd name="T22" fmla="*/ 87 w 176"/>
                <a:gd name="T23" fmla="*/ 8 h 251"/>
                <a:gd name="T24" fmla="*/ 82 w 176"/>
                <a:gd name="T25" fmla="*/ 7 h 251"/>
                <a:gd name="T26" fmla="*/ 78 w 176"/>
                <a:gd name="T27" fmla="*/ 9 h 251"/>
                <a:gd name="T28" fmla="*/ 75 w 176"/>
                <a:gd name="T29" fmla="*/ 2 h 251"/>
                <a:gd name="T30" fmla="*/ 71 w 176"/>
                <a:gd name="T31" fmla="*/ 0 h 251"/>
                <a:gd name="T32" fmla="*/ 59 w 176"/>
                <a:gd name="T33" fmla="*/ 6 h 251"/>
                <a:gd name="T34" fmla="*/ 58 w 176"/>
                <a:gd name="T35" fmla="*/ 9 h 251"/>
                <a:gd name="T36" fmla="*/ 61 w 176"/>
                <a:gd name="T37" fmla="*/ 16 h 251"/>
                <a:gd name="T38" fmla="*/ 56 w 176"/>
                <a:gd name="T39" fmla="*/ 18 h 251"/>
                <a:gd name="T40" fmla="*/ 55 w 176"/>
                <a:gd name="T41" fmla="*/ 23 h 251"/>
                <a:gd name="T42" fmla="*/ 63 w 176"/>
                <a:gd name="T43" fmla="*/ 40 h 251"/>
                <a:gd name="T44" fmla="*/ 65 w 176"/>
                <a:gd name="T45" fmla="*/ 72 h 251"/>
                <a:gd name="T46" fmla="*/ 66 w 176"/>
                <a:gd name="T47" fmla="*/ 75 h 251"/>
                <a:gd name="T48" fmla="*/ 16 w 176"/>
                <a:gd name="T49" fmla="*/ 172 h 251"/>
                <a:gd name="T50" fmla="*/ 59 w 176"/>
                <a:gd name="T51" fmla="*/ 214 h 251"/>
                <a:gd name="T52" fmla="*/ 48 w 176"/>
                <a:gd name="T53" fmla="*/ 237 h 251"/>
                <a:gd name="T54" fmla="*/ 44 w 176"/>
                <a:gd name="T55" fmla="*/ 237 h 251"/>
                <a:gd name="T56" fmla="*/ 30 w 176"/>
                <a:gd name="T57" fmla="*/ 251 h 251"/>
                <a:gd name="T58" fmla="*/ 131 w 176"/>
                <a:gd name="T59" fmla="*/ 251 h 251"/>
                <a:gd name="T60" fmla="*/ 117 w 176"/>
                <a:gd name="T61" fmla="*/ 237 h 251"/>
                <a:gd name="T62" fmla="*/ 113 w 176"/>
                <a:gd name="T63" fmla="*/ 237 h 251"/>
                <a:gd name="T64" fmla="*/ 101 w 176"/>
                <a:gd name="T65" fmla="*/ 213 h 251"/>
                <a:gd name="T66" fmla="*/ 150 w 176"/>
                <a:gd name="T67" fmla="*/ 158 h 251"/>
                <a:gd name="T68" fmla="*/ 165 w 176"/>
                <a:gd name="T69" fmla="*/ 151 h 251"/>
                <a:gd name="T70" fmla="*/ 173 w 176"/>
                <a:gd name="T71" fmla="*/ 135 h 251"/>
                <a:gd name="T72" fmla="*/ 80 w 176"/>
                <a:gd name="T73" fmla="*/ 237 h 251"/>
                <a:gd name="T74" fmla="*/ 70 w 176"/>
                <a:gd name="T75" fmla="*/ 226 h 251"/>
                <a:gd name="T76" fmla="*/ 80 w 176"/>
                <a:gd name="T77" fmla="*/ 216 h 251"/>
                <a:gd name="T78" fmla="*/ 91 w 176"/>
                <a:gd name="T79" fmla="*/ 226 h 251"/>
                <a:gd name="T80" fmla="*/ 80 w 176"/>
                <a:gd name="T81" fmla="*/ 23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251">
                  <a:moveTo>
                    <a:pt x="173" y="135"/>
                  </a:moveTo>
                  <a:cubicBezTo>
                    <a:pt x="93" y="171"/>
                    <a:pt x="93" y="171"/>
                    <a:pt x="93" y="171"/>
                  </a:cubicBezTo>
                  <a:cubicBezTo>
                    <a:pt x="96" y="177"/>
                    <a:pt x="104" y="179"/>
                    <a:pt x="111" y="176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5" y="179"/>
                    <a:pt x="101" y="189"/>
                    <a:pt x="80" y="189"/>
                  </a:cubicBezTo>
                  <a:cubicBezTo>
                    <a:pt x="64" y="189"/>
                    <a:pt x="47" y="178"/>
                    <a:pt x="43" y="164"/>
                  </a:cubicBezTo>
                  <a:cubicBezTo>
                    <a:pt x="32" y="131"/>
                    <a:pt x="59" y="101"/>
                    <a:pt x="73" y="89"/>
                  </a:cubicBezTo>
                  <a:cubicBezTo>
                    <a:pt x="75" y="94"/>
                    <a:pt x="78" y="100"/>
                    <a:pt x="82" y="109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24" y="63"/>
                    <a:pt x="122" y="59"/>
                    <a:pt x="117" y="48"/>
                  </a:cubicBezTo>
                  <a:cubicBezTo>
                    <a:pt x="112" y="38"/>
                    <a:pt x="102" y="30"/>
                    <a:pt x="94" y="26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7"/>
                    <a:pt x="84" y="6"/>
                    <a:pt x="82" y="7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7"/>
                    <a:pt x="57" y="8"/>
                    <a:pt x="58" y="9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5" y="19"/>
                    <a:pt x="54" y="21"/>
                    <a:pt x="55" y="23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1" y="49"/>
                    <a:pt x="60" y="62"/>
                    <a:pt x="65" y="72"/>
                  </a:cubicBezTo>
                  <a:cubicBezTo>
                    <a:pt x="65" y="73"/>
                    <a:pt x="66" y="74"/>
                    <a:pt x="66" y="75"/>
                  </a:cubicBezTo>
                  <a:cubicBezTo>
                    <a:pt x="49" y="85"/>
                    <a:pt x="0" y="120"/>
                    <a:pt x="16" y="172"/>
                  </a:cubicBezTo>
                  <a:cubicBezTo>
                    <a:pt x="23" y="192"/>
                    <a:pt x="39" y="207"/>
                    <a:pt x="59" y="214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44" y="237"/>
                    <a:pt x="44" y="237"/>
                    <a:pt x="44" y="237"/>
                  </a:cubicBezTo>
                  <a:cubicBezTo>
                    <a:pt x="36" y="237"/>
                    <a:pt x="30" y="243"/>
                    <a:pt x="30" y="251"/>
                  </a:cubicBezTo>
                  <a:cubicBezTo>
                    <a:pt x="131" y="251"/>
                    <a:pt x="131" y="251"/>
                    <a:pt x="131" y="251"/>
                  </a:cubicBezTo>
                  <a:cubicBezTo>
                    <a:pt x="131" y="243"/>
                    <a:pt x="125" y="237"/>
                    <a:pt x="117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01" y="213"/>
                    <a:pt x="101" y="213"/>
                    <a:pt x="101" y="213"/>
                  </a:cubicBezTo>
                  <a:cubicBezTo>
                    <a:pt x="119" y="207"/>
                    <a:pt x="141" y="191"/>
                    <a:pt x="150" y="15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72" y="148"/>
                    <a:pt x="176" y="141"/>
                    <a:pt x="173" y="135"/>
                  </a:cubicBezTo>
                  <a:close/>
                  <a:moveTo>
                    <a:pt x="80" y="237"/>
                  </a:moveTo>
                  <a:cubicBezTo>
                    <a:pt x="75" y="237"/>
                    <a:pt x="70" y="232"/>
                    <a:pt x="70" y="226"/>
                  </a:cubicBezTo>
                  <a:cubicBezTo>
                    <a:pt x="70" y="220"/>
                    <a:pt x="75" y="216"/>
                    <a:pt x="80" y="216"/>
                  </a:cubicBezTo>
                  <a:cubicBezTo>
                    <a:pt x="86" y="216"/>
                    <a:pt x="91" y="220"/>
                    <a:pt x="91" y="226"/>
                  </a:cubicBezTo>
                  <a:cubicBezTo>
                    <a:pt x="91" y="232"/>
                    <a:pt x="86" y="237"/>
                    <a:pt x="80" y="2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3" name="Freeform 58"/>
            <p:cNvSpPr>
              <a:spLocks/>
            </p:cNvSpPr>
            <p:nvPr/>
          </p:nvSpPr>
          <p:spPr bwMode="auto">
            <a:xfrm>
              <a:off x="7346950" y="3878263"/>
              <a:ext cx="153988" cy="122238"/>
            </a:xfrm>
            <a:custGeom>
              <a:avLst/>
              <a:gdLst>
                <a:gd name="T0" fmla="*/ 1 w 68"/>
                <a:gd name="T1" fmla="*/ 29 h 54"/>
                <a:gd name="T2" fmla="*/ 8 w 68"/>
                <a:gd name="T3" fmla="*/ 44 h 54"/>
                <a:gd name="T4" fmla="*/ 12 w 68"/>
                <a:gd name="T5" fmla="*/ 46 h 54"/>
                <a:gd name="T6" fmla="*/ 15 w 68"/>
                <a:gd name="T7" fmla="*/ 52 h 54"/>
                <a:gd name="T8" fmla="*/ 20 w 68"/>
                <a:gd name="T9" fmla="*/ 54 h 54"/>
                <a:gd name="T10" fmla="*/ 66 w 68"/>
                <a:gd name="T11" fmla="*/ 33 h 54"/>
                <a:gd name="T12" fmla="*/ 68 w 68"/>
                <a:gd name="T13" fmla="*/ 28 h 54"/>
                <a:gd name="T14" fmla="*/ 65 w 68"/>
                <a:gd name="T15" fmla="*/ 22 h 54"/>
                <a:gd name="T16" fmla="*/ 67 w 68"/>
                <a:gd name="T17" fmla="*/ 17 h 54"/>
                <a:gd name="T18" fmla="*/ 60 w 68"/>
                <a:gd name="T19" fmla="*/ 3 h 54"/>
                <a:gd name="T20" fmla="*/ 55 w 68"/>
                <a:gd name="T21" fmla="*/ 1 h 54"/>
                <a:gd name="T22" fmla="*/ 3 w 68"/>
                <a:gd name="T23" fmla="*/ 25 h 54"/>
                <a:gd name="T24" fmla="*/ 1 w 68"/>
                <a:gd name="T25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54">
                  <a:moveTo>
                    <a:pt x="1" y="29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9" y="46"/>
                    <a:pt x="11" y="47"/>
                    <a:pt x="12" y="46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4"/>
                    <a:pt x="18" y="54"/>
                    <a:pt x="20" y="5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8" y="32"/>
                    <a:pt x="68" y="30"/>
                    <a:pt x="68" y="28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7" y="21"/>
                    <a:pt x="67" y="19"/>
                    <a:pt x="67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1"/>
                    <a:pt x="57" y="0"/>
                    <a:pt x="55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 userDrawn="1"/>
        </p:nvGrpSpPr>
        <p:grpSpPr>
          <a:xfrm>
            <a:off x="8985963" y="3804227"/>
            <a:ext cx="290994" cy="249694"/>
            <a:chOff x="3756025" y="4868863"/>
            <a:chExt cx="481013" cy="412750"/>
          </a:xfrm>
          <a:solidFill>
            <a:schemeClr val="tx1"/>
          </a:solidFill>
        </p:grpSpPr>
        <p:sp>
          <p:nvSpPr>
            <p:cNvPr id="245" name="Freeform 62"/>
            <p:cNvSpPr>
              <a:spLocks/>
            </p:cNvSpPr>
            <p:nvPr/>
          </p:nvSpPr>
          <p:spPr bwMode="auto">
            <a:xfrm>
              <a:off x="3756025" y="4868863"/>
              <a:ext cx="481013" cy="269875"/>
            </a:xfrm>
            <a:custGeom>
              <a:avLst/>
              <a:gdLst>
                <a:gd name="T0" fmla="*/ 48 w 212"/>
                <a:gd name="T1" fmla="*/ 87 h 119"/>
                <a:gd name="T2" fmla="*/ 59 w 212"/>
                <a:gd name="T3" fmla="*/ 71 h 119"/>
                <a:gd name="T4" fmla="*/ 69 w 212"/>
                <a:gd name="T5" fmla="*/ 93 h 119"/>
                <a:gd name="T6" fmla="*/ 94 w 212"/>
                <a:gd name="T7" fmla="*/ 39 h 119"/>
                <a:gd name="T8" fmla="*/ 117 w 212"/>
                <a:gd name="T9" fmla="*/ 119 h 119"/>
                <a:gd name="T10" fmla="*/ 138 w 212"/>
                <a:gd name="T11" fmla="*/ 56 h 119"/>
                <a:gd name="T12" fmla="*/ 150 w 212"/>
                <a:gd name="T13" fmla="*/ 87 h 119"/>
                <a:gd name="T14" fmla="*/ 208 w 212"/>
                <a:gd name="T15" fmla="*/ 87 h 119"/>
                <a:gd name="T16" fmla="*/ 212 w 212"/>
                <a:gd name="T17" fmla="*/ 61 h 119"/>
                <a:gd name="T18" fmla="*/ 151 w 212"/>
                <a:gd name="T19" fmla="*/ 0 h 119"/>
                <a:gd name="T20" fmla="*/ 106 w 212"/>
                <a:gd name="T21" fmla="*/ 21 h 119"/>
                <a:gd name="T22" fmla="*/ 60 w 212"/>
                <a:gd name="T23" fmla="*/ 0 h 119"/>
                <a:gd name="T24" fmla="*/ 0 w 212"/>
                <a:gd name="T25" fmla="*/ 61 h 119"/>
                <a:gd name="T26" fmla="*/ 4 w 212"/>
                <a:gd name="T27" fmla="*/ 87 h 119"/>
                <a:gd name="T28" fmla="*/ 48 w 212"/>
                <a:gd name="T29" fmla="*/ 8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119">
                  <a:moveTo>
                    <a:pt x="48" y="87"/>
                  </a:moveTo>
                  <a:cubicBezTo>
                    <a:pt x="59" y="71"/>
                    <a:pt x="59" y="71"/>
                    <a:pt x="59" y="71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17" y="119"/>
                    <a:pt x="117" y="119"/>
                    <a:pt x="117" y="119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150" y="87"/>
                    <a:pt x="150" y="87"/>
                    <a:pt x="150" y="87"/>
                  </a:cubicBezTo>
                  <a:cubicBezTo>
                    <a:pt x="208" y="87"/>
                    <a:pt x="208" y="87"/>
                    <a:pt x="208" y="87"/>
                  </a:cubicBezTo>
                  <a:cubicBezTo>
                    <a:pt x="210" y="78"/>
                    <a:pt x="212" y="69"/>
                    <a:pt x="212" y="61"/>
                  </a:cubicBezTo>
                  <a:cubicBezTo>
                    <a:pt x="212" y="28"/>
                    <a:pt x="185" y="0"/>
                    <a:pt x="151" y="0"/>
                  </a:cubicBezTo>
                  <a:cubicBezTo>
                    <a:pt x="133" y="0"/>
                    <a:pt x="117" y="8"/>
                    <a:pt x="106" y="21"/>
                  </a:cubicBezTo>
                  <a:cubicBezTo>
                    <a:pt x="95" y="8"/>
                    <a:pt x="78" y="0"/>
                    <a:pt x="60" y="0"/>
                  </a:cubicBezTo>
                  <a:cubicBezTo>
                    <a:pt x="27" y="0"/>
                    <a:pt x="0" y="28"/>
                    <a:pt x="0" y="61"/>
                  </a:cubicBezTo>
                  <a:cubicBezTo>
                    <a:pt x="0" y="69"/>
                    <a:pt x="1" y="78"/>
                    <a:pt x="4" y="87"/>
                  </a:cubicBezTo>
                  <a:lnTo>
                    <a:pt x="48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6" name="Freeform 63"/>
            <p:cNvSpPr>
              <a:spLocks/>
            </p:cNvSpPr>
            <p:nvPr/>
          </p:nvSpPr>
          <p:spPr bwMode="auto">
            <a:xfrm>
              <a:off x="3770313" y="5006975"/>
              <a:ext cx="450850" cy="274638"/>
            </a:xfrm>
            <a:custGeom>
              <a:avLst/>
              <a:gdLst>
                <a:gd name="T0" fmla="*/ 138 w 199"/>
                <a:gd name="T1" fmla="*/ 34 h 121"/>
                <a:gd name="T2" fmla="*/ 132 w 199"/>
                <a:gd name="T3" fmla="*/ 18 h 121"/>
                <a:gd name="T4" fmla="*/ 110 w 199"/>
                <a:gd name="T5" fmla="*/ 84 h 121"/>
                <a:gd name="T6" fmla="*/ 86 w 199"/>
                <a:gd name="T7" fmla="*/ 0 h 121"/>
                <a:gd name="T8" fmla="*/ 63 w 199"/>
                <a:gd name="T9" fmla="*/ 51 h 121"/>
                <a:gd name="T10" fmla="*/ 52 w 199"/>
                <a:gd name="T11" fmla="*/ 26 h 121"/>
                <a:gd name="T12" fmla="*/ 46 w 199"/>
                <a:gd name="T13" fmla="*/ 34 h 121"/>
                <a:gd name="T14" fmla="*/ 0 w 199"/>
                <a:gd name="T15" fmla="*/ 34 h 121"/>
                <a:gd name="T16" fmla="*/ 100 w 199"/>
                <a:gd name="T17" fmla="*/ 121 h 121"/>
                <a:gd name="T18" fmla="*/ 199 w 199"/>
                <a:gd name="T19" fmla="*/ 34 h 121"/>
                <a:gd name="T20" fmla="*/ 138 w 199"/>
                <a:gd name="T21" fmla="*/ 3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21">
                  <a:moveTo>
                    <a:pt x="138" y="34"/>
                  </a:moveTo>
                  <a:cubicBezTo>
                    <a:pt x="132" y="18"/>
                    <a:pt x="132" y="18"/>
                    <a:pt x="132" y="18"/>
                  </a:cubicBezTo>
                  <a:cubicBezTo>
                    <a:pt x="110" y="84"/>
                    <a:pt x="110" y="84"/>
                    <a:pt x="110" y="8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2" y="65"/>
                    <a:pt x="41" y="102"/>
                    <a:pt x="100" y="121"/>
                  </a:cubicBezTo>
                  <a:cubicBezTo>
                    <a:pt x="158" y="102"/>
                    <a:pt x="187" y="65"/>
                    <a:pt x="199" y="34"/>
                  </a:cubicBezTo>
                  <a:lnTo>
                    <a:pt x="138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60" name="Group 259"/>
          <p:cNvGrpSpPr/>
          <p:nvPr userDrawn="1"/>
        </p:nvGrpSpPr>
        <p:grpSpPr>
          <a:xfrm>
            <a:off x="8970118" y="2614382"/>
            <a:ext cx="322684" cy="322682"/>
            <a:chOff x="5949950" y="4537075"/>
            <a:chExt cx="533400" cy="533400"/>
          </a:xfrm>
          <a:solidFill>
            <a:schemeClr val="tx1"/>
          </a:solidFill>
        </p:grpSpPr>
        <p:sp>
          <p:nvSpPr>
            <p:cNvPr id="261" name="Freeform 83"/>
            <p:cNvSpPr>
              <a:spLocks noEditPoints="1"/>
            </p:cNvSpPr>
            <p:nvPr/>
          </p:nvSpPr>
          <p:spPr bwMode="auto">
            <a:xfrm>
              <a:off x="5949950" y="4537075"/>
              <a:ext cx="533400" cy="533400"/>
            </a:xfrm>
            <a:custGeom>
              <a:avLst/>
              <a:gdLst>
                <a:gd name="T0" fmla="*/ 118 w 235"/>
                <a:gd name="T1" fmla="*/ 235 h 235"/>
                <a:gd name="T2" fmla="*/ 0 w 235"/>
                <a:gd name="T3" fmla="*/ 117 h 235"/>
                <a:gd name="T4" fmla="*/ 118 w 235"/>
                <a:gd name="T5" fmla="*/ 0 h 235"/>
                <a:gd name="T6" fmla="*/ 235 w 235"/>
                <a:gd name="T7" fmla="*/ 117 h 235"/>
                <a:gd name="T8" fmla="*/ 118 w 235"/>
                <a:gd name="T9" fmla="*/ 235 h 235"/>
                <a:gd name="T10" fmla="*/ 118 w 235"/>
                <a:gd name="T11" fmla="*/ 12 h 235"/>
                <a:gd name="T12" fmla="*/ 12 w 235"/>
                <a:gd name="T13" fmla="*/ 117 h 235"/>
                <a:gd name="T14" fmla="*/ 118 w 235"/>
                <a:gd name="T15" fmla="*/ 223 h 235"/>
                <a:gd name="T16" fmla="*/ 223 w 235"/>
                <a:gd name="T17" fmla="*/ 117 h 235"/>
                <a:gd name="T18" fmla="*/ 118 w 235"/>
                <a:gd name="T19" fmla="*/ 1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5">
                  <a:moveTo>
                    <a:pt x="118" y="235"/>
                  </a:moveTo>
                  <a:cubicBezTo>
                    <a:pt x="53" y="235"/>
                    <a:pt x="0" y="182"/>
                    <a:pt x="0" y="117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5" y="53"/>
                    <a:pt x="235" y="117"/>
                  </a:cubicBezTo>
                  <a:cubicBezTo>
                    <a:pt x="235" y="182"/>
                    <a:pt x="183" y="235"/>
                    <a:pt x="118" y="235"/>
                  </a:cubicBezTo>
                  <a:close/>
                  <a:moveTo>
                    <a:pt x="118" y="12"/>
                  </a:moveTo>
                  <a:cubicBezTo>
                    <a:pt x="60" y="12"/>
                    <a:pt x="12" y="59"/>
                    <a:pt x="12" y="117"/>
                  </a:cubicBezTo>
                  <a:cubicBezTo>
                    <a:pt x="12" y="176"/>
                    <a:pt x="60" y="223"/>
                    <a:pt x="118" y="223"/>
                  </a:cubicBezTo>
                  <a:cubicBezTo>
                    <a:pt x="176" y="223"/>
                    <a:pt x="223" y="176"/>
                    <a:pt x="223" y="117"/>
                  </a:cubicBezTo>
                  <a:cubicBezTo>
                    <a:pt x="223" y="59"/>
                    <a:pt x="176" y="12"/>
                    <a:pt x="118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2" name="Freeform 84"/>
            <p:cNvSpPr>
              <a:spLocks/>
            </p:cNvSpPr>
            <p:nvPr/>
          </p:nvSpPr>
          <p:spPr bwMode="auto">
            <a:xfrm>
              <a:off x="6002338" y="4619625"/>
              <a:ext cx="174625" cy="182563"/>
            </a:xfrm>
            <a:custGeom>
              <a:avLst/>
              <a:gdLst>
                <a:gd name="T0" fmla="*/ 77 w 77"/>
                <a:gd name="T1" fmla="*/ 50 h 81"/>
                <a:gd name="T2" fmla="*/ 48 w 77"/>
                <a:gd name="T3" fmla="*/ 0 h 81"/>
                <a:gd name="T4" fmla="*/ 0 w 77"/>
                <a:gd name="T5" fmla="*/ 81 h 81"/>
                <a:gd name="T6" fmla="*/ 59 w 77"/>
                <a:gd name="T7" fmla="*/ 81 h 81"/>
                <a:gd name="T8" fmla="*/ 77 w 77"/>
                <a:gd name="T9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5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9" y="16"/>
                    <a:pt x="0" y="47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9" y="68"/>
                    <a:pt x="66" y="56"/>
                    <a:pt x="77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3" name="Freeform 85"/>
            <p:cNvSpPr>
              <a:spLocks/>
            </p:cNvSpPr>
            <p:nvPr/>
          </p:nvSpPr>
          <p:spPr bwMode="auto">
            <a:xfrm>
              <a:off x="6111875" y="4875213"/>
              <a:ext cx="212725" cy="142875"/>
            </a:xfrm>
            <a:custGeom>
              <a:avLst/>
              <a:gdLst>
                <a:gd name="T0" fmla="*/ 65 w 94"/>
                <a:gd name="T1" fmla="*/ 0 h 63"/>
                <a:gd name="T2" fmla="*/ 47 w 94"/>
                <a:gd name="T3" fmla="*/ 5 h 63"/>
                <a:gd name="T4" fmla="*/ 29 w 94"/>
                <a:gd name="T5" fmla="*/ 0 h 63"/>
                <a:gd name="T6" fmla="*/ 0 w 94"/>
                <a:gd name="T7" fmla="*/ 50 h 63"/>
                <a:gd name="T8" fmla="*/ 47 w 94"/>
                <a:gd name="T9" fmla="*/ 63 h 63"/>
                <a:gd name="T10" fmla="*/ 94 w 94"/>
                <a:gd name="T11" fmla="*/ 50 h 63"/>
                <a:gd name="T12" fmla="*/ 65 w 9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3">
                  <a:moveTo>
                    <a:pt x="65" y="0"/>
                  </a:moveTo>
                  <a:cubicBezTo>
                    <a:pt x="60" y="3"/>
                    <a:pt x="53" y="5"/>
                    <a:pt x="47" y="5"/>
                  </a:cubicBezTo>
                  <a:cubicBezTo>
                    <a:pt x="40" y="5"/>
                    <a:pt x="34" y="3"/>
                    <a:pt x="29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4" y="58"/>
                    <a:pt x="30" y="63"/>
                    <a:pt x="47" y="63"/>
                  </a:cubicBezTo>
                  <a:cubicBezTo>
                    <a:pt x="64" y="63"/>
                    <a:pt x="80" y="58"/>
                    <a:pt x="94" y="50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4" name="Freeform 86"/>
            <p:cNvSpPr>
              <a:spLocks/>
            </p:cNvSpPr>
            <p:nvPr/>
          </p:nvSpPr>
          <p:spPr bwMode="auto">
            <a:xfrm>
              <a:off x="6259513" y="4619625"/>
              <a:ext cx="173038" cy="182563"/>
            </a:xfrm>
            <a:custGeom>
              <a:avLst/>
              <a:gdLst>
                <a:gd name="T0" fmla="*/ 29 w 76"/>
                <a:gd name="T1" fmla="*/ 0 h 81"/>
                <a:gd name="T2" fmla="*/ 0 w 76"/>
                <a:gd name="T3" fmla="*/ 50 h 81"/>
                <a:gd name="T4" fmla="*/ 18 w 76"/>
                <a:gd name="T5" fmla="*/ 81 h 81"/>
                <a:gd name="T6" fmla="*/ 76 w 76"/>
                <a:gd name="T7" fmla="*/ 81 h 81"/>
                <a:gd name="T8" fmla="*/ 29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29" y="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11" y="56"/>
                    <a:pt x="18" y="68"/>
                    <a:pt x="18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47"/>
                    <a:pt x="57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5" name="Oval 87"/>
            <p:cNvSpPr>
              <a:spLocks noChangeArrowheads="1"/>
            </p:cNvSpPr>
            <p:nvPr/>
          </p:nvSpPr>
          <p:spPr bwMode="auto">
            <a:xfrm>
              <a:off x="6161088" y="4746625"/>
              <a:ext cx="114300" cy="1127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39" name="Group 138"/>
          <p:cNvGrpSpPr/>
          <p:nvPr userDrawn="1"/>
        </p:nvGrpSpPr>
        <p:grpSpPr>
          <a:xfrm>
            <a:off x="8938201" y="6749462"/>
            <a:ext cx="332480" cy="334172"/>
            <a:chOff x="6823074" y="1485900"/>
            <a:chExt cx="1557338" cy="1565276"/>
          </a:xfrm>
          <a:solidFill>
            <a:schemeClr val="tx1"/>
          </a:solidFill>
        </p:grpSpPr>
        <p:sp>
          <p:nvSpPr>
            <p:cNvPr id="140" name="Freeform 6"/>
            <p:cNvSpPr>
              <a:spLocks/>
            </p:cNvSpPr>
            <p:nvPr/>
          </p:nvSpPr>
          <p:spPr bwMode="auto">
            <a:xfrm>
              <a:off x="7427913" y="1485900"/>
              <a:ext cx="788988" cy="420688"/>
            </a:xfrm>
            <a:custGeom>
              <a:avLst/>
              <a:gdLst>
                <a:gd name="T0" fmla="*/ 61 w 227"/>
                <a:gd name="T1" fmla="*/ 121 h 121"/>
                <a:gd name="T2" fmla="*/ 107 w 227"/>
                <a:gd name="T3" fmla="*/ 101 h 121"/>
                <a:gd name="T4" fmla="*/ 136 w 227"/>
                <a:gd name="T5" fmla="*/ 114 h 121"/>
                <a:gd name="T6" fmla="*/ 227 w 227"/>
                <a:gd name="T7" fmla="*/ 114 h 121"/>
                <a:gd name="T8" fmla="*/ 227 w 227"/>
                <a:gd name="T9" fmla="*/ 98 h 121"/>
                <a:gd name="T10" fmla="*/ 187 w 227"/>
                <a:gd name="T11" fmla="*/ 54 h 121"/>
                <a:gd name="T12" fmla="*/ 140 w 227"/>
                <a:gd name="T13" fmla="*/ 17 h 121"/>
                <a:gd name="T14" fmla="*/ 111 w 227"/>
                <a:gd name="T15" fmla="*/ 27 h 121"/>
                <a:gd name="T16" fmla="*/ 61 w 227"/>
                <a:gd name="T17" fmla="*/ 0 h 121"/>
                <a:gd name="T18" fmla="*/ 0 w 227"/>
                <a:gd name="T19" fmla="*/ 61 h 121"/>
                <a:gd name="T20" fmla="*/ 61 w 227"/>
                <a:gd name="T21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21">
                  <a:moveTo>
                    <a:pt x="61" y="121"/>
                  </a:moveTo>
                  <a:cubicBezTo>
                    <a:pt x="79" y="121"/>
                    <a:pt x="96" y="113"/>
                    <a:pt x="107" y="101"/>
                  </a:cubicBezTo>
                  <a:cubicBezTo>
                    <a:pt x="115" y="108"/>
                    <a:pt x="125" y="113"/>
                    <a:pt x="13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98"/>
                    <a:pt x="227" y="98"/>
                    <a:pt x="227" y="98"/>
                  </a:cubicBezTo>
                  <a:cubicBezTo>
                    <a:pt x="227" y="75"/>
                    <a:pt x="210" y="56"/>
                    <a:pt x="187" y="54"/>
                  </a:cubicBezTo>
                  <a:cubicBezTo>
                    <a:pt x="182" y="33"/>
                    <a:pt x="163" y="17"/>
                    <a:pt x="140" y="17"/>
                  </a:cubicBezTo>
                  <a:cubicBezTo>
                    <a:pt x="129" y="17"/>
                    <a:pt x="119" y="21"/>
                    <a:pt x="111" y="27"/>
                  </a:cubicBezTo>
                  <a:cubicBezTo>
                    <a:pt x="100" y="11"/>
                    <a:pt x="82" y="0"/>
                    <a:pt x="61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94"/>
                    <a:pt x="28" y="121"/>
                    <a:pt x="61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1" name="Freeform 7"/>
            <p:cNvSpPr>
              <a:spLocks noEditPoints="1"/>
            </p:cNvSpPr>
            <p:nvPr/>
          </p:nvSpPr>
          <p:spPr bwMode="auto">
            <a:xfrm>
              <a:off x="6823074" y="1958974"/>
              <a:ext cx="1557338" cy="1092202"/>
            </a:xfrm>
            <a:custGeom>
              <a:avLst/>
              <a:gdLst>
                <a:gd name="T0" fmla="*/ 448 w 448"/>
                <a:gd name="T1" fmla="*/ 295 h 314"/>
                <a:gd name="T2" fmla="*/ 415 w 448"/>
                <a:gd name="T3" fmla="*/ 15 h 314"/>
                <a:gd name="T4" fmla="*/ 398 w 448"/>
                <a:gd name="T5" fmla="*/ 0 h 314"/>
                <a:gd name="T6" fmla="*/ 312 w 448"/>
                <a:gd name="T7" fmla="*/ 0 h 314"/>
                <a:gd name="T8" fmla="*/ 295 w 448"/>
                <a:gd name="T9" fmla="*/ 15 h 314"/>
                <a:gd name="T10" fmla="*/ 276 w 448"/>
                <a:gd name="T11" fmla="*/ 169 h 314"/>
                <a:gd name="T12" fmla="*/ 156 w 448"/>
                <a:gd name="T13" fmla="*/ 69 h 314"/>
                <a:gd name="T14" fmla="*/ 138 w 448"/>
                <a:gd name="T15" fmla="*/ 67 h 314"/>
                <a:gd name="T16" fmla="*/ 129 w 448"/>
                <a:gd name="T17" fmla="*/ 82 h 314"/>
                <a:gd name="T18" fmla="*/ 129 w 448"/>
                <a:gd name="T19" fmla="*/ 153 h 314"/>
                <a:gd name="T20" fmla="*/ 27 w 448"/>
                <a:gd name="T21" fmla="*/ 69 h 314"/>
                <a:gd name="T22" fmla="*/ 9 w 448"/>
                <a:gd name="T23" fmla="*/ 67 h 314"/>
                <a:gd name="T24" fmla="*/ 0 w 448"/>
                <a:gd name="T25" fmla="*/ 82 h 314"/>
                <a:gd name="T26" fmla="*/ 0 w 448"/>
                <a:gd name="T27" fmla="*/ 297 h 314"/>
                <a:gd name="T28" fmla="*/ 17 w 448"/>
                <a:gd name="T29" fmla="*/ 314 h 314"/>
                <a:gd name="T30" fmla="*/ 279 w 448"/>
                <a:gd name="T31" fmla="*/ 314 h 314"/>
                <a:gd name="T32" fmla="*/ 279 w 448"/>
                <a:gd name="T33" fmla="*/ 314 h 314"/>
                <a:gd name="T34" fmla="*/ 280 w 448"/>
                <a:gd name="T35" fmla="*/ 314 h 314"/>
                <a:gd name="T36" fmla="*/ 431 w 448"/>
                <a:gd name="T37" fmla="*/ 314 h 314"/>
                <a:gd name="T38" fmla="*/ 444 w 448"/>
                <a:gd name="T39" fmla="*/ 308 h 314"/>
                <a:gd name="T40" fmla="*/ 448 w 448"/>
                <a:gd name="T41" fmla="*/ 295 h 314"/>
                <a:gd name="T42" fmla="*/ 107 w 448"/>
                <a:gd name="T43" fmla="*/ 280 h 314"/>
                <a:gd name="T44" fmla="*/ 55 w 448"/>
                <a:gd name="T45" fmla="*/ 280 h 314"/>
                <a:gd name="T46" fmla="*/ 55 w 448"/>
                <a:gd name="T47" fmla="*/ 241 h 314"/>
                <a:gd name="T48" fmla="*/ 107 w 448"/>
                <a:gd name="T49" fmla="*/ 241 h 314"/>
                <a:gd name="T50" fmla="*/ 107 w 448"/>
                <a:gd name="T51" fmla="*/ 280 h 314"/>
                <a:gd name="T52" fmla="*/ 107 w 448"/>
                <a:gd name="T53" fmla="*/ 219 h 314"/>
                <a:gd name="T54" fmla="*/ 55 w 448"/>
                <a:gd name="T55" fmla="*/ 219 h 314"/>
                <a:gd name="T56" fmla="*/ 55 w 448"/>
                <a:gd name="T57" fmla="*/ 178 h 314"/>
                <a:gd name="T58" fmla="*/ 107 w 448"/>
                <a:gd name="T59" fmla="*/ 178 h 314"/>
                <a:gd name="T60" fmla="*/ 107 w 448"/>
                <a:gd name="T61" fmla="*/ 219 h 314"/>
                <a:gd name="T62" fmla="*/ 235 w 448"/>
                <a:gd name="T63" fmla="*/ 280 h 314"/>
                <a:gd name="T64" fmla="*/ 184 w 448"/>
                <a:gd name="T65" fmla="*/ 280 h 314"/>
                <a:gd name="T66" fmla="*/ 184 w 448"/>
                <a:gd name="T67" fmla="*/ 241 h 314"/>
                <a:gd name="T68" fmla="*/ 235 w 448"/>
                <a:gd name="T69" fmla="*/ 241 h 314"/>
                <a:gd name="T70" fmla="*/ 235 w 448"/>
                <a:gd name="T71" fmla="*/ 280 h 314"/>
                <a:gd name="T72" fmla="*/ 235 w 448"/>
                <a:gd name="T73" fmla="*/ 219 h 314"/>
                <a:gd name="T74" fmla="*/ 184 w 448"/>
                <a:gd name="T75" fmla="*/ 219 h 314"/>
                <a:gd name="T76" fmla="*/ 184 w 448"/>
                <a:gd name="T77" fmla="*/ 178 h 314"/>
                <a:gd name="T78" fmla="*/ 235 w 448"/>
                <a:gd name="T79" fmla="*/ 178 h 314"/>
                <a:gd name="T80" fmla="*/ 235 w 448"/>
                <a:gd name="T81" fmla="*/ 219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8" h="314">
                  <a:moveTo>
                    <a:pt x="448" y="295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414" y="7"/>
                    <a:pt x="407" y="0"/>
                    <a:pt x="398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04" y="0"/>
                    <a:pt x="296" y="7"/>
                    <a:pt x="295" y="15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1" y="65"/>
                    <a:pt x="144" y="64"/>
                    <a:pt x="138" y="67"/>
                  </a:cubicBezTo>
                  <a:cubicBezTo>
                    <a:pt x="132" y="69"/>
                    <a:pt x="129" y="75"/>
                    <a:pt x="129" y="82"/>
                  </a:cubicBezTo>
                  <a:cubicBezTo>
                    <a:pt x="129" y="153"/>
                    <a:pt x="129" y="153"/>
                    <a:pt x="129" y="153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2" y="65"/>
                    <a:pt x="15" y="64"/>
                    <a:pt x="9" y="67"/>
                  </a:cubicBezTo>
                  <a:cubicBezTo>
                    <a:pt x="4" y="69"/>
                    <a:pt x="0" y="75"/>
                    <a:pt x="0" y="82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06"/>
                    <a:pt x="7" y="314"/>
                    <a:pt x="17" y="314"/>
                  </a:cubicBezTo>
                  <a:cubicBezTo>
                    <a:pt x="279" y="314"/>
                    <a:pt x="279" y="314"/>
                    <a:pt x="279" y="314"/>
                  </a:cubicBezTo>
                  <a:cubicBezTo>
                    <a:pt x="279" y="314"/>
                    <a:pt x="279" y="314"/>
                    <a:pt x="279" y="314"/>
                  </a:cubicBezTo>
                  <a:cubicBezTo>
                    <a:pt x="279" y="314"/>
                    <a:pt x="280" y="314"/>
                    <a:pt x="280" y="314"/>
                  </a:cubicBezTo>
                  <a:cubicBezTo>
                    <a:pt x="431" y="314"/>
                    <a:pt x="431" y="314"/>
                    <a:pt x="431" y="314"/>
                  </a:cubicBezTo>
                  <a:cubicBezTo>
                    <a:pt x="436" y="314"/>
                    <a:pt x="440" y="312"/>
                    <a:pt x="444" y="308"/>
                  </a:cubicBezTo>
                  <a:cubicBezTo>
                    <a:pt x="447" y="305"/>
                    <a:pt x="448" y="300"/>
                    <a:pt x="448" y="295"/>
                  </a:cubicBezTo>
                  <a:close/>
                  <a:moveTo>
                    <a:pt x="107" y="280"/>
                  </a:moveTo>
                  <a:cubicBezTo>
                    <a:pt x="55" y="280"/>
                    <a:pt x="55" y="280"/>
                    <a:pt x="55" y="280"/>
                  </a:cubicBezTo>
                  <a:cubicBezTo>
                    <a:pt x="55" y="241"/>
                    <a:pt x="55" y="241"/>
                    <a:pt x="55" y="241"/>
                  </a:cubicBezTo>
                  <a:cubicBezTo>
                    <a:pt x="107" y="241"/>
                    <a:pt x="107" y="241"/>
                    <a:pt x="107" y="241"/>
                  </a:cubicBezTo>
                  <a:lnTo>
                    <a:pt x="107" y="280"/>
                  </a:lnTo>
                  <a:close/>
                  <a:moveTo>
                    <a:pt x="107" y="219"/>
                  </a:moveTo>
                  <a:cubicBezTo>
                    <a:pt x="55" y="219"/>
                    <a:pt x="55" y="219"/>
                    <a:pt x="55" y="219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107" y="178"/>
                    <a:pt x="107" y="178"/>
                    <a:pt x="107" y="178"/>
                  </a:cubicBezTo>
                  <a:lnTo>
                    <a:pt x="107" y="219"/>
                  </a:lnTo>
                  <a:close/>
                  <a:moveTo>
                    <a:pt x="235" y="280"/>
                  </a:moveTo>
                  <a:cubicBezTo>
                    <a:pt x="184" y="280"/>
                    <a:pt x="184" y="280"/>
                    <a:pt x="184" y="280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235" y="241"/>
                    <a:pt x="235" y="241"/>
                    <a:pt x="235" y="241"/>
                  </a:cubicBezTo>
                  <a:lnTo>
                    <a:pt x="235" y="280"/>
                  </a:lnTo>
                  <a:close/>
                  <a:moveTo>
                    <a:pt x="235" y="219"/>
                  </a:moveTo>
                  <a:cubicBezTo>
                    <a:pt x="184" y="219"/>
                    <a:pt x="184" y="219"/>
                    <a:pt x="184" y="219"/>
                  </a:cubicBezTo>
                  <a:cubicBezTo>
                    <a:pt x="184" y="178"/>
                    <a:pt x="184" y="178"/>
                    <a:pt x="184" y="178"/>
                  </a:cubicBezTo>
                  <a:cubicBezTo>
                    <a:pt x="235" y="178"/>
                    <a:pt x="235" y="178"/>
                    <a:pt x="235" y="178"/>
                  </a:cubicBezTo>
                  <a:lnTo>
                    <a:pt x="235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42" name="Freeform 56"/>
          <p:cNvSpPr>
            <a:spLocks noEditPoints="1"/>
          </p:cNvSpPr>
          <p:nvPr userDrawn="1"/>
        </p:nvSpPr>
        <p:spPr bwMode="auto">
          <a:xfrm>
            <a:off x="8968820" y="5572986"/>
            <a:ext cx="295972" cy="294946"/>
          </a:xfrm>
          <a:custGeom>
            <a:avLst/>
            <a:gdLst>
              <a:gd name="T0" fmla="*/ 170 w 202"/>
              <a:gd name="T1" fmla="*/ 0 h 201"/>
              <a:gd name="T2" fmla="*/ 32 w 202"/>
              <a:gd name="T3" fmla="*/ 0 h 201"/>
              <a:gd name="T4" fmla="*/ 0 w 202"/>
              <a:gd name="T5" fmla="*/ 31 h 201"/>
              <a:gd name="T6" fmla="*/ 0 w 202"/>
              <a:gd name="T7" fmla="*/ 170 h 201"/>
              <a:gd name="T8" fmla="*/ 32 w 202"/>
              <a:gd name="T9" fmla="*/ 201 h 201"/>
              <a:gd name="T10" fmla="*/ 170 w 202"/>
              <a:gd name="T11" fmla="*/ 201 h 201"/>
              <a:gd name="T12" fmla="*/ 202 w 202"/>
              <a:gd name="T13" fmla="*/ 170 h 201"/>
              <a:gd name="T14" fmla="*/ 202 w 202"/>
              <a:gd name="T15" fmla="*/ 31 h 201"/>
              <a:gd name="T16" fmla="*/ 170 w 202"/>
              <a:gd name="T17" fmla="*/ 0 h 201"/>
              <a:gd name="T18" fmla="*/ 158 w 202"/>
              <a:gd name="T19" fmla="*/ 161 h 201"/>
              <a:gd name="T20" fmla="*/ 127 w 202"/>
              <a:gd name="T21" fmla="*/ 161 h 201"/>
              <a:gd name="T22" fmla="*/ 127 w 202"/>
              <a:gd name="T23" fmla="*/ 116 h 201"/>
              <a:gd name="T24" fmla="*/ 75 w 202"/>
              <a:gd name="T25" fmla="*/ 116 h 201"/>
              <a:gd name="T26" fmla="*/ 75 w 202"/>
              <a:gd name="T27" fmla="*/ 161 h 201"/>
              <a:gd name="T28" fmla="*/ 43 w 202"/>
              <a:gd name="T29" fmla="*/ 161 h 201"/>
              <a:gd name="T30" fmla="*/ 43 w 202"/>
              <a:gd name="T31" fmla="*/ 40 h 201"/>
              <a:gd name="T32" fmla="*/ 75 w 202"/>
              <a:gd name="T33" fmla="*/ 40 h 201"/>
              <a:gd name="T34" fmla="*/ 75 w 202"/>
              <a:gd name="T35" fmla="*/ 85 h 201"/>
              <a:gd name="T36" fmla="*/ 127 w 202"/>
              <a:gd name="T37" fmla="*/ 85 h 201"/>
              <a:gd name="T38" fmla="*/ 127 w 202"/>
              <a:gd name="T39" fmla="*/ 40 h 201"/>
              <a:gd name="T40" fmla="*/ 158 w 202"/>
              <a:gd name="T41" fmla="*/ 40 h 201"/>
              <a:gd name="T42" fmla="*/ 158 w 202"/>
              <a:gd name="T43" fmla="*/ 16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2" h="201">
                <a:moveTo>
                  <a:pt x="17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87"/>
                  <a:pt x="14" y="201"/>
                  <a:pt x="32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87" y="201"/>
                  <a:pt x="202" y="187"/>
                  <a:pt x="202" y="170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2" y="14"/>
                  <a:pt x="187" y="0"/>
                  <a:pt x="170" y="0"/>
                </a:cubicBezTo>
                <a:close/>
                <a:moveTo>
                  <a:pt x="158" y="161"/>
                </a:moveTo>
                <a:cubicBezTo>
                  <a:pt x="127" y="161"/>
                  <a:pt x="127" y="161"/>
                  <a:pt x="127" y="161"/>
                </a:cubicBezTo>
                <a:cubicBezTo>
                  <a:pt x="127" y="116"/>
                  <a:pt x="127" y="116"/>
                  <a:pt x="127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5" y="161"/>
                  <a:pt x="75" y="161"/>
                  <a:pt x="75" y="161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3" y="40"/>
                  <a:pt x="43" y="40"/>
                  <a:pt x="43" y="40"/>
                </a:cubicBezTo>
                <a:cubicBezTo>
                  <a:pt x="75" y="40"/>
                  <a:pt x="75" y="40"/>
                  <a:pt x="75" y="40"/>
                </a:cubicBezTo>
                <a:cubicBezTo>
                  <a:pt x="75" y="85"/>
                  <a:pt x="75" y="85"/>
                  <a:pt x="75" y="85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58" y="40"/>
                  <a:pt x="158" y="40"/>
                  <a:pt x="158" y="40"/>
                </a:cubicBezTo>
                <a:lnTo>
                  <a:pt x="158" y="1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69" name="Freeform 32"/>
          <p:cNvSpPr>
            <a:spLocks noEditPoints="1"/>
          </p:cNvSpPr>
          <p:nvPr userDrawn="1"/>
        </p:nvSpPr>
        <p:spPr bwMode="auto">
          <a:xfrm>
            <a:off x="9008778" y="6161561"/>
            <a:ext cx="248330" cy="382574"/>
          </a:xfrm>
          <a:custGeom>
            <a:avLst/>
            <a:gdLst>
              <a:gd name="T0" fmla="*/ 176 w 247"/>
              <a:gd name="T1" fmla="*/ 101 h 379"/>
              <a:gd name="T2" fmla="*/ 88 w 247"/>
              <a:gd name="T3" fmla="*/ 0 h 379"/>
              <a:gd name="T4" fmla="*/ 58 w 247"/>
              <a:gd name="T5" fmla="*/ 111 h 379"/>
              <a:gd name="T6" fmla="*/ 0 w 247"/>
              <a:gd name="T7" fmla="*/ 379 h 379"/>
              <a:gd name="T8" fmla="*/ 176 w 247"/>
              <a:gd name="T9" fmla="*/ 379 h 379"/>
              <a:gd name="T10" fmla="*/ 164 w 247"/>
              <a:gd name="T11" fmla="*/ 118 h 379"/>
              <a:gd name="T12" fmla="*/ 164 w 247"/>
              <a:gd name="T13" fmla="*/ 118 h 379"/>
              <a:gd name="T14" fmla="*/ 164 w 247"/>
              <a:gd name="T15" fmla="*/ 304 h 379"/>
              <a:gd name="T16" fmla="*/ 141 w 247"/>
              <a:gd name="T17" fmla="*/ 328 h 379"/>
              <a:gd name="T18" fmla="*/ 141 w 247"/>
              <a:gd name="T19" fmla="*/ 265 h 379"/>
              <a:gd name="T20" fmla="*/ 141 w 247"/>
              <a:gd name="T21" fmla="*/ 255 h 379"/>
              <a:gd name="T22" fmla="*/ 141 w 247"/>
              <a:gd name="T23" fmla="*/ 255 h 379"/>
              <a:gd name="T24" fmla="*/ 164 w 247"/>
              <a:gd name="T25" fmla="*/ 231 h 379"/>
              <a:gd name="T26" fmla="*/ 164 w 247"/>
              <a:gd name="T27" fmla="*/ 191 h 379"/>
              <a:gd name="T28" fmla="*/ 141 w 247"/>
              <a:gd name="T29" fmla="*/ 167 h 379"/>
              <a:gd name="T30" fmla="*/ 141 w 247"/>
              <a:gd name="T31" fmla="*/ 158 h 379"/>
              <a:gd name="T32" fmla="*/ 141 w 247"/>
              <a:gd name="T33" fmla="*/ 158 h 379"/>
              <a:gd name="T34" fmla="*/ 125 w 247"/>
              <a:gd name="T35" fmla="*/ 40 h 379"/>
              <a:gd name="T36" fmla="*/ 147 w 247"/>
              <a:gd name="T37" fmla="*/ 65 h 379"/>
              <a:gd name="T38" fmla="*/ 147 w 247"/>
              <a:gd name="T39" fmla="*/ 74 h 379"/>
              <a:gd name="T40" fmla="*/ 108 w 247"/>
              <a:gd name="T41" fmla="*/ 304 h 379"/>
              <a:gd name="T42" fmla="*/ 108 w 247"/>
              <a:gd name="T43" fmla="*/ 304 h 379"/>
              <a:gd name="T44" fmla="*/ 108 w 247"/>
              <a:gd name="T45" fmla="*/ 313 h 379"/>
              <a:gd name="T46" fmla="*/ 134 w 247"/>
              <a:gd name="T47" fmla="*/ 265 h 379"/>
              <a:gd name="T48" fmla="*/ 108 w 247"/>
              <a:gd name="T49" fmla="*/ 240 h 379"/>
              <a:gd name="T50" fmla="*/ 108 w 247"/>
              <a:gd name="T51" fmla="*/ 231 h 379"/>
              <a:gd name="T52" fmla="*/ 108 w 247"/>
              <a:gd name="T53" fmla="*/ 231 h 379"/>
              <a:gd name="T54" fmla="*/ 134 w 247"/>
              <a:gd name="T55" fmla="*/ 207 h 379"/>
              <a:gd name="T56" fmla="*/ 134 w 247"/>
              <a:gd name="T57" fmla="*/ 167 h 379"/>
              <a:gd name="T58" fmla="*/ 108 w 247"/>
              <a:gd name="T59" fmla="*/ 143 h 379"/>
              <a:gd name="T60" fmla="*/ 108 w 247"/>
              <a:gd name="T61" fmla="*/ 133 h 379"/>
              <a:gd name="T62" fmla="*/ 108 w 247"/>
              <a:gd name="T63" fmla="*/ 133 h 379"/>
              <a:gd name="T64" fmla="*/ 96 w 247"/>
              <a:gd name="T65" fmla="*/ 40 h 379"/>
              <a:gd name="T66" fmla="*/ 118 w 247"/>
              <a:gd name="T67" fmla="*/ 65 h 379"/>
              <a:gd name="T68" fmla="*/ 118 w 247"/>
              <a:gd name="T69" fmla="*/ 74 h 379"/>
              <a:gd name="T70" fmla="*/ 79 w 247"/>
              <a:gd name="T71" fmla="*/ 118 h 379"/>
              <a:gd name="T72" fmla="*/ 79 w 247"/>
              <a:gd name="T73" fmla="*/ 118 h 379"/>
              <a:gd name="T74" fmla="*/ 79 w 247"/>
              <a:gd name="T75" fmla="*/ 158 h 379"/>
              <a:gd name="T76" fmla="*/ 102 w 247"/>
              <a:gd name="T77" fmla="*/ 182 h 379"/>
              <a:gd name="T78" fmla="*/ 102 w 247"/>
              <a:gd name="T79" fmla="*/ 191 h 379"/>
              <a:gd name="T80" fmla="*/ 79 w 247"/>
              <a:gd name="T81" fmla="*/ 216 h 379"/>
              <a:gd name="T82" fmla="*/ 79 w 247"/>
              <a:gd name="T83" fmla="*/ 216 h 379"/>
              <a:gd name="T84" fmla="*/ 79 w 247"/>
              <a:gd name="T85" fmla="*/ 255 h 379"/>
              <a:gd name="T86" fmla="*/ 102 w 247"/>
              <a:gd name="T87" fmla="*/ 280 h 379"/>
              <a:gd name="T88" fmla="*/ 102 w 247"/>
              <a:gd name="T89" fmla="*/ 289 h 379"/>
              <a:gd name="T90" fmla="*/ 79 w 247"/>
              <a:gd name="T91" fmla="*/ 313 h 379"/>
              <a:gd name="T92" fmla="*/ 79 w 247"/>
              <a:gd name="T93" fmla="*/ 313 h 379"/>
              <a:gd name="T94" fmla="*/ 167 w 247"/>
              <a:gd name="T95" fmla="*/ 347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79">
                <a:moveTo>
                  <a:pt x="238" y="362"/>
                </a:moveTo>
                <a:cubicBezTo>
                  <a:pt x="186" y="362"/>
                  <a:pt x="186" y="362"/>
                  <a:pt x="186" y="362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6" y="106"/>
                  <a:pt x="182" y="101"/>
                  <a:pt x="176" y="101"/>
                </a:cubicBezTo>
                <a:cubicBezTo>
                  <a:pt x="164" y="101"/>
                  <a:pt x="164" y="101"/>
                  <a:pt x="164" y="101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4"/>
                  <a:pt x="161" y="0"/>
                  <a:pt x="15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3" y="0"/>
                  <a:pt x="80" y="4"/>
                  <a:pt x="80" y="8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2" y="101"/>
                  <a:pt x="58" y="106"/>
                  <a:pt x="58" y="111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9" y="362"/>
                  <a:pt x="9" y="362"/>
                  <a:pt x="9" y="362"/>
                </a:cubicBezTo>
                <a:cubicBezTo>
                  <a:pt x="4" y="362"/>
                  <a:pt x="0" y="366"/>
                  <a:pt x="0" y="371"/>
                </a:cubicBezTo>
                <a:cubicBezTo>
                  <a:pt x="0" y="379"/>
                  <a:pt x="0" y="379"/>
                  <a:pt x="0" y="379"/>
                </a:cubicBezTo>
                <a:cubicBezTo>
                  <a:pt x="68" y="379"/>
                  <a:pt x="68" y="379"/>
                  <a:pt x="68" y="379"/>
                </a:cubicBezTo>
                <a:cubicBezTo>
                  <a:pt x="88" y="379"/>
                  <a:pt x="88" y="379"/>
                  <a:pt x="88" y="379"/>
                </a:cubicBezTo>
                <a:cubicBezTo>
                  <a:pt x="156" y="379"/>
                  <a:pt x="156" y="379"/>
                  <a:pt x="156" y="379"/>
                </a:cubicBezTo>
                <a:cubicBezTo>
                  <a:pt x="176" y="379"/>
                  <a:pt x="176" y="379"/>
                  <a:pt x="176" y="379"/>
                </a:cubicBezTo>
                <a:cubicBezTo>
                  <a:pt x="247" y="379"/>
                  <a:pt x="247" y="379"/>
                  <a:pt x="247" y="379"/>
                </a:cubicBezTo>
                <a:cubicBezTo>
                  <a:pt x="247" y="371"/>
                  <a:pt x="247" y="371"/>
                  <a:pt x="247" y="371"/>
                </a:cubicBezTo>
                <a:cubicBezTo>
                  <a:pt x="247" y="366"/>
                  <a:pt x="243" y="362"/>
                  <a:pt x="238" y="362"/>
                </a:cubicBezTo>
                <a:close/>
                <a:moveTo>
                  <a:pt x="164" y="118"/>
                </a:moveTo>
                <a:cubicBezTo>
                  <a:pt x="164" y="133"/>
                  <a:pt x="164" y="133"/>
                  <a:pt x="164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1" y="118"/>
                  <a:pt x="141" y="118"/>
                  <a:pt x="141" y="118"/>
                </a:cubicBezTo>
                <a:lnTo>
                  <a:pt x="164" y="118"/>
                </a:lnTo>
                <a:close/>
                <a:moveTo>
                  <a:pt x="141" y="304"/>
                </a:moveTo>
                <a:cubicBezTo>
                  <a:pt x="141" y="289"/>
                  <a:pt x="141" y="289"/>
                  <a:pt x="141" y="289"/>
                </a:cubicBezTo>
                <a:cubicBezTo>
                  <a:pt x="164" y="289"/>
                  <a:pt x="164" y="289"/>
                  <a:pt x="164" y="289"/>
                </a:cubicBezTo>
                <a:cubicBezTo>
                  <a:pt x="164" y="304"/>
                  <a:pt x="164" y="304"/>
                  <a:pt x="164" y="304"/>
                </a:cubicBezTo>
                <a:lnTo>
                  <a:pt x="141" y="304"/>
                </a:lnTo>
                <a:close/>
                <a:moveTo>
                  <a:pt x="164" y="313"/>
                </a:moveTo>
                <a:cubicBezTo>
                  <a:pt x="164" y="328"/>
                  <a:pt x="164" y="328"/>
                  <a:pt x="164" y="328"/>
                </a:cubicBezTo>
                <a:cubicBezTo>
                  <a:pt x="141" y="328"/>
                  <a:pt x="141" y="328"/>
                  <a:pt x="141" y="328"/>
                </a:cubicBezTo>
                <a:cubicBezTo>
                  <a:pt x="141" y="313"/>
                  <a:pt x="141" y="313"/>
                  <a:pt x="141" y="313"/>
                </a:cubicBezTo>
                <a:lnTo>
                  <a:pt x="164" y="313"/>
                </a:lnTo>
                <a:close/>
                <a:moveTo>
                  <a:pt x="141" y="280"/>
                </a:moveTo>
                <a:cubicBezTo>
                  <a:pt x="141" y="265"/>
                  <a:pt x="141" y="265"/>
                  <a:pt x="141" y="265"/>
                </a:cubicBezTo>
                <a:cubicBezTo>
                  <a:pt x="164" y="265"/>
                  <a:pt x="164" y="265"/>
                  <a:pt x="164" y="265"/>
                </a:cubicBezTo>
                <a:cubicBezTo>
                  <a:pt x="164" y="280"/>
                  <a:pt x="164" y="280"/>
                  <a:pt x="164" y="280"/>
                </a:cubicBezTo>
                <a:lnTo>
                  <a:pt x="141" y="280"/>
                </a:lnTo>
                <a:close/>
                <a:moveTo>
                  <a:pt x="141" y="255"/>
                </a:moveTo>
                <a:cubicBezTo>
                  <a:pt x="141" y="240"/>
                  <a:pt x="141" y="240"/>
                  <a:pt x="141" y="240"/>
                </a:cubicBezTo>
                <a:cubicBezTo>
                  <a:pt x="164" y="240"/>
                  <a:pt x="164" y="240"/>
                  <a:pt x="164" y="240"/>
                </a:cubicBezTo>
                <a:cubicBezTo>
                  <a:pt x="164" y="255"/>
                  <a:pt x="164" y="255"/>
                  <a:pt x="164" y="255"/>
                </a:cubicBezTo>
                <a:lnTo>
                  <a:pt x="141" y="255"/>
                </a:lnTo>
                <a:close/>
                <a:moveTo>
                  <a:pt x="141" y="231"/>
                </a:moveTo>
                <a:cubicBezTo>
                  <a:pt x="141" y="216"/>
                  <a:pt x="141" y="216"/>
                  <a:pt x="141" y="216"/>
                </a:cubicBezTo>
                <a:cubicBezTo>
                  <a:pt x="164" y="216"/>
                  <a:pt x="164" y="216"/>
                  <a:pt x="164" y="216"/>
                </a:cubicBezTo>
                <a:cubicBezTo>
                  <a:pt x="164" y="231"/>
                  <a:pt x="164" y="231"/>
                  <a:pt x="164" y="231"/>
                </a:cubicBezTo>
                <a:lnTo>
                  <a:pt x="141" y="231"/>
                </a:lnTo>
                <a:close/>
                <a:moveTo>
                  <a:pt x="141" y="207"/>
                </a:moveTo>
                <a:cubicBezTo>
                  <a:pt x="141" y="191"/>
                  <a:pt x="141" y="191"/>
                  <a:pt x="141" y="191"/>
                </a:cubicBezTo>
                <a:cubicBezTo>
                  <a:pt x="164" y="191"/>
                  <a:pt x="164" y="191"/>
                  <a:pt x="164" y="191"/>
                </a:cubicBezTo>
                <a:cubicBezTo>
                  <a:pt x="164" y="207"/>
                  <a:pt x="164" y="207"/>
                  <a:pt x="164" y="207"/>
                </a:cubicBezTo>
                <a:lnTo>
                  <a:pt x="141" y="207"/>
                </a:lnTo>
                <a:close/>
                <a:moveTo>
                  <a:pt x="141" y="182"/>
                </a:moveTo>
                <a:cubicBezTo>
                  <a:pt x="141" y="167"/>
                  <a:pt x="141" y="167"/>
                  <a:pt x="141" y="167"/>
                </a:cubicBezTo>
                <a:cubicBezTo>
                  <a:pt x="164" y="167"/>
                  <a:pt x="164" y="167"/>
                  <a:pt x="164" y="167"/>
                </a:cubicBezTo>
                <a:cubicBezTo>
                  <a:pt x="164" y="182"/>
                  <a:pt x="164" y="182"/>
                  <a:pt x="164" y="182"/>
                </a:cubicBezTo>
                <a:lnTo>
                  <a:pt x="141" y="182"/>
                </a:lnTo>
                <a:close/>
                <a:moveTo>
                  <a:pt x="141" y="158"/>
                </a:moveTo>
                <a:cubicBezTo>
                  <a:pt x="141" y="143"/>
                  <a:pt x="141" y="143"/>
                  <a:pt x="141" y="143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4" y="158"/>
                  <a:pt x="164" y="158"/>
                  <a:pt x="164" y="158"/>
                </a:cubicBezTo>
                <a:lnTo>
                  <a:pt x="141" y="158"/>
                </a:lnTo>
                <a:close/>
                <a:moveTo>
                  <a:pt x="125" y="25"/>
                </a:moveTo>
                <a:cubicBezTo>
                  <a:pt x="147" y="25"/>
                  <a:pt x="147" y="25"/>
                  <a:pt x="147" y="25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25" y="40"/>
                  <a:pt x="125" y="40"/>
                  <a:pt x="125" y="40"/>
                </a:cubicBezTo>
                <a:lnTo>
                  <a:pt x="125" y="25"/>
                </a:lnTo>
                <a:close/>
                <a:moveTo>
                  <a:pt x="125" y="49"/>
                </a:moveTo>
                <a:cubicBezTo>
                  <a:pt x="147" y="49"/>
                  <a:pt x="147" y="49"/>
                  <a:pt x="147" y="49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49"/>
                </a:lnTo>
                <a:close/>
                <a:moveTo>
                  <a:pt x="125" y="74"/>
                </a:moveTo>
                <a:cubicBezTo>
                  <a:pt x="147" y="74"/>
                  <a:pt x="147" y="74"/>
                  <a:pt x="147" y="74"/>
                </a:cubicBezTo>
                <a:cubicBezTo>
                  <a:pt x="147" y="89"/>
                  <a:pt x="147" y="89"/>
                  <a:pt x="147" y="89"/>
                </a:cubicBezTo>
                <a:cubicBezTo>
                  <a:pt x="125" y="89"/>
                  <a:pt x="125" y="89"/>
                  <a:pt x="125" y="89"/>
                </a:cubicBezTo>
                <a:lnTo>
                  <a:pt x="125" y="74"/>
                </a:lnTo>
                <a:close/>
                <a:moveTo>
                  <a:pt x="108" y="304"/>
                </a:moveTo>
                <a:cubicBezTo>
                  <a:pt x="108" y="289"/>
                  <a:pt x="108" y="289"/>
                  <a:pt x="108" y="289"/>
                </a:cubicBezTo>
                <a:cubicBezTo>
                  <a:pt x="134" y="289"/>
                  <a:pt x="134" y="289"/>
                  <a:pt x="134" y="289"/>
                </a:cubicBezTo>
                <a:cubicBezTo>
                  <a:pt x="134" y="304"/>
                  <a:pt x="134" y="304"/>
                  <a:pt x="134" y="304"/>
                </a:cubicBezTo>
                <a:lnTo>
                  <a:pt x="108" y="304"/>
                </a:lnTo>
                <a:close/>
                <a:moveTo>
                  <a:pt x="134" y="313"/>
                </a:moveTo>
                <a:cubicBezTo>
                  <a:pt x="134" y="328"/>
                  <a:pt x="134" y="328"/>
                  <a:pt x="134" y="328"/>
                </a:cubicBezTo>
                <a:cubicBezTo>
                  <a:pt x="108" y="328"/>
                  <a:pt x="108" y="328"/>
                  <a:pt x="108" y="328"/>
                </a:cubicBezTo>
                <a:cubicBezTo>
                  <a:pt x="108" y="313"/>
                  <a:pt x="108" y="313"/>
                  <a:pt x="108" y="313"/>
                </a:cubicBezTo>
                <a:lnTo>
                  <a:pt x="134" y="313"/>
                </a:lnTo>
                <a:close/>
                <a:moveTo>
                  <a:pt x="108" y="280"/>
                </a:moveTo>
                <a:cubicBezTo>
                  <a:pt x="108" y="265"/>
                  <a:pt x="108" y="265"/>
                  <a:pt x="108" y="265"/>
                </a:cubicBezTo>
                <a:cubicBezTo>
                  <a:pt x="134" y="265"/>
                  <a:pt x="134" y="265"/>
                  <a:pt x="134" y="265"/>
                </a:cubicBezTo>
                <a:cubicBezTo>
                  <a:pt x="134" y="280"/>
                  <a:pt x="134" y="280"/>
                  <a:pt x="134" y="280"/>
                </a:cubicBezTo>
                <a:lnTo>
                  <a:pt x="108" y="280"/>
                </a:lnTo>
                <a:close/>
                <a:moveTo>
                  <a:pt x="108" y="255"/>
                </a:moveTo>
                <a:cubicBezTo>
                  <a:pt x="108" y="240"/>
                  <a:pt x="108" y="240"/>
                  <a:pt x="108" y="240"/>
                </a:cubicBezTo>
                <a:cubicBezTo>
                  <a:pt x="134" y="240"/>
                  <a:pt x="134" y="240"/>
                  <a:pt x="134" y="240"/>
                </a:cubicBezTo>
                <a:cubicBezTo>
                  <a:pt x="134" y="255"/>
                  <a:pt x="134" y="255"/>
                  <a:pt x="134" y="255"/>
                </a:cubicBezTo>
                <a:lnTo>
                  <a:pt x="108" y="255"/>
                </a:lnTo>
                <a:close/>
                <a:moveTo>
                  <a:pt x="108" y="231"/>
                </a:moveTo>
                <a:cubicBezTo>
                  <a:pt x="108" y="216"/>
                  <a:pt x="108" y="216"/>
                  <a:pt x="108" y="216"/>
                </a:cubicBezTo>
                <a:cubicBezTo>
                  <a:pt x="134" y="216"/>
                  <a:pt x="134" y="216"/>
                  <a:pt x="134" y="216"/>
                </a:cubicBezTo>
                <a:cubicBezTo>
                  <a:pt x="134" y="231"/>
                  <a:pt x="134" y="231"/>
                  <a:pt x="134" y="231"/>
                </a:cubicBezTo>
                <a:lnTo>
                  <a:pt x="108" y="231"/>
                </a:lnTo>
                <a:close/>
                <a:moveTo>
                  <a:pt x="108" y="207"/>
                </a:moveTo>
                <a:cubicBezTo>
                  <a:pt x="108" y="191"/>
                  <a:pt x="108" y="191"/>
                  <a:pt x="108" y="191"/>
                </a:cubicBezTo>
                <a:cubicBezTo>
                  <a:pt x="134" y="191"/>
                  <a:pt x="134" y="191"/>
                  <a:pt x="134" y="191"/>
                </a:cubicBezTo>
                <a:cubicBezTo>
                  <a:pt x="134" y="207"/>
                  <a:pt x="134" y="207"/>
                  <a:pt x="134" y="207"/>
                </a:cubicBezTo>
                <a:lnTo>
                  <a:pt x="108" y="207"/>
                </a:lnTo>
                <a:close/>
                <a:moveTo>
                  <a:pt x="108" y="182"/>
                </a:moveTo>
                <a:cubicBezTo>
                  <a:pt x="108" y="167"/>
                  <a:pt x="108" y="167"/>
                  <a:pt x="108" y="167"/>
                </a:cubicBezTo>
                <a:cubicBezTo>
                  <a:pt x="134" y="167"/>
                  <a:pt x="134" y="167"/>
                  <a:pt x="134" y="167"/>
                </a:cubicBezTo>
                <a:cubicBezTo>
                  <a:pt x="134" y="182"/>
                  <a:pt x="134" y="182"/>
                  <a:pt x="134" y="182"/>
                </a:cubicBezTo>
                <a:lnTo>
                  <a:pt x="108" y="182"/>
                </a:lnTo>
                <a:close/>
                <a:moveTo>
                  <a:pt x="108" y="158"/>
                </a:moveTo>
                <a:cubicBezTo>
                  <a:pt x="108" y="143"/>
                  <a:pt x="108" y="143"/>
                  <a:pt x="108" y="143"/>
                </a:cubicBezTo>
                <a:cubicBezTo>
                  <a:pt x="134" y="143"/>
                  <a:pt x="134" y="143"/>
                  <a:pt x="134" y="143"/>
                </a:cubicBezTo>
                <a:cubicBezTo>
                  <a:pt x="134" y="158"/>
                  <a:pt x="134" y="158"/>
                  <a:pt x="134" y="158"/>
                </a:cubicBezTo>
                <a:lnTo>
                  <a:pt x="108" y="158"/>
                </a:lnTo>
                <a:close/>
                <a:moveTo>
                  <a:pt x="108" y="133"/>
                </a:moveTo>
                <a:cubicBezTo>
                  <a:pt x="108" y="118"/>
                  <a:pt x="108" y="118"/>
                  <a:pt x="108" y="118"/>
                </a:cubicBezTo>
                <a:cubicBezTo>
                  <a:pt x="134" y="118"/>
                  <a:pt x="134" y="118"/>
                  <a:pt x="134" y="118"/>
                </a:cubicBezTo>
                <a:cubicBezTo>
                  <a:pt x="134" y="133"/>
                  <a:pt x="134" y="133"/>
                  <a:pt x="134" y="133"/>
                </a:cubicBezTo>
                <a:lnTo>
                  <a:pt x="108" y="133"/>
                </a:lnTo>
                <a:close/>
                <a:moveTo>
                  <a:pt x="96" y="25"/>
                </a:moveTo>
                <a:cubicBezTo>
                  <a:pt x="118" y="25"/>
                  <a:pt x="118" y="25"/>
                  <a:pt x="118" y="25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25"/>
                </a:lnTo>
                <a:close/>
                <a:moveTo>
                  <a:pt x="96" y="49"/>
                </a:moveTo>
                <a:cubicBezTo>
                  <a:pt x="118" y="49"/>
                  <a:pt x="118" y="49"/>
                  <a:pt x="118" y="49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96" y="65"/>
                  <a:pt x="96" y="65"/>
                  <a:pt x="96" y="65"/>
                </a:cubicBezTo>
                <a:lnTo>
                  <a:pt x="96" y="49"/>
                </a:lnTo>
                <a:close/>
                <a:moveTo>
                  <a:pt x="96" y="74"/>
                </a:moveTo>
                <a:cubicBezTo>
                  <a:pt x="118" y="74"/>
                  <a:pt x="118" y="74"/>
                  <a:pt x="118" y="74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96" y="89"/>
                  <a:pt x="96" y="89"/>
                  <a:pt x="96" y="89"/>
                </a:cubicBezTo>
                <a:lnTo>
                  <a:pt x="96" y="74"/>
                </a:lnTo>
                <a:close/>
                <a:moveTo>
                  <a:pt x="79" y="118"/>
                </a:moveTo>
                <a:cubicBezTo>
                  <a:pt x="102" y="118"/>
                  <a:pt x="102" y="118"/>
                  <a:pt x="102" y="118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79" y="133"/>
                  <a:pt x="79" y="133"/>
                  <a:pt x="79" y="133"/>
                </a:cubicBezTo>
                <a:lnTo>
                  <a:pt x="79" y="118"/>
                </a:lnTo>
                <a:close/>
                <a:moveTo>
                  <a:pt x="79" y="143"/>
                </a:moveTo>
                <a:cubicBezTo>
                  <a:pt x="102" y="143"/>
                  <a:pt x="102" y="143"/>
                  <a:pt x="102" y="143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79" y="158"/>
                  <a:pt x="79" y="158"/>
                  <a:pt x="79" y="158"/>
                </a:cubicBezTo>
                <a:lnTo>
                  <a:pt x="79" y="143"/>
                </a:lnTo>
                <a:close/>
                <a:moveTo>
                  <a:pt x="79" y="167"/>
                </a:moveTo>
                <a:cubicBezTo>
                  <a:pt x="102" y="167"/>
                  <a:pt x="102" y="167"/>
                  <a:pt x="102" y="167"/>
                </a:cubicBezTo>
                <a:cubicBezTo>
                  <a:pt x="102" y="182"/>
                  <a:pt x="102" y="182"/>
                  <a:pt x="102" y="182"/>
                </a:cubicBezTo>
                <a:cubicBezTo>
                  <a:pt x="79" y="182"/>
                  <a:pt x="79" y="182"/>
                  <a:pt x="79" y="182"/>
                </a:cubicBezTo>
                <a:lnTo>
                  <a:pt x="79" y="167"/>
                </a:lnTo>
                <a:close/>
                <a:moveTo>
                  <a:pt x="79" y="191"/>
                </a:moveTo>
                <a:cubicBezTo>
                  <a:pt x="102" y="191"/>
                  <a:pt x="102" y="191"/>
                  <a:pt x="102" y="191"/>
                </a:cubicBezTo>
                <a:cubicBezTo>
                  <a:pt x="102" y="207"/>
                  <a:pt x="102" y="207"/>
                  <a:pt x="102" y="207"/>
                </a:cubicBezTo>
                <a:cubicBezTo>
                  <a:pt x="79" y="207"/>
                  <a:pt x="79" y="207"/>
                  <a:pt x="79" y="207"/>
                </a:cubicBezTo>
                <a:lnTo>
                  <a:pt x="79" y="191"/>
                </a:lnTo>
                <a:close/>
                <a:moveTo>
                  <a:pt x="79" y="216"/>
                </a:moveTo>
                <a:cubicBezTo>
                  <a:pt x="102" y="216"/>
                  <a:pt x="102" y="216"/>
                  <a:pt x="102" y="216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79" y="231"/>
                  <a:pt x="79" y="231"/>
                  <a:pt x="79" y="231"/>
                </a:cubicBezTo>
                <a:lnTo>
                  <a:pt x="79" y="216"/>
                </a:lnTo>
                <a:close/>
                <a:moveTo>
                  <a:pt x="79" y="240"/>
                </a:moveTo>
                <a:cubicBezTo>
                  <a:pt x="102" y="240"/>
                  <a:pt x="102" y="240"/>
                  <a:pt x="102" y="240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79" y="255"/>
                  <a:pt x="79" y="255"/>
                  <a:pt x="79" y="255"/>
                </a:cubicBezTo>
                <a:lnTo>
                  <a:pt x="79" y="240"/>
                </a:lnTo>
                <a:close/>
                <a:moveTo>
                  <a:pt x="79" y="265"/>
                </a:moveTo>
                <a:cubicBezTo>
                  <a:pt x="102" y="265"/>
                  <a:pt x="102" y="265"/>
                  <a:pt x="102" y="265"/>
                </a:cubicBezTo>
                <a:cubicBezTo>
                  <a:pt x="102" y="280"/>
                  <a:pt x="102" y="280"/>
                  <a:pt x="102" y="280"/>
                </a:cubicBezTo>
                <a:cubicBezTo>
                  <a:pt x="79" y="280"/>
                  <a:pt x="79" y="280"/>
                  <a:pt x="79" y="280"/>
                </a:cubicBezTo>
                <a:lnTo>
                  <a:pt x="79" y="265"/>
                </a:lnTo>
                <a:close/>
                <a:moveTo>
                  <a:pt x="79" y="289"/>
                </a:moveTo>
                <a:cubicBezTo>
                  <a:pt x="102" y="289"/>
                  <a:pt x="102" y="289"/>
                  <a:pt x="102" y="289"/>
                </a:cubicBezTo>
                <a:cubicBezTo>
                  <a:pt x="102" y="304"/>
                  <a:pt x="102" y="304"/>
                  <a:pt x="102" y="304"/>
                </a:cubicBezTo>
                <a:cubicBezTo>
                  <a:pt x="79" y="304"/>
                  <a:pt x="79" y="304"/>
                  <a:pt x="79" y="304"/>
                </a:cubicBezTo>
                <a:lnTo>
                  <a:pt x="79" y="289"/>
                </a:lnTo>
                <a:close/>
                <a:moveTo>
                  <a:pt x="79" y="313"/>
                </a:moveTo>
                <a:cubicBezTo>
                  <a:pt x="102" y="313"/>
                  <a:pt x="102" y="313"/>
                  <a:pt x="102" y="313"/>
                </a:cubicBezTo>
                <a:cubicBezTo>
                  <a:pt x="102" y="328"/>
                  <a:pt x="102" y="328"/>
                  <a:pt x="102" y="328"/>
                </a:cubicBezTo>
                <a:cubicBezTo>
                  <a:pt x="79" y="328"/>
                  <a:pt x="79" y="328"/>
                  <a:pt x="79" y="328"/>
                </a:cubicBezTo>
                <a:lnTo>
                  <a:pt x="79" y="313"/>
                </a:lnTo>
                <a:close/>
                <a:moveTo>
                  <a:pt x="167" y="366"/>
                </a:moveTo>
                <a:cubicBezTo>
                  <a:pt x="76" y="366"/>
                  <a:pt x="76" y="366"/>
                  <a:pt x="76" y="366"/>
                </a:cubicBezTo>
                <a:cubicBezTo>
                  <a:pt x="76" y="347"/>
                  <a:pt x="76" y="347"/>
                  <a:pt x="76" y="347"/>
                </a:cubicBezTo>
                <a:cubicBezTo>
                  <a:pt x="167" y="347"/>
                  <a:pt x="167" y="347"/>
                  <a:pt x="167" y="347"/>
                </a:cubicBezTo>
                <a:lnTo>
                  <a:pt x="167" y="3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86" name="Group 185"/>
          <p:cNvGrpSpPr/>
          <p:nvPr userDrawn="1"/>
        </p:nvGrpSpPr>
        <p:grpSpPr>
          <a:xfrm>
            <a:off x="8942666" y="4934437"/>
            <a:ext cx="327156" cy="302164"/>
            <a:chOff x="15651163" y="3206750"/>
            <a:chExt cx="685800" cy="633413"/>
          </a:xfrm>
          <a:solidFill>
            <a:schemeClr val="tx1"/>
          </a:solidFill>
        </p:grpSpPr>
        <p:sp>
          <p:nvSpPr>
            <p:cNvPr id="187" name="Freeform 59"/>
            <p:cNvSpPr>
              <a:spLocks noEditPoints="1"/>
            </p:cNvSpPr>
            <p:nvPr/>
          </p:nvSpPr>
          <p:spPr bwMode="auto">
            <a:xfrm>
              <a:off x="15651163" y="3206750"/>
              <a:ext cx="685800" cy="633413"/>
            </a:xfrm>
            <a:custGeom>
              <a:avLst/>
              <a:gdLst>
                <a:gd name="T0" fmla="*/ 392 w 432"/>
                <a:gd name="T1" fmla="*/ 179 h 399"/>
                <a:gd name="T2" fmla="*/ 432 w 432"/>
                <a:gd name="T3" fmla="*/ 179 h 399"/>
                <a:gd name="T4" fmla="*/ 216 w 432"/>
                <a:gd name="T5" fmla="*/ 0 h 399"/>
                <a:gd name="T6" fmla="*/ 0 w 432"/>
                <a:gd name="T7" fmla="*/ 179 h 399"/>
                <a:gd name="T8" fmla="*/ 44 w 432"/>
                <a:gd name="T9" fmla="*/ 179 h 399"/>
                <a:gd name="T10" fmla="*/ 44 w 432"/>
                <a:gd name="T11" fmla="*/ 353 h 399"/>
                <a:gd name="T12" fmla="*/ 23 w 432"/>
                <a:gd name="T13" fmla="*/ 353 h 399"/>
                <a:gd name="T14" fmla="*/ 23 w 432"/>
                <a:gd name="T15" fmla="*/ 399 h 399"/>
                <a:gd name="T16" fmla="*/ 412 w 432"/>
                <a:gd name="T17" fmla="*/ 399 h 399"/>
                <a:gd name="T18" fmla="*/ 412 w 432"/>
                <a:gd name="T19" fmla="*/ 353 h 399"/>
                <a:gd name="T20" fmla="*/ 392 w 432"/>
                <a:gd name="T21" fmla="*/ 353 h 399"/>
                <a:gd name="T22" fmla="*/ 392 w 432"/>
                <a:gd name="T23" fmla="*/ 179 h 399"/>
                <a:gd name="T24" fmla="*/ 205 w 432"/>
                <a:gd name="T25" fmla="*/ 139 h 399"/>
                <a:gd name="T26" fmla="*/ 150 w 432"/>
                <a:gd name="T27" fmla="*/ 82 h 399"/>
                <a:gd name="T28" fmla="*/ 205 w 432"/>
                <a:gd name="T29" fmla="*/ 37 h 399"/>
                <a:gd name="T30" fmla="*/ 205 w 432"/>
                <a:gd name="T31" fmla="*/ 139 h 399"/>
                <a:gd name="T32" fmla="*/ 196 w 432"/>
                <a:gd name="T33" fmla="*/ 159 h 399"/>
                <a:gd name="T34" fmla="*/ 144 w 432"/>
                <a:gd name="T35" fmla="*/ 159 h 399"/>
                <a:gd name="T36" fmla="*/ 144 w 432"/>
                <a:gd name="T37" fmla="*/ 106 h 399"/>
                <a:gd name="T38" fmla="*/ 196 w 432"/>
                <a:gd name="T39" fmla="*/ 159 h 399"/>
                <a:gd name="T40" fmla="*/ 260 w 432"/>
                <a:gd name="T41" fmla="*/ 348 h 399"/>
                <a:gd name="T42" fmla="*/ 64 w 432"/>
                <a:gd name="T43" fmla="*/ 348 h 399"/>
                <a:gd name="T44" fmla="*/ 64 w 432"/>
                <a:gd name="T45" fmla="*/ 183 h 399"/>
                <a:gd name="T46" fmla="*/ 260 w 432"/>
                <a:gd name="T47" fmla="*/ 183 h 399"/>
                <a:gd name="T48" fmla="*/ 260 w 432"/>
                <a:gd name="T49" fmla="*/ 348 h 399"/>
                <a:gd name="T50" fmla="*/ 227 w 432"/>
                <a:gd name="T51" fmla="*/ 159 h 399"/>
                <a:gd name="T52" fmla="*/ 227 w 432"/>
                <a:gd name="T53" fmla="*/ 37 h 399"/>
                <a:gd name="T54" fmla="*/ 373 w 432"/>
                <a:gd name="T55" fmla="*/ 159 h 399"/>
                <a:gd name="T56" fmla="*/ 227 w 432"/>
                <a:gd name="T57" fmla="*/ 159 h 399"/>
                <a:gd name="T58" fmla="*/ 122 w 432"/>
                <a:gd name="T59" fmla="*/ 106 h 399"/>
                <a:gd name="T60" fmla="*/ 122 w 432"/>
                <a:gd name="T61" fmla="*/ 159 h 399"/>
                <a:gd name="T62" fmla="*/ 58 w 432"/>
                <a:gd name="T63" fmla="*/ 159 h 399"/>
                <a:gd name="T64" fmla="*/ 122 w 432"/>
                <a:gd name="T65" fmla="*/ 10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399">
                  <a:moveTo>
                    <a:pt x="392" y="179"/>
                  </a:moveTo>
                  <a:lnTo>
                    <a:pt x="432" y="179"/>
                  </a:lnTo>
                  <a:lnTo>
                    <a:pt x="216" y="0"/>
                  </a:lnTo>
                  <a:lnTo>
                    <a:pt x="0" y="179"/>
                  </a:lnTo>
                  <a:lnTo>
                    <a:pt x="44" y="179"/>
                  </a:lnTo>
                  <a:lnTo>
                    <a:pt x="44" y="353"/>
                  </a:lnTo>
                  <a:lnTo>
                    <a:pt x="23" y="353"/>
                  </a:lnTo>
                  <a:lnTo>
                    <a:pt x="23" y="399"/>
                  </a:lnTo>
                  <a:lnTo>
                    <a:pt x="412" y="399"/>
                  </a:lnTo>
                  <a:lnTo>
                    <a:pt x="412" y="353"/>
                  </a:lnTo>
                  <a:lnTo>
                    <a:pt x="392" y="353"/>
                  </a:lnTo>
                  <a:lnTo>
                    <a:pt x="392" y="179"/>
                  </a:lnTo>
                  <a:close/>
                  <a:moveTo>
                    <a:pt x="205" y="139"/>
                  </a:moveTo>
                  <a:lnTo>
                    <a:pt x="150" y="82"/>
                  </a:lnTo>
                  <a:lnTo>
                    <a:pt x="205" y="37"/>
                  </a:lnTo>
                  <a:lnTo>
                    <a:pt x="205" y="139"/>
                  </a:lnTo>
                  <a:close/>
                  <a:moveTo>
                    <a:pt x="196" y="159"/>
                  </a:moveTo>
                  <a:lnTo>
                    <a:pt x="144" y="159"/>
                  </a:lnTo>
                  <a:lnTo>
                    <a:pt x="144" y="106"/>
                  </a:lnTo>
                  <a:lnTo>
                    <a:pt x="196" y="159"/>
                  </a:lnTo>
                  <a:close/>
                  <a:moveTo>
                    <a:pt x="260" y="348"/>
                  </a:moveTo>
                  <a:lnTo>
                    <a:pt x="64" y="348"/>
                  </a:lnTo>
                  <a:lnTo>
                    <a:pt x="64" y="183"/>
                  </a:lnTo>
                  <a:lnTo>
                    <a:pt x="260" y="183"/>
                  </a:lnTo>
                  <a:lnTo>
                    <a:pt x="260" y="348"/>
                  </a:lnTo>
                  <a:close/>
                  <a:moveTo>
                    <a:pt x="227" y="159"/>
                  </a:moveTo>
                  <a:lnTo>
                    <a:pt x="227" y="37"/>
                  </a:lnTo>
                  <a:lnTo>
                    <a:pt x="373" y="159"/>
                  </a:lnTo>
                  <a:lnTo>
                    <a:pt x="227" y="159"/>
                  </a:lnTo>
                  <a:close/>
                  <a:moveTo>
                    <a:pt x="122" y="106"/>
                  </a:moveTo>
                  <a:lnTo>
                    <a:pt x="122" y="159"/>
                  </a:lnTo>
                  <a:lnTo>
                    <a:pt x="58" y="159"/>
                  </a:lnTo>
                  <a:lnTo>
                    <a:pt x="12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8" name="Rectangle 60"/>
            <p:cNvSpPr>
              <a:spLocks noChangeArrowheads="1"/>
            </p:cNvSpPr>
            <p:nvPr/>
          </p:nvSpPr>
          <p:spPr bwMode="auto">
            <a:xfrm>
              <a:off x="15833725" y="3575050"/>
              <a:ext cx="133350" cy="10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93" name="Freeform 6"/>
          <p:cNvSpPr>
            <a:spLocks/>
          </p:cNvSpPr>
          <p:nvPr userDrawn="1"/>
        </p:nvSpPr>
        <p:spPr bwMode="auto">
          <a:xfrm>
            <a:off x="7647558" y="2109284"/>
            <a:ext cx="290992" cy="248734"/>
          </a:xfrm>
          <a:custGeom>
            <a:avLst/>
            <a:gdLst>
              <a:gd name="T0" fmla="*/ 151 w 212"/>
              <a:gd name="T1" fmla="*/ 0 h 181"/>
              <a:gd name="T2" fmla="*/ 106 w 212"/>
              <a:gd name="T3" fmla="*/ 20 h 181"/>
              <a:gd name="T4" fmla="*/ 61 w 212"/>
              <a:gd name="T5" fmla="*/ 0 h 181"/>
              <a:gd name="T6" fmla="*/ 0 w 212"/>
              <a:gd name="T7" fmla="*/ 60 h 181"/>
              <a:gd name="T8" fmla="*/ 106 w 212"/>
              <a:gd name="T9" fmla="*/ 181 h 181"/>
              <a:gd name="T10" fmla="*/ 212 w 212"/>
              <a:gd name="T11" fmla="*/ 60 h 181"/>
              <a:gd name="T12" fmla="*/ 151 w 212"/>
              <a:gd name="T1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81">
                <a:moveTo>
                  <a:pt x="151" y="0"/>
                </a:moveTo>
                <a:cubicBezTo>
                  <a:pt x="133" y="0"/>
                  <a:pt x="117" y="8"/>
                  <a:pt x="106" y="20"/>
                </a:cubicBezTo>
                <a:cubicBezTo>
                  <a:pt x="95" y="8"/>
                  <a:pt x="79" y="0"/>
                  <a:pt x="61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4"/>
                  <a:pt x="24" y="154"/>
                  <a:pt x="106" y="181"/>
                </a:cubicBezTo>
                <a:cubicBezTo>
                  <a:pt x="188" y="154"/>
                  <a:pt x="212" y="94"/>
                  <a:pt x="212" y="60"/>
                </a:cubicBezTo>
                <a:cubicBezTo>
                  <a:pt x="212" y="27"/>
                  <a:pt x="185" y="0"/>
                  <a:pt x="15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34" name="Group 233"/>
          <p:cNvGrpSpPr/>
          <p:nvPr userDrawn="1"/>
        </p:nvGrpSpPr>
        <p:grpSpPr>
          <a:xfrm>
            <a:off x="7641796" y="3200533"/>
            <a:ext cx="302516" cy="302516"/>
            <a:chOff x="2620963" y="3700463"/>
            <a:chExt cx="500063" cy="500063"/>
          </a:xfrm>
          <a:solidFill>
            <a:schemeClr val="tx1"/>
          </a:solidFill>
        </p:grpSpPr>
        <p:sp>
          <p:nvSpPr>
            <p:cNvPr id="235" name="Freeform 49"/>
            <p:cNvSpPr>
              <a:spLocks noEditPoints="1"/>
            </p:cNvSpPr>
            <p:nvPr/>
          </p:nvSpPr>
          <p:spPr bwMode="auto">
            <a:xfrm>
              <a:off x="2620963" y="3700463"/>
              <a:ext cx="500063" cy="500063"/>
            </a:xfrm>
            <a:custGeom>
              <a:avLst/>
              <a:gdLst>
                <a:gd name="T0" fmla="*/ 24 w 220"/>
                <a:gd name="T1" fmla="*/ 24 h 220"/>
                <a:gd name="T2" fmla="*/ 15 w 220"/>
                <a:gd name="T3" fmla="*/ 86 h 220"/>
                <a:gd name="T4" fmla="*/ 134 w 220"/>
                <a:gd name="T5" fmla="*/ 205 h 220"/>
                <a:gd name="T6" fmla="*/ 196 w 220"/>
                <a:gd name="T7" fmla="*/ 196 h 220"/>
                <a:gd name="T8" fmla="*/ 206 w 220"/>
                <a:gd name="T9" fmla="*/ 133 h 220"/>
                <a:gd name="T10" fmla="*/ 86 w 220"/>
                <a:gd name="T11" fmla="*/ 14 h 220"/>
                <a:gd name="T12" fmla="*/ 24 w 220"/>
                <a:gd name="T13" fmla="*/ 24 h 220"/>
                <a:gd name="T14" fmla="*/ 119 w 220"/>
                <a:gd name="T15" fmla="*/ 150 h 220"/>
                <a:gd name="T16" fmla="*/ 101 w 220"/>
                <a:gd name="T17" fmla="*/ 150 h 220"/>
                <a:gd name="T18" fmla="*/ 101 w 220"/>
                <a:gd name="T19" fmla="*/ 132 h 220"/>
                <a:gd name="T20" fmla="*/ 119 w 220"/>
                <a:gd name="T21" fmla="*/ 132 h 220"/>
                <a:gd name="T22" fmla="*/ 119 w 220"/>
                <a:gd name="T23" fmla="*/ 150 h 220"/>
                <a:gd name="T24" fmla="*/ 87 w 220"/>
                <a:gd name="T25" fmla="*/ 118 h 220"/>
                <a:gd name="T26" fmla="*/ 70 w 220"/>
                <a:gd name="T27" fmla="*/ 118 h 220"/>
                <a:gd name="T28" fmla="*/ 70 w 220"/>
                <a:gd name="T29" fmla="*/ 101 h 220"/>
                <a:gd name="T30" fmla="*/ 87 w 220"/>
                <a:gd name="T31" fmla="*/ 101 h 220"/>
                <a:gd name="T32" fmla="*/ 87 w 220"/>
                <a:gd name="T33" fmla="*/ 118 h 220"/>
                <a:gd name="T34" fmla="*/ 150 w 220"/>
                <a:gd name="T35" fmla="*/ 118 h 220"/>
                <a:gd name="T36" fmla="*/ 133 w 220"/>
                <a:gd name="T37" fmla="*/ 118 h 220"/>
                <a:gd name="T38" fmla="*/ 133 w 220"/>
                <a:gd name="T39" fmla="*/ 101 h 220"/>
                <a:gd name="T40" fmla="*/ 150 w 220"/>
                <a:gd name="T41" fmla="*/ 101 h 220"/>
                <a:gd name="T42" fmla="*/ 150 w 220"/>
                <a:gd name="T43" fmla="*/ 118 h 220"/>
                <a:gd name="T44" fmla="*/ 119 w 220"/>
                <a:gd name="T45" fmla="*/ 87 h 220"/>
                <a:gd name="T46" fmla="*/ 101 w 220"/>
                <a:gd name="T47" fmla="*/ 87 h 220"/>
                <a:gd name="T48" fmla="*/ 101 w 220"/>
                <a:gd name="T49" fmla="*/ 69 h 220"/>
                <a:gd name="T50" fmla="*/ 119 w 220"/>
                <a:gd name="T51" fmla="*/ 69 h 220"/>
                <a:gd name="T52" fmla="*/ 119 w 220"/>
                <a:gd name="T53" fmla="*/ 8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20">
                  <a:moveTo>
                    <a:pt x="24" y="24"/>
                  </a:moveTo>
                  <a:cubicBezTo>
                    <a:pt x="4" y="43"/>
                    <a:pt x="0" y="71"/>
                    <a:pt x="15" y="86"/>
                  </a:cubicBezTo>
                  <a:cubicBezTo>
                    <a:pt x="15" y="86"/>
                    <a:pt x="119" y="191"/>
                    <a:pt x="134" y="205"/>
                  </a:cubicBezTo>
                  <a:cubicBezTo>
                    <a:pt x="149" y="220"/>
                    <a:pt x="176" y="215"/>
                    <a:pt x="196" y="196"/>
                  </a:cubicBezTo>
                  <a:cubicBezTo>
                    <a:pt x="216" y="176"/>
                    <a:pt x="220" y="148"/>
                    <a:pt x="206" y="133"/>
                  </a:cubicBezTo>
                  <a:cubicBezTo>
                    <a:pt x="206" y="133"/>
                    <a:pt x="101" y="29"/>
                    <a:pt x="86" y="14"/>
                  </a:cubicBezTo>
                  <a:cubicBezTo>
                    <a:pt x="72" y="0"/>
                    <a:pt x="44" y="4"/>
                    <a:pt x="24" y="24"/>
                  </a:cubicBezTo>
                  <a:close/>
                  <a:moveTo>
                    <a:pt x="119" y="150"/>
                  </a:moveTo>
                  <a:cubicBezTo>
                    <a:pt x="114" y="155"/>
                    <a:pt x="106" y="155"/>
                    <a:pt x="101" y="150"/>
                  </a:cubicBezTo>
                  <a:cubicBezTo>
                    <a:pt x="96" y="145"/>
                    <a:pt x="96" y="137"/>
                    <a:pt x="101" y="132"/>
                  </a:cubicBezTo>
                  <a:cubicBezTo>
                    <a:pt x="106" y="128"/>
                    <a:pt x="114" y="128"/>
                    <a:pt x="119" y="132"/>
                  </a:cubicBezTo>
                  <a:cubicBezTo>
                    <a:pt x="124" y="137"/>
                    <a:pt x="124" y="145"/>
                    <a:pt x="119" y="150"/>
                  </a:cubicBezTo>
                  <a:close/>
                  <a:moveTo>
                    <a:pt x="87" y="118"/>
                  </a:moveTo>
                  <a:cubicBezTo>
                    <a:pt x="82" y="123"/>
                    <a:pt x="75" y="123"/>
                    <a:pt x="70" y="118"/>
                  </a:cubicBezTo>
                  <a:cubicBezTo>
                    <a:pt x="65" y="113"/>
                    <a:pt x="65" y="106"/>
                    <a:pt x="70" y="101"/>
                  </a:cubicBezTo>
                  <a:cubicBezTo>
                    <a:pt x="75" y="96"/>
                    <a:pt x="82" y="96"/>
                    <a:pt x="87" y="101"/>
                  </a:cubicBezTo>
                  <a:cubicBezTo>
                    <a:pt x="92" y="106"/>
                    <a:pt x="92" y="113"/>
                    <a:pt x="87" y="118"/>
                  </a:cubicBezTo>
                  <a:close/>
                  <a:moveTo>
                    <a:pt x="150" y="118"/>
                  </a:moveTo>
                  <a:cubicBezTo>
                    <a:pt x="146" y="123"/>
                    <a:pt x="138" y="123"/>
                    <a:pt x="133" y="118"/>
                  </a:cubicBezTo>
                  <a:cubicBezTo>
                    <a:pt x="128" y="113"/>
                    <a:pt x="128" y="106"/>
                    <a:pt x="133" y="101"/>
                  </a:cubicBezTo>
                  <a:cubicBezTo>
                    <a:pt x="138" y="96"/>
                    <a:pt x="146" y="96"/>
                    <a:pt x="150" y="101"/>
                  </a:cubicBezTo>
                  <a:cubicBezTo>
                    <a:pt x="155" y="106"/>
                    <a:pt x="155" y="113"/>
                    <a:pt x="150" y="118"/>
                  </a:cubicBezTo>
                  <a:close/>
                  <a:moveTo>
                    <a:pt x="119" y="87"/>
                  </a:moveTo>
                  <a:cubicBezTo>
                    <a:pt x="114" y="92"/>
                    <a:pt x="106" y="92"/>
                    <a:pt x="101" y="87"/>
                  </a:cubicBezTo>
                  <a:cubicBezTo>
                    <a:pt x="96" y="82"/>
                    <a:pt x="96" y="74"/>
                    <a:pt x="101" y="69"/>
                  </a:cubicBezTo>
                  <a:cubicBezTo>
                    <a:pt x="106" y="64"/>
                    <a:pt x="114" y="64"/>
                    <a:pt x="119" y="69"/>
                  </a:cubicBezTo>
                  <a:cubicBezTo>
                    <a:pt x="124" y="74"/>
                    <a:pt x="124" y="82"/>
                    <a:pt x="119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6" name="Freeform 50"/>
            <p:cNvSpPr>
              <a:spLocks/>
            </p:cNvSpPr>
            <p:nvPr/>
          </p:nvSpPr>
          <p:spPr bwMode="auto">
            <a:xfrm>
              <a:off x="2886075" y="3700463"/>
              <a:ext cx="234950" cy="231775"/>
            </a:xfrm>
            <a:custGeom>
              <a:avLst/>
              <a:gdLst>
                <a:gd name="T0" fmla="*/ 17 w 103"/>
                <a:gd name="T1" fmla="*/ 14 h 102"/>
                <a:gd name="T2" fmla="*/ 0 w 103"/>
                <a:gd name="T3" fmla="*/ 31 h 102"/>
                <a:gd name="T4" fmla="*/ 7 w 103"/>
                <a:gd name="T5" fmla="*/ 38 h 102"/>
                <a:gd name="T6" fmla="*/ 24 w 103"/>
                <a:gd name="T7" fmla="*/ 21 h 102"/>
                <a:gd name="T8" fmla="*/ 72 w 103"/>
                <a:gd name="T9" fmla="*/ 31 h 102"/>
                <a:gd name="T10" fmla="*/ 81 w 103"/>
                <a:gd name="T11" fmla="*/ 79 h 102"/>
                <a:gd name="T12" fmla="*/ 65 w 103"/>
                <a:gd name="T13" fmla="*/ 95 h 102"/>
                <a:gd name="T14" fmla="*/ 72 w 103"/>
                <a:gd name="T15" fmla="*/ 102 h 102"/>
                <a:gd name="T16" fmla="*/ 89 w 103"/>
                <a:gd name="T17" fmla="*/ 86 h 102"/>
                <a:gd name="T18" fmla="*/ 79 w 103"/>
                <a:gd name="T19" fmla="*/ 24 h 102"/>
                <a:gd name="T20" fmla="*/ 17 w 103"/>
                <a:gd name="T2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2">
                  <a:moveTo>
                    <a:pt x="17" y="14"/>
                  </a:moveTo>
                  <a:cubicBezTo>
                    <a:pt x="17" y="14"/>
                    <a:pt x="10" y="21"/>
                    <a:pt x="0" y="31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5" y="11"/>
                    <a:pt x="56" y="15"/>
                    <a:pt x="72" y="31"/>
                  </a:cubicBezTo>
                  <a:cubicBezTo>
                    <a:pt x="88" y="46"/>
                    <a:pt x="92" y="68"/>
                    <a:pt x="81" y="79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80" y="94"/>
                    <a:pt x="86" y="88"/>
                    <a:pt x="89" y="86"/>
                  </a:cubicBezTo>
                  <a:cubicBezTo>
                    <a:pt x="103" y="71"/>
                    <a:pt x="99" y="43"/>
                    <a:pt x="79" y="24"/>
                  </a:cubicBezTo>
                  <a:cubicBezTo>
                    <a:pt x="59" y="4"/>
                    <a:pt x="32" y="0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7" name="Freeform 51"/>
            <p:cNvSpPr>
              <a:spLocks/>
            </p:cNvSpPr>
            <p:nvPr/>
          </p:nvSpPr>
          <p:spPr bwMode="auto">
            <a:xfrm>
              <a:off x="2620963" y="3967163"/>
              <a:ext cx="233363" cy="233363"/>
            </a:xfrm>
            <a:custGeom>
              <a:avLst/>
              <a:gdLst>
                <a:gd name="T0" fmla="*/ 96 w 103"/>
                <a:gd name="T1" fmla="*/ 64 h 103"/>
                <a:gd name="T2" fmla="*/ 79 w 103"/>
                <a:gd name="T3" fmla="*/ 81 h 103"/>
                <a:gd name="T4" fmla="*/ 31 w 103"/>
                <a:gd name="T5" fmla="*/ 71 h 103"/>
                <a:gd name="T6" fmla="*/ 22 w 103"/>
                <a:gd name="T7" fmla="*/ 24 h 103"/>
                <a:gd name="T8" fmla="*/ 38 w 103"/>
                <a:gd name="T9" fmla="*/ 7 h 103"/>
                <a:gd name="T10" fmla="*/ 31 w 103"/>
                <a:gd name="T11" fmla="*/ 0 h 103"/>
                <a:gd name="T12" fmla="*/ 15 w 103"/>
                <a:gd name="T13" fmla="*/ 16 h 103"/>
                <a:gd name="T14" fmla="*/ 24 w 103"/>
                <a:gd name="T15" fmla="*/ 79 h 103"/>
                <a:gd name="T16" fmla="*/ 86 w 103"/>
                <a:gd name="T17" fmla="*/ 88 h 103"/>
                <a:gd name="T18" fmla="*/ 103 w 103"/>
                <a:gd name="T19" fmla="*/ 71 h 103"/>
                <a:gd name="T20" fmla="*/ 96 w 103"/>
                <a:gd name="T21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3">
                  <a:moveTo>
                    <a:pt x="96" y="64"/>
                  </a:moveTo>
                  <a:cubicBezTo>
                    <a:pt x="79" y="81"/>
                    <a:pt x="79" y="81"/>
                    <a:pt x="79" y="81"/>
                  </a:cubicBezTo>
                  <a:cubicBezTo>
                    <a:pt x="69" y="91"/>
                    <a:pt x="47" y="87"/>
                    <a:pt x="31" y="71"/>
                  </a:cubicBezTo>
                  <a:cubicBezTo>
                    <a:pt x="16" y="56"/>
                    <a:pt x="11" y="34"/>
                    <a:pt x="22" y="2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3" y="8"/>
                    <a:pt x="17" y="14"/>
                    <a:pt x="15" y="16"/>
                  </a:cubicBezTo>
                  <a:cubicBezTo>
                    <a:pt x="0" y="31"/>
                    <a:pt x="4" y="59"/>
                    <a:pt x="24" y="79"/>
                  </a:cubicBezTo>
                  <a:cubicBezTo>
                    <a:pt x="44" y="98"/>
                    <a:pt x="72" y="103"/>
                    <a:pt x="86" y="88"/>
                  </a:cubicBezTo>
                  <a:cubicBezTo>
                    <a:pt x="86" y="88"/>
                    <a:pt x="93" y="81"/>
                    <a:pt x="103" y="71"/>
                  </a:cubicBezTo>
                  <a:lnTo>
                    <a:pt x="96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58" name="Freeform 81"/>
          <p:cNvSpPr>
            <a:spLocks noEditPoints="1"/>
          </p:cNvSpPr>
          <p:nvPr userDrawn="1"/>
        </p:nvSpPr>
        <p:spPr bwMode="auto">
          <a:xfrm>
            <a:off x="7648999" y="3755248"/>
            <a:ext cx="288110" cy="347652"/>
          </a:xfrm>
          <a:custGeom>
            <a:avLst/>
            <a:gdLst>
              <a:gd name="T0" fmla="*/ 208 w 210"/>
              <a:gd name="T1" fmla="*/ 86 h 253"/>
              <a:gd name="T2" fmla="*/ 196 w 210"/>
              <a:gd name="T3" fmla="*/ 65 h 253"/>
              <a:gd name="T4" fmla="*/ 153 w 210"/>
              <a:gd name="T5" fmla="*/ 43 h 253"/>
              <a:gd name="T6" fmla="*/ 118 w 210"/>
              <a:gd name="T7" fmla="*/ 10 h 253"/>
              <a:gd name="T8" fmla="*/ 94 w 210"/>
              <a:gd name="T9" fmla="*/ 6 h 253"/>
              <a:gd name="T10" fmla="*/ 90 w 210"/>
              <a:gd name="T11" fmla="*/ 29 h 253"/>
              <a:gd name="T12" fmla="*/ 97 w 210"/>
              <a:gd name="T13" fmla="*/ 38 h 253"/>
              <a:gd name="T14" fmla="*/ 66 w 210"/>
              <a:gd name="T15" fmla="*/ 81 h 253"/>
              <a:gd name="T16" fmla="*/ 49 w 210"/>
              <a:gd name="T17" fmla="*/ 133 h 253"/>
              <a:gd name="T18" fmla="*/ 48 w 210"/>
              <a:gd name="T19" fmla="*/ 175 h 253"/>
              <a:gd name="T20" fmla="*/ 18 w 210"/>
              <a:gd name="T21" fmla="*/ 218 h 253"/>
              <a:gd name="T22" fmla="*/ 16 w 210"/>
              <a:gd name="T23" fmla="*/ 216 h 253"/>
              <a:gd name="T24" fmla="*/ 13 w 210"/>
              <a:gd name="T25" fmla="*/ 217 h 253"/>
              <a:gd name="T26" fmla="*/ 0 w 210"/>
              <a:gd name="T27" fmla="*/ 235 h 253"/>
              <a:gd name="T28" fmla="*/ 1 w 210"/>
              <a:gd name="T29" fmla="*/ 238 h 253"/>
              <a:gd name="T30" fmla="*/ 22 w 210"/>
              <a:gd name="T31" fmla="*/ 252 h 253"/>
              <a:gd name="T32" fmla="*/ 25 w 210"/>
              <a:gd name="T33" fmla="*/ 252 h 253"/>
              <a:gd name="T34" fmla="*/ 37 w 210"/>
              <a:gd name="T35" fmla="*/ 234 h 253"/>
              <a:gd name="T36" fmla="*/ 37 w 210"/>
              <a:gd name="T37" fmla="*/ 231 h 253"/>
              <a:gd name="T38" fmla="*/ 34 w 210"/>
              <a:gd name="T39" fmla="*/ 229 h 253"/>
              <a:gd name="T40" fmla="*/ 64 w 210"/>
              <a:gd name="T41" fmla="*/ 186 h 253"/>
              <a:gd name="T42" fmla="*/ 104 w 210"/>
              <a:gd name="T43" fmla="*/ 171 h 253"/>
              <a:gd name="T44" fmla="*/ 146 w 210"/>
              <a:gd name="T45" fmla="*/ 138 h 253"/>
              <a:gd name="T46" fmla="*/ 177 w 210"/>
              <a:gd name="T47" fmla="*/ 94 h 253"/>
              <a:gd name="T48" fmla="*/ 187 w 210"/>
              <a:gd name="T49" fmla="*/ 97 h 253"/>
              <a:gd name="T50" fmla="*/ 208 w 210"/>
              <a:gd name="T51" fmla="*/ 86 h 253"/>
              <a:gd name="T52" fmla="*/ 97 w 210"/>
              <a:gd name="T53" fmla="*/ 153 h 253"/>
              <a:gd name="T54" fmla="*/ 68 w 210"/>
              <a:gd name="T55" fmla="*/ 164 h 253"/>
              <a:gd name="T56" fmla="*/ 69 w 210"/>
              <a:gd name="T57" fmla="*/ 134 h 253"/>
              <a:gd name="T58" fmla="*/ 77 w 210"/>
              <a:gd name="T59" fmla="*/ 100 h 253"/>
              <a:gd name="T60" fmla="*/ 125 w 210"/>
              <a:gd name="T61" fmla="*/ 134 h 253"/>
              <a:gd name="T62" fmla="*/ 97 w 210"/>
              <a:gd name="T63" fmla="*/ 153 h 253"/>
              <a:gd name="T64" fmla="*/ 136 w 210"/>
              <a:gd name="T65" fmla="*/ 118 h 253"/>
              <a:gd name="T66" fmla="*/ 88 w 210"/>
              <a:gd name="T67" fmla="*/ 84 h 253"/>
              <a:gd name="T68" fmla="*/ 111 w 210"/>
              <a:gd name="T69" fmla="*/ 52 h 253"/>
              <a:gd name="T70" fmla="*/ 134 w 210"/>
              <a:gd name="T71" fmla="*/ 70 h 253"/>
              <a:gd name="T72" fmla="*/ 159 w 210"/>
              <a:gd name="T73" fmla="*/ 86 h 253"/>
              <a:gd name="T74" fmla="*/ 136 w 210"/>
              <a:gd name="T75" fmla="*/ 11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0" h="253">
                <a:moveTo>
                  <a:pt x="208" y="86"/>
                </a:moveTo>
                <a:cubicBezTo>
                  <a:pt x="210" y="77"/>
                  <a:pt x="205" y="67"/>
                  <a:pt x="196" y="65"/>
                </a:cubicBezTo>
                <a:cubicBezTo>
                  <a:pt x="196" y="65"/>
                  <a:pt x="176" y="59"/>
                  <a:pt x="153" y="43"/>
                </a:cubicBezTo>
                <a:cubicBezTo>
                  <a:pt x="130" y="27"/>
                  <a:pt x="118" y="10"/>
                  <a:pt x="118" y="10"/>
                </a:cubicBezTo>
                <a:cubicBezTo>
                  <a:pt x="112" y="2"/>
                  <a:pt x="102" y="0"/>
                  <a:pt x="94" y="6"/>
                </a:cubicBezTo>
                <a:cubicBezTo>
                  <a:pt x="86" y="11"/>
                  <a:pt x="85" y="22"/>
                  <a:pt x="90" y="29"/>
                </a:cubicBezTo>
                <a:cubicBezTo>
                  <a:pt x="90" y="30"/>
                  <a:pt x="93" y="33"/>
                  <a:pt x="97" y="38"/>
                </a:cubicBezTo>
                <a:cubicBezTo>
                  <a:pt x="66" y="81"/>
                  <a:pt x="66" y="81"/>
                  <a:pt x="66" y="81"/>
                </a:cubicBezTo>
                <a:cubicBezTo>
                  <a:pt x="59" y="92"/>
                  <a:pt x="50" y="108"/>
                  <a:pt x="49" y="133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18" y="218"/>
                  <a:pt x="18" y="218"/>
                  <a:pt x="18" y="218"/>
                </a:cubicBezTo>
                <a:cubicBezTo>
                  <a:pt x="16" y="216"/>
                  <a:pt x="16" y="216"/>
                  <a:pt x="16" y="216"/>
                </a:cubicBezTo>
                <a:cubicBezTo>
                  <a:pt x="15" y="216"/>
                  <a:pt x="13" y="216"/>
                  <a:pt x="13" y="2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36"/>
                  <a:pt x="0" y="237"/>
                  <a:pt x="1" y="23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23" y="253"/>
                  <a:pt x="24" y="253"/>
                  <a:pt x="25" y="252"/>
                </a:cubicBezTo>
                <a:cubicBezTo>
                  <a:pt x="37" y="234"/>
                  <a:pt x="37" y="234"/>
                  <a:pt x="37" y="234"/>
                </a:cubicBezTo>
                <a:cubicBezTo>
                  <a:pt x="38" y="233"/>
                  <a:pt x="38" y="232"/>
                  <a:pt x="37" y="231"/>
                </a:cubicBezTo>
                <a:cubicBezTo>
                  <a:pt x="34" y="229"/>
                  <a:pt x="34" y="229"/>
                  <a:pt x="34" y="229"/>
                </a:cubicBezTo>
                <a:cubicBezTo>
                  <a:pt x="64" y="186"/>
                  <a:pt x="64" y="186"/>
                  <a:pt x="64" y="186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27" y="162"/>
                  <a:pt x="139" y="149"/>
                  <a:pt x="146" y="138"/>
                </a:cubicBezTo>
                <a:cubicBezTo>
                  <a:pt x="177" y="94"/>
                  <a:pt x="177" y="94"/>
                  <a:pt x="177" y="94"/>
                </a:cubicBezTo>
                <a:cubicBezTo>
                  <a:pt x="183" y="96"/>
                  <a:pt x="187" y="97"/>
                  <a:pt x="187" y="97"/>
                </a:cubicBezTo>
                <a:cubicBezTo>
                  <a:pt x="196" y="100"/>
                  <a:pt x="205" y="95"/>
                  <a:pt x="208" y="86"/>
                </a:cubicBezTo>
                <a:close/>
                <a:moveTo>
                  <a:pt x="97" y="153"/>
                </a:moveTo>
                <a:cubicBezTo>
                  <a:pt x="68" y="164"/>
                  <a:pt x="68" y="164"/>
                  <a:pt x="68" y="16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19"/>
                  <a:pt x="72" y="109"/>
                  <a:pt x="77" y="100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19" y="141"/>
                  <a:pt x="110" y="148"/>
                  <a:pt x="97" y="153"/>
                </a:cubicBezTo>
                <a:close/>
                <a:moveTo>
                  <a:pt x="136" y="118"/>
                </a:moveTo>
                <a:cubicBezTo>
                  <a:pt x="88" y="84"/>
                  <a:pt x="88" y="84"/>
                  <a:pt x="88" y="8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7" y="57"/>
                  <a:pt x="125" y="64"/>
                  <a:pt x="134" y="70"/>
                </a:cubicBezTo>
                <a:cubicBezTo>
                  <a:pt x="143" y="77"/>
                  <a:pt x="152" y="82"/>
                  <a:pt x="159" y="86"/>
                </a:cubicBezTo>
                <a:lnTo>
                  <a:pt x="136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66" name="Group 265"/>
          <p:cNvGrpSpPr/>
          <p:nvPr userDrawn="1"/>
        </p:nvGrpSpPr>
        <p:grpSpPr>
          <a:xfrm>
            <a:off x="7661963" y="2618223"/>
            <a:ext cx="262182" cy="315000"/>
            <a:chOff x="7126288" y="4543425"/>
            <a:chExt cx="433388" cy="520700"/>
          </a:xfrm>
          <a:solidFill>
            <a:schemeClr val="tx1"/>
          </a:solidFill>
        </p:grpSpPr>
        <p:sp>
          <p:nvSpPr>
            <p:cNvPr id="267" name="Freeform 88"/>
            <p:cNvSpPr>
              <a:spLocks noEditPoints="1"/>
            </p:cNvSpPr>
            <p:nvPr/>
          </p:nvSpPr>
          <p:spPr bwMode="auto">
            <a:xfrm>
              <a:off x="7126288" y="4721225"/>
              <a:ext cx="433388" cy="342900"/>
            </a:xfrm>
            <a:custGeom>
              <a:avLst/>
              <a:gdLst>
                <a:gd name="T0" fmla="*/ 0 w 191"/>
                <a:gd name="T1" fmla="*/ 0 h 151"/>
                <a:gd name="T2" fmla="*/ 0 w 191"/>
                <a:gd name="T3" fmla="*/ 126 h 151"/>
                <a:gd name="T4" fmla="*/ 26 w 191"/>
                <a:gd name="T5" fmla="*/ 151 h 151"/>
                <a:gd name="T6" fmla="*/ 165 w 191"/>
                <a:gd name="T7" fmla="*/ 151 h 151"/>
                <a:gd name="T8" fmla="*/ 191 w 191"/>
                <a:gd name="T9" fmla="*/ 126 h 151"/>
                <a:gd name="T10" fmla="*/ 191 w 191"/>
                <a:gd name="T11" fmla="*/ 0 h 151"/>
                <a:gd name="T12" fmla="*/ 0 w 191"/>
                <a:gd name="T13" fmla="*/ 0 h 151"/>
                <a:gd name="T14" fmla="*/ 95 w 191"/>
                <a:gd name="T15" fmla="*/ 125 h 151"/>
                <a:gd name="T16" fmla="*/ 46 w 191"/>
                <a:gd name="T17" fmla="*/ 76 h 151"/>
                <a:gd name="T18" fmla="*/ 95 w 191"/>
                <a:gd name="T19" fmla="*/ 26 h 151"/>
                <a:gd name="T20" fmla="*/ 145 w 191"/>
                <a:gd name="T21" fmla="*/ 76 h 151"/>
                <a:gd name="T22" fmla="*/ 95 w 191"/>
                <a:gd name="T23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1" h="151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40"/>
                    <a:pt x="12" y="151"/>
                    <a:pt x="26" y="151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79" y="151"/>
                    <a:pt x="191" y="140"/>
                    <a:pt x="191" y="126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0" y="0"/>
                  </a:lnTo>
                  <a:close/>
                  <a:moveTo>
                    <a:pt x="95" y="125"/>
                  </a:moveTo>
                  <a:cubicBezTo>
                    <a:pt x="68" y="125"/>
                    <a:pt x="46" y="103"/>
                    <a:pt x="46" y="76"/>
                  </a:cubicBezTo>
                  <a:cubicBezTo>
                    <a:pt x="46" y="49"/>
                    <a:pt x="68" y="26"/>
                    <a:pt x="95" y="26"/>
                  </a:cubicBezTo>
                  <a:cubicBezTo>
                    <a:pt x="123" y="26"/>
                    <a:pt x="145" y="49"/>
                    <a:pt x="145" y="76"/>
                  </a:cubicBezTo>
                  <a:cubicBezTo>
                    <a:pt x="145" y="103"/>
                    <a:pt x="123" y="125"/>
                    <a:pt x="95" y="1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8" name="Freeform 89"/>
            <p:cNvSpPr>
              <a:spLocks/>
            </p:cNvSpPr>
            <p:nvPr/>
          </p:nvSpPr>
          <p:spPr bwMode="auto">
            <a:xfrm>
              <a:off x="7264400" y="4814888"/>
              <a:ext cx="157163" cy="158750"/>
            </a:xfrm>
            <a:custGeom>
              <a:avLst/>
              <a:gdLst>
                <a:gd name="T0" fmla="*/ 99 w 99"/>
                <a:gd name="T1" fmla="*/ 34 h 100"/>
                <a:gd name="T2" fmla="*/ 65 w 99"/>
                <a:gd name="T3" fmla="*/ 34 h 100"/>
                <a:gd name="T4" fmla="*/ 65 w 99"/>
                <a:gd name="T5" fmla="*/ 0 h 100"/>
                <a:gd name="T6" fmla="*/ 33 w 99"/>
                <a:gd name="T7" fmla="*/ 0 h 100"/>
                <a:gd name="T8" fmla="*/ 33 w 99"/>
                <a:gd name="T9" fmla="*/ 34 h 100"/>
                <a:gd name="T10" fmla="*/ 0 w 99"/>
                <a:gd name="T11" fmla="*/ 34 h 100"/>
                <a:gd name="T12" fmla="*/ 0 w 99"/>
                <a:gd name="T13" fmla="*/ 65 h 100"/>
                <a:gd name="T14" fmla="*/ 33 w 99"/>
                <a:gd name="T15" fmla="*/ 65 h 100"/>
                <a:gd name="T16" fmla="*/ 33 w 99"/>
                <a:gd name="T17" fmla="*/ 100 h 100"/>
                <a:gd name="T18" fmla="*/ 65 w 99"/>
                <a:gd name="T19" fmla="*/ 100 h 100"/>
                <a:gd name="T20" fmla="*/ 65 w 99"/>
                <a:gd name="T21" fmla="*/ 65 h 100"/>
                <a:gd name="T22" fmla="*/ 99 w 99"/>
                <a:gd name="T23" fmla="*/ 65 h 100"/>
                <a:gd name="T24" fmla="*/ 99 w 99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00">
                  <a:moveTo>
                    <a:pt x="99" y="34"/>
                  </a:moveTo>
                  <a:lnTo>
                    <a:pt x="65" y="34"/>
                  </a:lnTo>
                  <a:lnTo>
                    <a:pt x="65" y="0"/>
                  </a:lnTo>
                  <a:lnTo>
                    <a:pt x="33" y="0"/>
                  </a:lnTo>
                  <a:lnTo>
                    <a:pt x="33" y="34"/>
                  </a:lnTo>
                  <a:lnTo>
                    <a:pt x="0" y="34"/>
                  </a:lnTo>
                  <a:lnTo>
                    <a:pt x="0" y="65"/>
                  </a:lnTo>
                  <a:lnTo>
                    <a:pt x="33" y="65"/>
                  </a:lnTo>
                  <a:lnTo>
                    <a:pt x="33" y="100"/>
                  </a:lnTo>
                  <a:lnTo>
                    <a:pt x="65" y="100"/>
                  </a:lnTo>
                  <a:lnTo>
                    <a:pt x="65" y="65"/>
                  </a:lnTo>
                  <a:lnTo>
                    <a:pt x="99" y="65"/>
                  </a:lnTo>
                  <a:lnTo>
                    <a:pt x="9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9" name="Freeform 90"/>
            <p:cNvSpPr>
              <a:spLocks noEditPoints="1"/>
            </p:cNvSpPr>
            <p:nvPr/>
          </p:nvSpPr>
          <p:spPr bwMode="auto">
            <a:xfrm>
              <a:off x="7126288" y="4543425"/>
              <a:ext cx="433388" cy="155575"/>
            </a:xfrm>
            <a:custGeom>
              <a:avLst/>
              <a:gdLst>
                <a:gd name="T0" fmla="*/ 165 w 191"/>
                <a:gd name="T1" fmla="*/ 29 h 68"/>
                <a:gd name="T2" fmla="*/ 140 w 191"/>
                <a:gd name="T3" fmla="*/ 29 h 68"/>
                <a:gd name="T4" fmla="*/ 140 w 191"/>
                <a:gd name="T5" fmla="*/ 24 h 68"/>
                <a:gd name="T6" fmla="*/ 115 w 191"/>
                <a:gd name="T7" fmla="*/ 0 h 68"/>
                <a:gd name="T8" fmla="*/ 75 w 191"/>
                <a:gd name="T9" fmla="*/ 0 h 68"/>
                <a:gd name="T10" fmla="*/ 51 w 191"/>
                <a:gd name="T11" fmla="*/ 24 h 68"/>
                <a:gd name="T12" fmla="*/ 51 w 191"/>
                <a:gd name="T13" fmla="*/ 29 h 68"/>
                <a:gd name="T14" fmla="*/ 26 w 191"/>
                <a:gd name="T15" fmla="*/ 29 h 68"/>
                <a:gd name="T16" fmla="*/ 0 w 191"/>
                <a:gd name="T17" fmla="*/ 54 h 68"/>
                <a:gd name="T18" fmla="*/ 0 w 191"/>
                <a:gd name="T19" fmla="*/ 68 h 68"/>
                <a:gd name="T20" fmla="*/ 191 w 191"/>
                <a:gd name="T21" fmla="*/ 68 h 68"/>
                <a:gd name="T22" fmla="*/ 191 w 191"/>
                <a:gd name="T23" fmla="*/ 54 h 68"/>
                <a:gd name="T24" fmla="*/ 165 w 191"/>
                <a:gd name="T25" fmla="*/ 29 h 68"/>
                <a:gd name="T26" fmla="*/ 64 w 191"/>
                <a:gd name="T27" fmla="*/ 24 h 68"/>
                <a:gd name="T28" fmla="*/ 75 w 191"/>
                <a:gd name="T29" fmla="*/ 12 h 68"/>
                <a:gd name="T30" fmla="*/ 115 w 191"/>
                <a:gd name="T31" fmla="*/ 12 h 68"/>
                <a:gd name="T32" fmla="*/ 127 w 191"/>
                <a:gd name="T33" fmla="*/ 24 h 68"/>
                <a:gd name="T34" fmla="*/ 127 w 191"/>
                <a:gd name="T35" fmla="*/ 29 h 68"/>
                <a:gd name="T36" fmla="*/ 64 w 191"/>
                <a:gd name="T37" fmla="*/ 29 h 68"/>
                <a:gd name="T38" fmla="*/ 64 w 191"/>
                <a:gd name="T39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68">
                  <a:moveTo>
                    <a:pt x="165" y="29"/>
                  </a:moveTo>
                  <a:cubicBezTo>
                    <a:pt x="140" y="29"/>
                    <a:pt x="140" y="29"/>
                    <a:pt x="140" y="29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10"/>
                    <a:pt x="129" y="0"/>
                    <a:pt x="11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2" y="0"/>
                    <a:pt x="51" y="10"/>
                    <a:pt x="51" y="24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2" y="29"/>
                    <a:pt x="0" y="40"/>
                    <a:pt x="0" y="5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191" y="54"/>
                    <a:pt x="191" y="54"/>
                    <a:pt x="191" y="54"/>
                  </a:cubicBezTo>
                  <a:cubicBezTo>
                    <a:pt x="191" y="40"/>
                    <a:pt x="179" y="29"/>
                    <a:pt x="165" y="29"/>
                  </a:cubicBezTo>
                  <a:close/>
                  <a:moveTo>
                    <a:pt x="64" y="24"/>
                  </a:moveTo>
                  <a:cubicBezTo>
                    <a:pt x="64" y="17"/>
                    <a:pt x="69" y="12"/>
                    <a:pt x="75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22" y="12"/>
                    <a:pt x="127" y="17"/>
                    <a:pt x="127" y="24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64" y="29"/>
                    <a:pt x="64" y="29"/>
                    <a:pt x="64" y="29"/>
                  </a:cubicBezTo>
                  <a:lnTo>
                    <a:pt x="6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36" name="Freeform 37"/>
          <p:cNvSpPr>
            <a:spLocks/>
          </p:cNvSpPr>
          <p:nvPr/>
        </p:nvSpPr>
        <p:spPr bwMode="auto">
          <a:xfrm>
            <a:off x="723149" y="2139412"/>
            <a:ext cx="209883" cy="105833"/>
          </a:xfrm>
          <a:custGeom>
            <a:avLst/>
            <a:gdLst>
              <a:gd name="T0" fmla="*/ 193 w 193"/>
              <a:gd name="T1" fmla="*/ 88 h 97"/>
              <a:gd name="T2" fmla="*/ 184 w 193"/>
              <a:gd name="T3" fmla="*/ 97 h 97"/>
              <a:gd name="T4" fmla="*/ 0 w 193"/>
              <a:gd name="T5" fmla="*/ 97 h 97"/>
              <a:gd name="T6" fmla="*/ 0 w 193"/>
              <a:gd name="T7" fmla="*/ 88 h 97"/>
              <a:gd name="T8" fmla="*/ 0 w 193"/>
              <a:gd name="T9" fmla="*/ 9 h 97"/>
              <a:gd name="T10" fmla="*/ 9 w 193"/>
              <a:gd name="T11" fmla="*/ 0 h 97"/>
              <a:gd name="T12" fmla="*/ 184 w 193"/>
              <a:gd name="T13" fmla="*/ 0 h 97"/>
              <a:gd name="T14" fmla="*/ 193 w 193"/>
              <a:gd name="T15" fmla="*/ 9 h 97"/>
              <a:gd name="T16" fmla="*/ 193 w 193"/>
              <a:gd name="T17" fmla="*/ 8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97">
                <a:moveTo>
                  <a:pt x="193" y="88"/>
                </a:moveTo>
                <a:cubicBezTo>
                  <a:pt x="193" y="93"/>
                  <a:pt x="189" y="97"/>
                  <a:pt x="18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89" y="0"/>
                  <a:pt x="193" y="4"/>
                  <a:pt x="193" y="9"/>
                </a:cubicBezTo>
                <a:lnTo>
                  <a:pt x="193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37" name="Freeform 38"/>
          <p:cNvSpPr>
            <a:spLocks noEditPoints="1"/>
          </p:cNvSpPr>
          <p:nvPr/>
        </p:nvSpPr>
        <p:spPr bwMode="auto">
          <a:xfrm>
            <a:off x="582830" y="2156654"/>
            <a:ext cx="195019" cy="138535"/>
          </a:xfrm>
          <a:custGeom>
            <a:avLst/>
            <a:gdLst>
              <a:gd name="T0" fmla="*/ 179 w 179"/>
              <a:gd name="T1" fmla="*/ 97 h 127"/>
              <a:gd name="T2" fmla="*/ 112 w 179"/>
              <a:gd name="T3" fmla="*/ 97 h 127"/>
              <a:gd name="T4" fmla="*/ 112 w 179"/>
              <a:gd name="T5" fmla="*/ 9 h 127"/>
              <a:gd name="T6" fmla="*/ 103 w 179"/>
              <a:gd name="T7" fmla="*/ 0 h 127"/>
              <a:gd name="T8" fmla="*/ 35 w 179"/>
              <a:gd name="T9" fmla="*/ 0 h 127"/>
              <a:gd name="T10" fmla="*/ 22 w 179"/>
              <a:gd name="T11" fmla="*/ 8 h 127"/>
              <a:gd name="T12" fmla="*/ 4 w 179"/>
              <a:gd name="T13" fmla="*/ 44 h 127"/>
              <a:gd name="T14" fmla="*/ 0 w 179"/>
              <a:gd name="T15" fmla="*/ 62 h 127"/>
              <a:gd name="T16" fmla="*/ 0 w 179"/>
              <a:gd name="T17" fmla="*/ 118 h 127"/>
              <a:gd name="T18" fmla="*/ 9 w 179"/>
              <a:gd name="T19" fmla="*/ 127 h 127"/>
              <a:gd name="T20" fmla="*/ 21 w 179"/>
              <a:gd name="T21" fmla="*/ 127 h 127"/>
              <a:gd name="T22" fmla="*/ 21 w 179"/>
              <a:gd name="T23" fmla="*/ 125 h 127"/>
              <a:gd name="T24" fmla="*/ 62 w 179"/>
              <a:gd name="T25" fmla="*/ 84 h 127"/>
              <a:gd name="T26" fmla="*/ 104 w 179"/>
              <a:gd name="T27" fmla="*/ 125 h 127"/>
              <a:gd name="T28" fmla="*/ 104 w 179"/>
              <a:gd name="T29" fmla="*/ 127 h 127"/>
              <a:gd name="T30" fmla="*/ 112 w 179"/>
              <a:gd name="T31" fmla="*/ 127 h 127"/>
              <a:gd name="T32" fmla="*/ 112 w 179"/>
              <a:gd name="T33" fmla="*/ 127 h 127"/>
              <a:gd name="T34" fmla="*/ 166 w 179"/>
              <a:gd name="T35" fmla="*/ 127 h 127"/>
              <a:gd name="T36" fmla="*/ 166 w 179"/>
              <a:gd name="T37" fmla="*/ 126 h 127"/>
              <a:gd name="T38" fmla="*/ 179 w 179"/>
              <a:gd name="T39" fmla="*/ 97 h 127"/>
              <a:gd name="T40" fmla="*/ 73 w 179"/>
              <a:gd name="T41" fmla="*/ 50 h 127"/>
              <a:gd name="T42" fmla="*/ 21 w 179"/>
              <a:gd name="T43" fmla="*/ 50 h 127"/>
              <a:gd name="T44" fmla="*/ 21 w 179"/>
              <a:gd name="T45" fmla="*/ 48 h 127"/>
              <a:gd name="T46" fmla="*/ 37 w 179"/>
              <a:gd name="T47" fmla="*/ 16 h 127"/>
              <a:gd name="T48" fmla="*/ 73 w 179"/>
              <a:gd name="T49" fmla="*/ 16 h 127"/>
              <a:gd name="T50" fmla="*/ 73 w 179"/>
              <a:gd name="T51" fmla="*/ 5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9" h="127">
                <a:moveTo>
                  <a:pt x="179" y="97"/>
                </a:moveTo>
                <a:cubicBezTo>
                  <a:pt x="112" y="97"/>
                  <a:pt x="112" y="97"/>
                  <a:pt x="112" y="97"/>
                </a:cubicBezTo>
                <a:cubicBezTo>
                  <a:pt x="112" y="9"/>
                  <a:pt x="112" y="9"/>
                  <a:pt x="112" y="9"/>
                </a:cubicBezTo>
                <a:cubicBezTo>
                  <a:pt x="112" y="4"/>
                  <a:pt x="108" y="0"/>
                  <a:pt x="10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0"/>
                  <a:pt x="24" y="3"/>
                  <a:pt x="22" y="8"/>
                </a:cubicBezTo>
                <a:cubicBezTo>
                  <a:pt x="4" y="44"/>
                  <a:pt x="4" y="44"/>
                  <a:pt x="4" y="44"/>
                </a:cubicBezTo>
                <a:cubicBezTo>
                  <a:pt x="1" y="49"/>
                  <a:pt x="0" y="57"/>
                  <a:pt x="0" y="62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3"/>
                  <a:pt x="4" y="127"/>
                  <a:pt x="9" y="127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21" y="126"/>
                  <a:pt x="21" y="126"/>
                  <a:pt x="21" y="125"/>
                </a:cubicBezTo>
                <a:cubicBezTo>
                  <a:pt x="21" y="102"/>
                  <a:pt x="39" y="84"/>
                  <a:pt x="62" y="84"/>
                </a:cubicBezTo>
                <a:cubicBezTo>
                  <a:pt x="85" y="84"/>
                  <a:pt x="104" y="102"/>
                  <a:pt x="104" y="125"/>
                </a:cubicBezTo>
                <a:cubicBezTo>
                  <a:pt x="104" y="126"/>
                  <a:pt x="104" y="126"/>
                  <a:pt x="104" y="127"/>
                </a:cubicBezTo>
                <a:cubicBezTo>
                  <a:pt x="112" y="127"/>
                  <a:pt x="112" y="127"/>
                  <a:pt x="112" y="127"/>
                </a:cubicBezTo>
                <a:cubicBezTo>
                  <a:pt x="112" y="127"/>
                  <a:pt x="112" y="127"/>
                  <a:pt x="112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26"/>
                  <a:pt x="166" y="126"/>
                  <a:pt x="166" y="126"/>
                </a:cubicBezTo>
                <a:cubicBezTo>
                  <a:pt x="166" y="114"/>
                  <a:pt x="171" y="104"/>
                  <a:pt x="179" y="97"/>
                </a:cubicBezTo>
                <a:close/>
                <a:moveTo>
                  <a:pt x="73" y="50"/>
                </a:moveTo>
                <a:cubicBezTo>
                  <a:pt x="21" y="50"/>
                  <a:pt x="21" y="50"/>
                  <a:pt x="21" y="50"/>
                </a:cubicBezTo>
                <a:cubicBezTo>
                  <a:pt x="21" y="48"/>
                  <a:pt x="21" y="48"/>
                  <a:pt x="21" y="48"/>
                </a:cubicBezTo>
                <a:cubicBezTo>
                  <a:pt x="37" y="16"/>
                  <a:pt x="37" y="16"/>
                  <a:pt x="37" y="16"/>
                </a:cubicBezTo>
                <a:cubicBezTo>
                  <a:pt x="73" y="16"/>
                  <a:pt x="73" y="16"/>
                  <a:pt x="73" y="16"/>
                </a:cubicBezTo>
                <a:lnTo>
                  <a:pt x="73" y="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38" name="Freeform 39"/>
          <p:cNvSpPr>
            <a:spLocks noEditPoints="1"/>
          </p:cNvSpPr>
          <p:nvPr/>
        </p:nvSpPr>
        <p:spPr bwMode="auto">
          <a:xfrm>
            <a:off x="617315" y="2262487"/>
            <a:ext cx="65403" cy="65403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30 w 60"/>
              <a:gd name="T5" fmla="*/ 0 h 60"/>
              <a:gd name="T6" fmla="*/ 60 w 60"/>
              <a:gd name="T7" fmla="*/ 30 h 60"/>
              <a:gd name="T8" fmla="*/ 60 w 60"/>
              <a:gd name="T9" fmla="*/ 30 h 60"/>
              <a:gd name="T10" fmla="*/ 30 w 60"/>
              <a:gd name="T11" fmla="*/ 60 h 60"/>
              <a:gd name="T12" fmla="*/ 30 w 60"/>
              <a:gd name="T13" fmla="*/ 60 h 60"/>
              <a:gd name="T14" fmla="*/ 0 w 60"/>
              <a:gd name="T15" fmla="*/ 30 h 60"/>
              <a:gd name="T16" fmla="*/ 30 w 60"/>
              <a:gd name="T17" fmla="*/ 48 h 60"/>
              <a:gd name="T18" fmla="*/ 48 w 60"/>
              <a:gd name="T19" fmla="*/ 30 h 60"/>
              <a:gd name="T20" fmla="*/ 48 w 60"/>
              <a:gd name="T21" fmla="*/ 30 h 60"/>
              <a:gd name="T22" fmla="*/ 30 w 60"/>
              <a:gd name="T23" fmla="*/ 13 h 60"/>
              <a:gd name="T24" fmla="*/ 30 w 60"/>
              <a:gd name="T25" fmla="*/ 13 h 60"/>
              <a:gd name="T26" fmla="*/ 13 w 60"/>
              <a:gd name="T27" fmla="*/ 30 h 60"/>
              <a:gd name="T28" fmla="*/ 13 w 60"/>
              <a:gd name="T29" fmla="*/ 30 h 60"/>
              <a:gd name="T30" fmla="*/ 30 w 60"/>
              <a:gd name="T31" fmla="*/ 4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60">
                <a:moveTo>
                  <a:pt x="0" y="30"/>
                </a:move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47"/>
                  <a:pt x="47" y="60"/>
                  <a:pt x="3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13" y="60"/>
                  <a:pt x="0" y="47"/>
                  <a:pt x="0" y="30"/>
                </a:cubicBezTo>
                <a:close/>
                <a:moveTo>
                  <a:pt x="30" y="48"/>
                </a:moveTo>
                <a:cubicBezTo>
                  <a:pt x="40" y="48"/>
                  <a:pt x="48" y="40"/>
                  <a:pt x="48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0"/>
                  <a:pt x="4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0" y="13"/>
                  <a:pt x="13" y="2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40"/>
                  <a:pt x="20" y="48"/>
                  <a:pt x="30" y="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39" name="Freeform 40"/>
          <p:cNvSpPr>
            <a:spLocks noEditPoints="1"/>
          </p:cNvSpPr>
          <p:nvPr/>
        </p:nvSpPr>
        <p:spPr bwMode="auto">
          <a:xfrm>
            <a:off x="779633" y="2262487"/>
            <a:ext cx="65403" cy="65403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30 w 60"/>
              <a:gd name="T5" fmla="*/ 0 h 60"/>
              <a:gd name="T6" fmla="*/ 60 w 60"/>
              <a:gd name="T7" fmla="*/ 30 h 60"/>
              <a:gd name="T8" fmla="*/ 60 w 60"/>
              <a:gd name="T9" fmla="*/ 30 h 60"/>
              <a:gd name="T10" fmla="*/ 30 w 60"/>
              <a:gd name="T11" fmla="*/ 60 h 60"/>
              <a:gd name="T12" fmla="*/ 30 w 60"/>
              <a:gd name="T13" fmla="*/ 60 h 60"/>
              <a:gd name="T14" fmla="*/ 0 w 60"/>
              <a:gd name="T15" fmla="*/ 30 h 60"/>
              <a:gd name="T16" fmla="*/ 30 w 60"/>
              <a:gd name="T17" fmla="*/ 48 h 60"/>
              <a:gd name="T18" fmla="*/ 47 w 60"/>
              <a:gd name="T19" fmla="*/ 30 h 60"/>
              <a:gd name="T20" fmla="*/ 47 w 60"/>
              <a:gd name="T21" fmla="*/ 30 h 60"/>
              <a:gd name="T22" fmla="*/ 30 w 60"/>
              <a:gd name="T23" fmla="*/ 13 h 60"/>
              <a:gd name="T24" fmla="*/ 30 w 60"/>
              <a:gd name="T25" fmla="*/ 13 h 60"/>
              <a:gd name="T26" fmla="*/ 12 w 60"/>
              <a:gd name="T27" fmla="*/ 30 h 60"/>
              <a:gd name="T28" fmla="*/ 12 w 60"/>
              <a:gd name="T29" fmla="*/ 30 h 60"/>
              <a:gd name="T30" fmla="*/ 30 w 60"/>
              <a:gd name="T31" fmla="*/ 4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60">
                <a:moveTo>
                  <a:pt x="0" y="30"/>
                </a:moveTo>
                <a:cubicBezTo>
                  <a:pt x="0" y="13"/>
                  <a:pt x="13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47"/>
                  <a:pt x="47" y="60"/>
                  <a:pt x="3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13" y="60"/>
                  <a:pt x="0" y="47"/>
                  <a:pt x="0" y="30"/>
                </a:cubicBezTo>
                <a:close/>
                <a:moveTo>
                  <a:pt x="30" y="48"/>
                </a:moveTo>
                <a:cubicBezTo>
                  <a:pt x="40" y="48"/>
                  <a:pt x="47" y="4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20"/>
                  <a:pt x="4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0" y="13"/>
                  <a:pt x="12" y="2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40"/>
                  <a:pt x="20" y="48"/>
                  <a:pt x="30" y="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40" name="Freeform 41"/>
          <p:cNvSpPr>
            <a:spLocks noEditPoints="1"/>
          </p:cNvSpPr>
          <p:nvPr/>
        </p:nvSpPr>
        <p:spPr bwMode="auto">
          <a:xfrm>
            <a:off x="858116" y="2262487"/>
            <a:ext cx="66592" cy="65403"/>
          </a:xfrm>
          <a:custGeom>
            <a:avLst/>
            <a:gdLst>
              <a:gd name="T0" fmla="*/ 0 w 61"/>
              <a:gd name="T1" fmla="*/ 30 h 60"/>
              <a:gd name="T2" fmla="*/ 30 w 61"/>
              <a:gd name="T3" fmla="*/ 0 h 60"/>
              <a:gd name="T4" fmla="*/ 30 w 61"/>
              <a:gd name="T5" fmla="*/ 0 h 60"/>
              <a:gd name="T6" fmla="*/ 61 w 61"/>
              <a:gd name="T7" fmla="*/ 30 h 60"/>
              <a:gd name="T8" fmla="*/ 61 w 61"/>
              <a:gd name="T9" fmla="*/ 30 h 60"/>
              <a:gd name="T10" fmla="*/ 30 w 61"/>
              <a:gd name="T11" fmla="*/ 60 h 60"/>
              <a:gd name="T12" fmla="*/ 30 w 61"/>
              <a:gd name="T13" fmla="*/ 60 h 60"/>
              <a:gd name="T14" fmla="*/ 0 w 61"/>
              <a:gd name="T15" fmla="*/ 30 h 60"/>
              <a:gd name="T16" fmla="*/ 30 w 61"/>
              <a:gd name="T17" fmla="*/ 48 h 60"/>
              <a:gd name="T18" fmla="*/ 48 w 61"/>
              <a:gd name="T19" fmla="*/ 30 h 60"/>
              <a:gd name="T20" fmla="*/ 48 w 61"/>
              <a:gd name="T21" fmla="*/ 30 h 60"/>
              <a:gd name="T22" fmla="*/ 30 w 61"/>
              <a:gd name="T23" fmla="*/ 13 h 60"/>
              <a:gd name="T24" fmla="*/ 30 w 61"/>
              <a:gd name="T25" fmla="*/ 13 h 60"/>
              <a:gd name="T26" fmla="*/ 13 w 61"/>
              <a:gd name="T27" fmla="*/ 30 h 60"/>
              <a:gd name="T28" fmla="*/ 13 w 61"/>
              <a:gd name="T29" fmla="*/ 30 h 60"/>
              <a:gd name="T30" fmla="*/ 30 w 61"/>
              <a:gd name="T31" fmla="*/ 4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60">
                <a:moveTo>
                  <a:pt x="0" y="30"/>
                </a:moveTo>
                <a:cubicBezTo>
                  <a:pt x="0" y="13"/>
                  <a:pt x="14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1" y="13"/>
                  <a:pt x="61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61" y="47"/>
                  <a:pt x="47" y="60"/>
                  <a:pt x="3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14" y="60"/>
                  <a:pt x="0" y="47"/>
                  <a:pt x="0" y="30"/>
                </a:cubicBezTo>
                <a:close/>
                <a:moveTo>
                  <a:pt x="30" y="48"/>
                </a:moveTo>
                <a:cubicBezTo>
                  <a:pt x="40" y="48"/>
                  <a:pt x="48" y="40"/>
                  <a:pt x="48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0"/>
                  <a:pt x="4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1" y="13"/>
                  <a:pt x="13" y="2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40"/>
                  <a:pt x="21" y="48"/>
                  <a:pt x="30" y="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44" name="Group 343"/>
          <p:cNvGrpSpPr/>
          <p:nvPr userDrawn="1"/>
        </p:nvGrpSpPr>
        <p:grpSpPr>
          <a:xfrm>
            <a:off x="577861" y="3244245"/>
            <a:ext cx="360140" cy="215092"/>
            <a:chOff x="15630525" y="4897438"/>
            <a:chExt cx="808038" cy="482600"/>
          </a:xfrm>
          <a:solidFill>
            <a:schemeClr val="tx1"/>
          </a:solidFill>
        </p:grpSpPr>
        <p:sp>
          <p:nvSpPr>
            <p:cNvPr id="345" name="Freeform 90"/>
            <p:cNvSpPr>
              <a:spLocks noEditPoints="1"/>
            </p:cNvSpPr>
            <p:nvPr/>
          </p:nvSpPr>
          <p:spPr bwMode="auto">
            <a:xfrm>
              <a:off x="15708313" y="4897438"/>
              <a:ext cx="730250" cy="469900"/>
            </a:xfrm>
            <a:custGeom>
              <a:avLst/>
              <a:gdLst>
                <a:gd name="T0" fmla="*/ 250 w 251"/>
                <a:gd name="T1" fmla="*/ 108 h 162"/>
                <a:gd name="T2" fmla="*/ 239 w 251"/>
                <a:gd name="T3" fmla="*/ 105 h 162"/>
                <a:gd name="T4" fmla="*/ 188 w 251"/>
                <a:gd name="T5" fmla="*/ 17 h 162"/>
                <a:gd name="T6" fmla="*/ 181 w 251"/>
                <a:gd name="T7" fmla="*/ 16 h 162"/>
                <a:gd name="T8" fmla="*/ 132 w 251"/>
                <a:gd name="T9" fmla="*/ 52 h 162"/>
                <a:gd name="T10" fmla="*/ 112 w 251"/>
                <a:gd name="T11" fmla="*/ 52 h 162"/>
                <a:gd name="T12" fmla="*/ 100 w 251"/>
                <a:gd name="T13" fmla="*/ 11 h 162"/>
                <a:gd name="T14" fmla="*/ 107 w 251"/>
                <a:gd name="T15" fmla="*/ 7 h 162"/>
                <a:gd name="T16" fmla="*/ 92 w 251"/>
                <a:gd name="T17" fmla="*/ 0 h 162"/>
                <a:gd name="T18" fmla="*/ 32 w 251"/>
                <a:gd name="T19" fmla="*/ 0 h 162"/>
                <a:gd name="T20" fmla="*/ 0 w 251"/>
                <a:gd name="T21" fmla="*/ 83 h 162"/>
                <a:gd name="T22" fmla="*/ 8 w 251"/>
                <a:gd name="T23" fmla="*/ 106 h 162"/>
                <a:gd name="T24" fmla="*/ 132 w 251"/>
                <a:gd name="T25" fmla="*/ 106 h 162"/>
                <a:gd name="T26" fmla="*/ 138 w 251"/>
                <a:gd name="T27" fmla="*/ 101 h 162"/>
                <a:gd name="T28" fmla="*/ 138 w 251"/>
                <a:gd name="T29" fmla="*/ 95 h 162"/>
                <a:gd name="T30" fmla="*/ 178 w 251"/>
                <a:gd name="T31" fmla="*/ 54 h 162"/>
                <a:gd name="T32" fmla="*/ 185 w 251"/>
                <a:gd name="T33" fmla="*/ 54 h 162"/>
                <a:gd name="T34" fmla="*/ 227 w 251"/>
                <a:gd name="T35" fmla="*/ 113 h 162"/>
                <a:gd name="T36" fmla="*/ 212 w 251"/>
                <a:gd name="T37" fmla="*/ 124 h 162"/>
                <a:gd name="T38" fmla="*/ 187 w 251"/>
                <a:gd name="T39" fmla="*/ 128 h 162"/>
                <a:gd name="T40" fmla="*/ 175 w 251"/>
                <a:gd name="T41" fmla="*/ 126 h 162"/>
                <a:gd name="T42" fmla="*/ 199 w 251"/>
                <a:gd name="T43" fmla="*/ 151 h 162"/>
                <a:gd name="T44" fmla="*/ 230 w 251"/>
                <a:gd name="T45" fmla="*/ 155 h 162"/>
                <a:gd name="T46" fmla="*/ 244 w 251"/>
                <a:gd name="T47" fmla="*/ 129 h 162"/>
                <a:gd name="T48" fmla="*/ 250 w 251"/>
                <a:gd name="T49" fmla="*/ 108 h 162"/>
                <a:gd name="T50" fmla="*/ 46 w 251"/>
                <a:gd name="T51" fmla="*/ 62 h 162"/>
                <a:gd name="T52" fmla="*/ 23 w 251"/>
                <a:gd name="T53" fmla="*/ 69 h 162"/>
                <a:gd name="T54" fmla="*/ 18 w 251"/>
                <a:gd name="T55" fmla="*/ 65 h 162"/>
                <a:gd name="T56" fmla="*/ 35 w 251"/>
                <a:gd name="T57" fmla="*/ 15 h 162"/>
                <a:gd name="T58" fmla="*/ 46 w 251"/>
                <a:gd name="T59" fmla="*/ 15 h 162"/>
                <a:gd name="T60" fmla="*/ 46 w 251"/>
                <a:gd name="T61" fmla="*/ 62 h 162"/>
                <a:gd name="T62" fmla="*/ 91 w 251"/>
                <a:gd name="T63" fmla="*/ 52 h 162"/>
                <a:gd name="T64" fmla="*/ 57 w 251"/>
                <a:gd name="T65" fmla="*/ 59 h 162"/>
                <a:gd name="T66" fmla="*/ 57 w 251"/>
                <a:gd name="T67" fmla="*/ 15 h 162"/>
                <a:gd name="T68" fmla="*/ 82 w 251"/>
                <a:gd name="T69" fmla="*/ 15 h 162"/>
                <a:gd name="T70" fmla="*/ 87 w 251"/>
                <a:gd name="T71" fmla="*/ 20 h 162"/>
                <a:gd name="T72" fmla="*/ 95 w 251"/>
                <a:gd name="T73" fmla="*/ 46 h 162"/>
                <a:gd name="T74" fmla="*/ 91 w 251"/>
                <a:gd name="T75" fmla="*/ 5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" h="162">
                  <a:moveTo>
                    <a:pt x="250" y="108"/>
                  </a:moveTo>
                  <a:cubicBezTo>
                    <a:pt x="248" y="104"/>
                    <a:pt x="243" y="104"/>
                    <a:pt x="239" y="105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7" y="14"/>
                    <a:pt x="184" y="14"/>
                    <a:pt x="181" y="16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7" y="11"/>
                    <a:pt x="107" y="7"/>
                  </a:cubicBezTo>
                  <a:cubicBezTo>
                    <a:pt x="107" y="2"/>
                    <a:pt x="98" y="0"/>
                    <a:pt x="9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4" y="36"/>
                    <a:pt x="0" y="83"/>
                  </a:cubicBezTo>
                  <a:cubicBezTo>
                    <a:pt x="0" y="91"/>
                    <a:pt x="0" y="106"/>
                    <a:pt x="8" y="106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5" y="106"/>
                    <a:pt x="138" y="104"/>
                    <a:pt x="138" y="101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3" y="52"/>
                    <a:pt x="185" y="54"/>
                  </a:cubicBezTo>
                  <a:cubicBezTo>
                    <a:pt x="227" y="113"/>
                    <a:pt x="227" y="113"/>
                    <a:pt x="227" y="113"/>
                  </a:cubicBezTo>
                  <a:cubicBezTo>
                    <a:pt x="222" y="117"/>
                    <a:pt x="216" y="122"/>
                    <a:pt x="212" y="124"/>
                  </a:cubicBezTo>
                  <a:cubicBezTo>
                    <a:pt x="205" y="127"/>
                    <a:pt x="192" y="130"/>
                    <a:pt x="187" y="128"/>
                  </a:cubicBezTo>
                  <a:cubicBezTo>
                    <a:pt x="183" y="127"/>
                    <a:pt x="175" y="126"/>
                    <a:pt x="175" y="126"/>
                  </a:cubicBezTo>
                  <a:cubicBezTo>
                    <a:pt x="175" y="126"/>
                    <a:pt x="190" y="142"/>
                    <a:pt x="199" y="151"/>
                  </a:cubicBezTo>
                  <a:cubicBezTo>
                    <a:pt x="208" y="160"/>
                    <a:pt x="219" y="162"/>
                    <a:pt x="230" y="155"/>
                  </a:cubicBezTo>
                  <a:cubicBezTo>
                    <a:pt x="242" y="147"/>
                    <a:pt x="246" y="135"/>
                    <a:pt x="244" y="129"/>
                  </a:cubicBezTo>
                  <a:cubicBezTo>
                    <a:pt x="241" y="122"/>
                    <a:pt x="251" y="113"/>
                    <a:pt x="250" y="108"/>
                  </a:cubicBezTo>
                  <a:close/>
                  <a:moveTo>
                    <a:pt x="46" y="62"/>
                  </a:moveTo>
                  <a:cubicBezTo>
                    <a:pt x="37" y="65"/>
                    <a:pt x="29" y="67"/>
                    <a:pt x="23" y="69"/>
                  </a:cubicBezTo>
                  <a:cubicBezTo>
                    <a:pt x="19" y="70"/>
                    <a:pt x="18" y="67"/>
                    <a:pt x="18" y="65"/>
                  </a:cubicBezTo>
                  <a:cubicBezTo>
                    <a:pt x="22" y="32"/>
                    <a:pt x="31" y="16"/>
                    <a:pt x="35" y="15"/>
                  </a:cubicBezTo>
                  <a:cubicBezTo>
                    <a:pt x="46" y="15"/>
                    <a:pt x="46" y="15"/>
                    <a:pt x="46" y="15"/>
                  </a:cubicBezTo>
                  <a:lnTo>
                    <a:pt x="46" y="62"/>
                  </a:lnTo>
                  <a:close/>
                  <a:moveTo>
                    <a:pt x="91" y="52"/>
                  </a:moveTo>
                  <a:cubicBezTo>
                    <a:pt x="88" y="52"/>
                    <a:pt x="64" y="58"/>
                    <a:pt x="57" y="59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5" y="15"/>
                    <a:pt x="86" y="17"/>
                    <a:pt x="87" y="20"/>
                  </a:cubicBezTo>
                  <a:cubicBezTo>
                    <a:pt x="88" y="22"/>
                    <a:pt x="95" y="46"/>
                    <a:pt x="95" y="46"/>
                  </a:cubicBezTo>
                  <a:cubicBezTo>
                    <a:pt x="95" y="48"/>
                    <a:pt x="94" y="51"/>
                    <a:pt x="91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6" name="Freeform 91"/>
            <p:cNvSpPr>
              <a:spLocks noEditPoints="1"/>
            </p:cNvSpPr>
            <p:nvPr/>
          </p:nvSpPr>
          <p:spPr bwMode="auto">
            <a:xfrm>
              <a:off x="15630525" y="5251450"/>
              <a:ext cx="557213" cy="128588"/>
            </a:xfrm>
            <a:custGeom>
              <a:avLst/>
              <a:gdLst>
                <a:gd name="T0" fmla="*/ 170 w 192"/>
                <a:gd name="T1" fmla="*/ 0 h 44"/>
                <a:gd name="T2" fmla="*/ 22 w 192"/>
                <a:gd name="T3" fmla="*/ 0 h 44"/>
                <a:gd name="T4" fmla="*/ 0 w 192"/>
                <a:gd name="T5" fmla="*/ 22 h 44"/>
                <a:gd name="T6" fmla="*/ 22 w 192"/>
                <a:gd name="T7" fmla="*/ 44 h 44"/>
                <a:gd name="T8" fmla="*/ 170 w 192"/>
                <a:gd name="T9" fmla="*/ 44 h 44"/>
                <a:gd name="T10" fmla="*/ 192 w 192"/>
                <a:gd name="T11" fmla="*/ 22 h 44"/>
                <a:gd name="T12" fmla="*/ 170 w 192"/>
                <a:gd name="T13" fmla="*/ 0 h 44"/>
                <a:gd name="T14" fmla="*/ 31 w 192"/>
                <a:gd name="T15" fmla="*/ 28 h 44"/>
                <a:gd name="T16" fmla="*/ 33 w 192"/>
                <a:gd name="T17" fmla="*/ 22 h 44"/>
                <a:gd name="T18" fmla="*/ 31 w 192"/>
                <a:gd name="T19" fmla="*/ 16 h 44"/>
                <a:gd name="T20" fmla="*/ 53 w 192"/>
                <a:gd name="T21" fmla="*/ 16 h 44"/>
                <a:gd name="T22" fmla="*/ 52 w 192"/>
                <a:gd name="T23" fmla="*/ 22 h 44"/>
                <a:gd name="T24" fmla="*/ 53 w 192"/>
                <a:gd name="T25" fmla="*/ 28 h 44"/>
                <a:gd name="T26" fmla="*/ 31 w 192"/>
                <a:gd name="T27" fmla="*/ 28 h 44"/>
                <a:gd name="T28" fmla="*/ 84 w 192"/>
                <a:gd name="T29" fmla="*/ 28 h 44"/>
                <a:gd name="T30" fmla="*/ 86 w 192"/>
                <a:gd name="T31" fmla="*/ 22 h 44"/>
                <a:gd name="T32" fmla="*/ 84 w 192"/>
                <a:gd name="T33" fmla="*/ 16 h 44"/>
                <a:gd name="T34" fmla="*/ 107 w 192"/>
                <a:gd name="T35" fmla="*/ 16 h 44"/>
                <a:gd name="T36" fmla="*/ 106 w 192"/>
                <a:gd name="T37" fmla="*/ 22 h 44"/>
                <a:gd name="T38" fmla="*/ 107 w 192"/>
                <a:gd name="T39" fmla="*/ 28 h 44"/>
                <a:gd name="T40" fmla="*/ 84 w 192"/>
                <a:gd name="T41" fmla="*/ 28 h 44"/>
                <a:gd name="T42" fmla="*/ 161 w 192"/>
                <a:gd name="T43" fmla="*/ 28 h 44"/>
                <a:gd name="T44" fmla="*/ 139 w 192"/>
                <a:gd name="T45" fmla="*/ 28 h 44"/>
                <a:gd name="T46" fmla="*/ 140 w 192"/>
                <a:gd name="T47" fmla="*/ 22 h 44"/>
                <a:gd name="T48" fmla="*/ 139 w 192"/>
                <a:gd name="T49" fmla="*/ 16 h 44"/>
                <a:gd name="T50" fmla="*/ 161 w 192"/>
                <a:gd name="T51" fmla="*/ 16 h 44"/>
                <a:gd name="T52" fmla="*/ 159 w 192"/>
                <a:gd name="T53" fmla="*/ 22 h 44"/>
                <a:gd name="T54" fmla="*/ 161 w 192"/>
                <a:gd name="T5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44">
                  <a:moveTo>
                    <a:pt x="17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4"/>
                    <a:pt x="22" y="44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182" y="44"/>
                    <a:pt x="192" y="34"/>
                    <a:pt x="192" y="22"/>
                  </a:cubicBezTo>
                  <a:cubicBezTo>
                    <a:pt x="192" y="10"/>
                    <a:pt x="182" y="0"/>
                    <a:pt x="170" y="0"/>
                  </a:cubicBezTo>
                  <a:close/>
                  <a:moveTo>
                    <a:pt x="31" y="28"/>
                  </a:moveTo>
                  <a:cubicBezTo>
                    <a:pt x="32" y="27"/>
                    <a:pt x="33" y="24"/>
                    <a:pt x="33" y="22"/>
                  </a:cubicBezTo>
                  <a:cubicBezTo>
                    <a:pt x="33" y="20"/>
                    <a:pt x="32" y="18"/>
                    <a:pt x="3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8"/>
                    <a:pt x="52" y="20"/>
                    <a:pt x="52" y="22"/>
                  </a:cubicBezTo>
                  <a:cubicBezTo>
                    <a:pt x="52" y="24"/>
                    <a:pt x="52" y="26"/>
                    <a:pt x="53" y="28"/>
                  </a:cubicBezTo>
                  <a:lnTo>
                    <a:pt x="31" y="28"/>
                  </a:lnTo>
                  <a:close/>
                  <a:moveTo>
                    <a:pt x="84" y="28"/>
                  </a:moveTo>
                  <a:cubicBezTo>
                    <a:pt x="85" y="26"/>
                    <a:pt x="86" y="24"/>
                    <a:pt x="86" y="22"/>
                  </a:cubicBezTo>
                  <a:cubicBezTo>
                    <a:pt x="86" y="20"/>
                    <a:pt x="85" y="18"/>
                    <a:pt x="84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8"/>
                    <a:pt x="106" y="20"/>
                    <a:pt x="106" y="22"/>
                  </a:cubicBezTo>
                  <a:cubicBezTo>
                    <a:pt x="106" y="24"/>
                    <a:pt x="107" y="26"/>
                    <a:pt x="107" y="28"/>
                  </a:cubicBezTo>
                  <a:lnTo>
                    <a:pt x="84" y="28"/>
                  </a:lnTo>
                  <a:close/>
                  <a:moveTo>
                    <a:pt x="161" y="28"/>
                  </a:moveTo>
                  <a:cubicBezTo>
                    <a:pt x="139" y="28"/>
                    <a:pt x="139" y="28"/>
                    <a:pt x="139" y="28"/>
                  </a:cubicBezTo>
                  <a:cubicBezTo>
                    <a:pt x="140" y="26"/>
                    <a:pt x="140" y="24"/>
                    <a:pt x="140" y="22"/>
                  </a:cubicBezTo>
                  <a:cubicBezTo>
                    <a:pt x="140" y="20"/>
                    <a:pt x="140" y="18"/>
                    <a:pt x="139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59" y="18"/>
                    <a:pt x="159" y="20"/>
                    <a:pt x="159" y="22"/>
                  </a:cubicBezTo>
                  <a:cubicBezTo>
                    <a:pt x="159" y="24"/>
                    <a:pt x="159" y="27"/>
                    <a:pt x="16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55" name="Group 354"/>
          <p:cNvGrpSpPr/>
          <p:nvPr userDrawn="1"/>
        </p:nvGrpSpPr>
        <p:grpSpPr>
          <a:xfrm>
            <a:off x="574389" y="2628000"/>
            <a:ext cx="367084" cy="295446"/>
            <a:chOff x="362789" y="2742138"/>
            <a:chExt cx="1298810" cy="1045343"/>
          </a:xfrm>
          <a:solidFill>
            <a:schemeClr val="tx1"/>
          </a:solidFill>
        </p:grpSpPr>
        <p:sp>
          <p:nvSpPr>
            <p:cNvPr id="356" name="Freeform 43"/>
            <p:cNvSpPr>
              <a:spLocks noEditPoints="1"/>
            </p:cNvSpPr>
            <p:nvPr/>
          </p:nvSpPr>
          <p:spPr bwMode="auto">
            <a:xfrm>
              <a:off x="362789" y="2742138"/>
              <a:ext cx="805185" cy="804043"/>
            </a:xfrm>
            <a:custGeom>
              <a:avLst/>
              <a:gdLst>
                <a:gd name="T0" fmla="*/ 169 w 432"/>
                <a:gd name="T1" fmla="*/ 50 h 431"/>
                <a:gd name="T2" fmla="*/ 132 w 432"/>
                <a:gd name="T3" fmla="*/ 65 h 431"/>
                <a:gd name="T4" fmla="*/ 101 w 432"/>
                <a:gd name="T5" fmla="*/ 43 h 431"/>
                <a:gd name="T6" fmla="*/ 83 w 432"/>
                <a:gd name="T7" fmla="*/ 44 h 431"/>
                <a:gd name="T8" fmla="*/ 63 w 432"/>
                <a:gd name="T9" fmla="*/ 63 h 431"/>
                <a:gd name="T10" fmla="*/ 44 w 432"/>
                <a:gd name="T11" fmla="*/ 82 h 431"/>
                <a:gd name="T12" fmla="*/ 43 w 432"/>
                <a:gd name="T13" fmla="*/ 100 h 431"/>
                <a:gd name="T14" fmla="*/ 66 w 432"/>
                <a:gd name="T15" fmla="*/ 132 h 431"/>
                <a:gd name="T16" fmla="*/ 51 w 432"/>
                <a:gd name="T17" fmla="*/ 169 h 431"/>
                <a:gd name="T18" fmla="*/ 12 w 432"/>
                <a:gd name="T19" fmla="*/ 175 h 431"/>
                <a:gd name="T20" fmla="*/ 0 w 432"/>
                <a:gd name="T21" fmla="*/ 188 h 431"/>
                <a:gd name="T22" fmla="*/ 0 w 432"/>
                <a:gd name="T23" fmla="*/ 215 h 431"/>
                <a:gd name="T24" fmla="*/ 0 w 432"/>
                <a:gd name="T25" fmla="*/ 242 h 431"/>
                <a:gd name="T26" fmla="*/ 12 w 432"/>
                <a:gd name="T27" fmla="*/ 256 h 431"/>
                <a:gd name="T28" fmla="*/ 51 w 432"/>
                <a:gd name="T29" fmla="*/ 262 h 431"/>
                <a:gd name="T30" fmla="*/ 66 w 432"/>
                <a:gd name="T31" fmla="*/ 299 h 431"/>
                <a:gd name="T32" fmla="*/ 43 w 432"/>
                <a:gd name="T33" fmla="*/ 331 h 431"/>
                <a:gd name="T34" fmla="*/ 44 w 432"/>
                <a:gd name="T35" fmla="*/ 349 h 431"/>
                <a:gd name="T36" fmla="*/ 63 w 432"/>
                <a:gd name="T37" fmla="*/ 368 h 431"/>
                <a:gd name="T38" fmla="*/ 83 w 432"/>
                <a:gd name="T39" fmla="*/ 387 h 431"/>
                <a:gd name="T40" fmla="*/ 101 w 432"/>
                <a:gd name="T41" fmla="*/ 388 h 431"/>
                <a:gd name="T42" fmla="*/ 132 w 432"/>
                <a:gd name="T43" fmla="*/ 366 h 431"/>
                <a:gd name="T44" fmla="*/ 169 w 432"/>
                <a:gd name="T45" fmla="*/ 381 h 431"/>
                <a:gd name="T46" fmla="*/ 176 w 432"/>
                <a:gd name="T47" fmla="*/ 419 h 431"/>
                <a:gd name="T48" fmla="*/ 189 w 432"/>
                <a:gd name="T49" fmla="*/ 431 h 431"/>
                <a:gd name="T50" fmla="*/ 216 w 432"/>
                <a:gd name="T51" fmla="*/ 431 h 431"/>
                <a:gd name="T52" fmla="*/ 243 w 432"/>
                <a:gd name="T53" fmla="*/ 431 h 431"/>
                <a:gd name="T54" fmla="*/ 256 w 432"/>
                <a:gd name="T55" fmla="*/ 419 h 431"/>
                <a:gd name="T56" fmla="*/ 263 w 432"/>
                <a:gd name="T57" fmla="*/ 381 h 431"/>
                <a:gd name="T58" fmla="*/ 300 w 432"/>
                <a:gd name="T59" fmla="*/ 366 h 431"/>
                <a:gd name="T60" fmla="*/ 332 w 432"/>
                <a:gd name="T61" fmla="*/ 388 h 431"/>
                <a:gd name="T62" fmla="*/ 350 w 432"/>
                <a:gd name="T63" fmla="*/ 387 h 431"/>
                <a:gd name="T64" fmla="*/ 369 w 432"/>
                <a:gd name="T65" fmla="*/ 368 h 431"/>
                <a:gd name="T66" fmla="*/ 388 w 432"/>
                <a:gd name="T67" fmla="*/ 349 h 431"/>
                <a:gd name="T68" fmla="*/ 389 w 432"/>
                <a:gd name="T69" fmla="*/ 331 h 431"/>
                <a:gd name="T70" fmla="*/ 366 w 432"/>
                <a:gd name="T71" fmla="*/ 299 h 431"/>
                <a:gd name="T72" fmla="*/ 382 w 432"/>
                <a:gd name="T73" fmla="*/ 262 h 431"/>
                <a:gd name="T74" fmla="*/ 420 w 432"/>
                <a:gd name="T75" fmla="*/ 256 h 431"/>
                <a:gd name="T76" fmla="*/ 432 w 432"/>
                <a:gd name="T77" fmla="*/ 242 h 431"/>
                <a:gd name="T78" fmla="*/ 432 w 432"/>
                <a:gd name="T79" fmla="*/ 215 h 431"/>
                <a:gd name="T80" fmla="*/ 432 w 432"/>
                <a:gd name="T81" fmla="*/ 188 h 431"/>
                <a:gd name="T82" fmla="*/ 420 w 432"/>
                <a:gd name="T83" fmla="*/ 175 h 431"/>
                <a:gd name="T84" fmla="*/ 382 w 432"/>
                <a:gd name="T85" fmla="*/ 169 h 431"/>
                <a:gd name="T86" fmla="*/ 366 w 432"/>
                <a:gd name="T87" fmla="*/ 132 h 431"/>
                <a:gd name="T88" fmla="*/ 389 w 432"/>
                <a:gd name="T89" fmla="*/ 100 h 431"/>
                <a:gd name="T90" fmla="*/ 388 w 432"/>
                <a:gd name="T91" fmla="*/ 82 h 431"/>
                <a:gd name="T92" fmla="*/ 369 w 432"/>
                <a:gd name="T93" fmla="*/ 63 h 431"/>
                <a:gd name="T94" fmla="*/ 350 w 432"/>
                <a:gd name="T95" fmla="*/ 44 h 431"/>
                <a:gd name="T96" fmla="*/ 332 w 432"/>
                <a:gd name="T97" fmla="*/ 43 h 431"/>
                <a:gd name="T98" fmla="*/ 300 w 432"/>
                <a:gd name="T99" fmla="*/ 65 h 431"/>
                <a:gd name="T100" fmla="*/ 263 w 432"/>
                <a:gd name="T101" fmla="*/ 50 h 431"/>
                <a:gd name="T102" fmla="*/ 256 w 432"/>
                <a:gd name="T103" fmla="*/ 12 h 431"/>
                <a:gd name="T104" fmla="*/ 243 w 432"/>
                <a:gd name="T105" fmla="*/ 0 h 431"/>
                <a:gd name="T106" fmla="*/ 216 w 432"/>
                <a:gd name="T107" fmla="*/ 0 h 431"/>
                <a:gd name="T108" fmla="*/ 189 w 432"/>
                <a:gd name="T109" fmla="*/ 0 h 431"/>
                <a:gd name="T110" fmla="*/ 176 w 432"/>
                <a:gd name="T111" fmla="*/ 12 h 431"/>
                <a:gd name="T112" fmla="*/ 169 w 432"/>
                <a:gd name="T113" fmla="*/ 50 h 431"/>
                <a:gd name="T114" fmla="*/ 216 w 432"/>
                <a:gd name="T115" fmla="*/ 135 h 431"/>
                <a:gd name="T116" fmla="*/ 297 w 432"/>
                <a:gd name="T117" fmla="*/ 215 h 431"/>
                <a:gd name="T118" fmla="*/ 216 w 432"/>
                <a:gd name="T119" fmla="*/ 296 h 431"/>
                <a:gd name="T120" fmla="*/ 135 w 432"/>
                <a:gd name="T121" fmla="*/ 215 h 431"/>
                <a:gd name="T122" fmla="*/ 216 w 432"/>
                <a:gd name="T123" fmla="*/ 1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2" h="431">
                  <a:moveTo>
                    <a:pt x="169" y="50"/>
                  </a:moveTo>
                  <a:cubicBezTo>
                    <a:pt x="156" y="54"/>
                    <a:pt x="144" y="59"/>
                    <a:pt x="132" y="65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95" y="39"/>
                    <a:pt x="87" y="39"/>
                    <a:pt x="83" y="4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39" y="87"/>
                    <a:pt x="39" y="95"/>
                    <a:pt x="43" y="10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59" y="143"/>
                    <a:pt x="54" y="156"/>
                    <a:pt x="51" y="169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9"/>
                    <a:pt x="6" y="255"/>
                    <a:pt x="12" y="256"/>
                  </a:cubicBezTo>
                  <a:cubicBezTo>
                    <a:pt x="51" y="262"/>
                    <a:pt x="51" y="262"/>
                    <a:pt x="51" y="262"/>
                  </a:cubicBezTo>
                  <a:cubicBezTo>
                    <a:pt x="54" y="275"/>
                    <a:pt x="59" y="288"/>
                    <a:pt x="66" y="299"/>
                  </a:cubicBezTo>
                  <a:cubicBezTo>
                    <a:pt x="43" y="331"/>
                    <a:pt x="43" y="331"/>
                    <a:pt x="43" y="331"/>
                  </a:cubicBezTo>
                  <a:cubicBezTo>
                    <a:pt x="39" y="336"/>
                    <a:pt x="39" y="344"/>
                    <a:pt x="44" y="349"/>
                  </a:cubicBezTo>
                  <a:cubicBezTo>
                    <a:pt x="63" y="368"/>
                    <a:pt x="63" y="368"/>
                    <a:pt x="63" y="368"/>
                  </a:cubicBezTo>
                  <a:cubicBezTo>
                    <a:pt x="83" y="387"/>
                    <a:pt x="83" y="387"/>
                    <a:pt x="83" y="387"/>
                  </a:cubicBezTo>
                  <a:cubicBezTo>
                    <a:pt x="87" y="392"/>
                    <a:pt x="95" y="392"/>
                    <a:pt x="101" y="388"/>
                  </a:cubicBezTo>
                  <a:cubicBezTo>
                    <a:pt x="132" y="366"/>
                    <a:pt x="132" y="366"/>
                    <a:pt x="132" y="366"/>
                  </a:cubicBezTo>
                  <a:cubicBezTo>
                    <a:pt x="144" y="372"/>
                    <a:pt x="156" y="377"/>
                    <a:pt x="169" y="381"/>
                  </a:cubicBezTo>
                  <a:cubicBezTo>
                    <a:pt x="176" y="419"/>
                    <a:pt x="176" y="419"/>
                    <a:pt x="176" y="419"/>
                  </a:cubicBezTo>
                  <a:cubicBezTo>
                    <a:pt x="176" y="426"/>
                    <a:pt x="182" y="431"/>
                    <a:pt x="189" y="431"/>
                  </a:cubicBezTo>
                  <a:cubicBezTo>
                    <a:pt x="216" y="431"/>
                    <a:pt x="216" y="431"/>
                    <a:pt x="216" y="431"/>
                  </a:cubicBezTo>
                  <a:cubicBezTo>
                    <a:pt x="243" y="431"/>
                    <a:pt x="243" y="431"/>
                    <a:pt x="243" y="431"/>
                  </a:cubicBezTo>
                  <a:cubicBezTo>
                    <a:pt x="250" y="431"/>
                    <a:pt x="256" y="426"/>
                    <a:pt x="256" y="419"/>
                  </a:cubicBezTo>
                  <a:cubicBezTo>
                    <a:pt x="263" y="381"/>
                    <a:pt x="263" y="381"/>
                    <a:pt x="263" y="381"/>
                  </a:cubicBezTo>
                  <a:cubicBezTo>
                    <a:pt x="276" y="377"/>
                    <a:pt x="288" y="372"/>
                    <a:pt x="300" y="366"/>
                  </a:cubicBezTo>
                  <a:cubicBezTo>
                    <a:pt x="332" y="388"/>
                    <a:pt x="332" y="388"/>
                    <a:pt x="332" y="388"/>
                  </a:cubicBezTo>
                  <a:cubicBezTo>
                    <a:pt x="337" y="392"/>
                    <a:pt x="345" y="392"/>
                    <a:pt x="350" y="387"/>
                  </a:cubicBezTo>
                  <a:cubicBezTo>
                    <a:pt x="369" y="368"/>
                    <a:pt x="369" y="368"/>
                    <a:pt x="369" y="368"/>
                  </a:cubicBezTo>
                  <a:cubicBezTo>
                    <a:pt x="388" y="349"/>
                    <a:pt x="388" y="349"/>
                    <a:pt x="388" y="349"/>
                  </a:cubicBezTo>
                  <a:cubicBezTo>
                    <a:pt x="393" y="344"/>
                    <a:pt x="393" y="336"/>
                    <a:pt x="389" y="331"/>
                  </a:cubicBezTo>
                  <a:cubicBezTo>
                    <a:pt x="366" y="299"/>
                    <a:pt x="366" y="299"/>
                    <a:pt x="366" y="299"/>
                  </a:cubicBezTo>
                  <a:cubicBezTo>
                    <a:pt x="373" y="288"/>
                    <a:pt x="378" y="275"/>
                    <a:pt x="382" y="262"/>
                  </a:cubicBezTo>
                  <a:cubicBezTo>
                    <a:pt x="420" y="256"/>
                    <a:pt x="420" y="256"/>
                    <a:pt x="420" y="256"/>
                  </a:cubicBezTo>
                  <a:cubicBezTo>
                    <a:pt x="427" y="255"/>
                    <a:pt x="432" y="249"/>
                    <a:pt x="432" y="242"/>
                  </a:cubicBezTo>
                  <a:cubicBezTo>
                    <a:pt x="432" y="215"/>
                    <a:pt x="432" y="215"/>
                    <a:pt x="432" y="215"/>
                  </a:cubicBezTo>
                  <a:cubicBezTo>
                    <a:pt x="432" y="188"/>
                    <a:pt x="432" y="188"/>
                    <a:pt x="432" y="188"/>
                  </a:cubicBezTo>
                  <a:cubicBezTo>
                    <a:pt x="432" y="181"/>
                    <a:pt x="427" y="176"/>
                    <a:pt x="420" y="175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78" y="156"/>
                    <a:pt x="373" y="143"/>
                    <a:pt x="366" y="132"/>
                  </a:cubicBezTo>
                  <a:cubicBezTo>
                    <a:pt x="389" y="100"/>
                    <a:pt x="389" y="100"/>
                    <a:pt x="389" y="100"/>
                  </a:cubicBezTo>
                  <a:cubicBezTo>
                    <a:pt x="393" y="95"/>
                    <a:pt x="393" y="87"/>
                    <a:pt x="388" y="82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45" y="39"/>
                    <a:pt x="337" y="39"/>
                    <a:pt x="332" y="43"/>
                  </a:cubicBezTo>
                  <a:cubicBezTo>
                    <a:pt x="300" y="65"/>
                    <a:pt x="300" y="65"/>
                    <a:pt x="300" y="65"/>
                  </a:cubicBezTo>
                  <a:cubicBezTo>
                    <a:pt x="288" y="59"/>
                    <a:pt x="276" y="54"/>
                    <a:pt x="263" y="50"/>
                  </a:cubicBezTo>
                  <a:cubicBezTo>
                    <a:pt x="256" y="12"/>
                    <a:pt x="256" y="12"/>
                    <a:pt x="256" y="12"/>
                  </a:cubicBezTo>
                  <a:cubicBezTo>
                    <a:pt x="256" y="5"/>
                    <a:pt x="250" y="0"/>
                    <a:pt x="243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2" y="0"/>
                    <a:pt x="176" y="5"/>
                    <a:pt x="176" y="12"/>
                  </a:cubicBezTo>
                  <a:cubicBezTo>
                    <a:pt x="169" y="50"/>
                    <a:pt x="169" y="50"/>
                    <a:pt x="169" y="50"/>
                  </a:cubicBezTo>
                  <a:close/>
                  <a:moveTo>
                    <a:pt x="216" y="135"/>
                  </a:moveTo>
                  <a:cubicBezTo>
                    <a:pt x="261" y="135"/>
                    <a:pt x="297" y="171"/>
                    <a:pt x="297" y="215"/>
                  </a:cubicBezTo>
                  <a:cubicBezTo>
                    <a:pt x="297" y="260"/>
                    <a:pt x="261" y="296"/>
                    <a:pt x="216" y="296"/>
                  </a:cubicBezTo>
                  <a:cubicBezTo>
                    <a:pt x="171" y="296"/>
                    <a:pt x="135" y="260"/>
                    <a:pt x="135" y="215"/>
                  </a:cubicBezTo>
                  <a:cubicBezTo>
                    <a:pt x="135" y="171"/>
                    <a:pt x="171" y="135"/>
                    <a:pt x="216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7" name="Freeform 43"/>
            <p:cNvSpPr>
              <a:spLocks noEditPoints="1"/>
            </p:cNvSpPr>
            <p:nvPr/>
          </p:nvSpPr>
          <p:spPr bwMode="auto">
            <a:xfrm>
              <a:off x="1072574" y="3199291"/>
              <a:ext cx="589025" cy="588190"/>
            </a:xfrm>
            <a:custGeom>
              <a:avLst/>
              <a:gdLst>
                <a:gd name="T0" fmla="*/ 169 w 432"/>
                <a:gd name="T1" fmla="*/ 50 h 431"/>
                <a:gd name="T2" fmla="*/ 132 w 432"/>
                <a:gd name="T3" fmla="*/ 65 h 431"/>
                <a:gd name="T4" fmla="*/ 101 w 432"/>
                <a:gd name="T5" fmla="*/ 43 h 431"/>
                <a:gd name="T6" fmla="*/ 83 w 432"/>
                <a:gd name="T7" fmla="*/ 44 h 431"/>
                <a:gd name="T8" fmla="*/ 63 w 432"/>
                <a:gd name="T9" fmla="*/ 63 h 431"/>
                <a:gd name="T10" fmla="*/ 44 w 432"/>
                <a:gd name="T11" fmla="*/ 82 h 431"/>
                <a:gd name="T12" fmla="*/ 43 w 432"/>
                <a:gd name="T13" fmla="*/ 100 h 431"/>
                <a:gd name="T14" fmla="*/ 66 w 432"/>
                <a:gd name="T15" fmla="*/ 132 h 431"/>
                <a:gd name="T16" fmla="*/ 51 w 432"/>
                <a:gd name="T17" fmla="*/ 169 h 431"/>
                <a:gd name="T18" fmla="*/ 12 w 432"/>
                <a:gd name="T19" fmla="*/ 175 h 431"/>
                <a:gd name="T20" fmla="*/ 0 w 432"/>
                <a:gd name="T21" fmla="*/ 188 h 431"/>
                <a:gd name="T22" fmla="*/ 0 w 432"/>
                <a:gd name="T23" fmla="*/ 215 h 431"/>
                <a:gd name="T24" fmla="*/ 0 w 432"/>
                <a:gd name="T25" fmla="*/ 242 h 431"/>
                <a:gd name="T26" fmla="*/ 12 w 432"/>
                <a:gd name="T27" fmla="*/ 256 h 431"/>
                <a:gd name="T28" fmla="*/ 51 w 432"/>
                <a:gd name="T29" fmla="*/ 262 h 431"/>
                <a:gd name="T30" fmla="*/ 66 w 432"/>
                <a:gd name="T31" fmla="*/ 299 h 431"/>
                <a:gd name="T32" fmla="*/ 43 w 432"/>
                <a:gd name="T33" fmla="*/ 331 h 431"/>
                <a:gd name="T34" fmla="*/ 44 w 432"/>
                <a:gd name="T35" fmla="*/ 349 h 431"/>
                <a:gd name="T36" fmla="*/ 63 w 432"/>
                <a:gd name="T37" fmla="*/ 368 h 431"/>
                <a:gd name="T38" fmla="*/ 83 w 432"/>
                <a:gd name="T39" fmla="*/ 387 h 431"/>
                <a:gd name="T40" fmla="*/ 101 w 432"/>
                <a:gd name="T41" fmla="*/ 388 h 431"/>
                <a:gd name="T42" fmla="*/ 132 w 432"/>
                <a:gd name="T43" fmla="*/ 366 h 431"/>
                <a:gd name="T44" fmla="*/ 169 w 432"/>
                <a:gd name="T45" fmla="*/ 381 h 431"/>
                <a:gd name="T46" fmla="*/ 176 w 432"/>
                <a:gd name="T47" fmla="*/ 419 h 431"/>
                <a:gd name="T48" fmla="*/ 189 w 432"/>
                <a:gd name="T49" fmla="*/ 431 h 431"/>
                <a:gd name="T50" fmla="*/ 216 w 432"/>
                <a:gd name="T51" fmla="*/ 431 h 431"/>
                <a:gd name="T52" fmla="*/ 243 w 432"/>
                <a:gd name="T53" fmla="*/ 431 h 431"/>
                <a:gd name="T54" fmla="*/ 256 w 432"/>
                <a:gd name="T55" fmla="*/ 419 h 431"/>
                <a:gd name="T56" fmla="*/ 263 w 432"/>
                <a:gd name="T57" fmla="*/ 381 h 431"/>
                <a:gd name="T58" fmla="*/ 300 w 432"/>
                <a:gd name="T59" fmla="*/ 366 h 431"/>
                <a:gd name="T60" fmla="*/ 332 w 432"/>
                <a:gd name="T61" fmla="*/ 388 h 431"/>
                <a:gd name="T62" fmla="*/ 350 w 432"/>
                <a:gd name="T63" fmla="*/ 387 h 431"/>
                <a:gd name="T64" fmla="*/ 369 w 432"/>
                <a:gd name="T65" fmla="*/ 368 h 431"/>
                <a:gd name="T66" fmla="*/ 388 w 432"/>
                <a:gd name="T67" fmla="*/ 349 h 431"/>
                <a:gd name="T68" fmla="*/ 389 w 432"/>
                <a:gd name="T69" fmla="*/ 331 h 431"/>
                <a:gd name="T70" fmla="*/ 366 w 432"/>
                <a:gd name="T71" fmla="*/ 299 h 431"/>
                <a:gd name="T72" fmla="*/ 382 w 432"/>
                <a:gd name="T73" fmla="*/ 262 h 431"/>
                <a:gd name="T74" fmla="*/ 420 w 432"/>
                <a:gd name="T75" fmla="*/ 256 h 431"/>
                <a:gd name="T76" fmla="*/ 432 w 432"/>
                <a:gd name="T77" fmla="*/ 242 h 431"/>
                <a:gd name="T78" fmla="*/ 432 w 432"/>
                <a:gd name="T79" fmla="*/ 215 h 431"/>
                <a:gd name="T80" fmla="*/ 432 w 432"/>
                <a:gd name="T81" fmla="*/ 188 h 431"/>
                <a:gd name="T82" fmla="*/ 420 w 432"/>
                <a:gd name="T83" fmla="*/ 175 h 431"/>
                <a:gd name="T84" fmla="*/ 382 w 432"/>
                <a:gd name="T85" fmla="*/ 169 h 431"/>
                <a:gd name="T86" fmla="*/ 366 w 432"/>
                <a:gd name="T87" fmla="*/ 132 h 431"/>
                <a:gd name="T88" fmla="*/ 389 w 432"/>
                <a:gd name="T89" fmla="*/ 100 h 431"/>
                <a:gd name="T90" fmla="*/ 388 w 432"/>
                <a:gd name="T91" fmla="*/ 82 h 431"/>
                <a:gd name="T92" fmla="*/ 369 w 432"/>
                <a:gd name="T93" fmla="*/ 63 h 431"/>
                <a:gd name="T94" fmla="*/ 350 w 432"/>
                <a:gd name="T95" fmla="*/ 44 h 431"/>
                <a:gd name="T96" fmla="*/ 332 w 432"/>
                <a:gd name="T97" fmla="*/ 43 h 431"/>
                <a:gd name="T98" fmla="*/ 300 w 432"/>
                <a:gd name="T99" fmla="*/ 65 h 431"/>
                <a:gd name="T100" fmla="*/ 263 w 432"/>
                <a:gd name="T101" fmla="*/ 50 h 431"/>
                <a:gd name="T102" fmla="*/ 256 w 432"/>
                <a:gd name="T103" fmla="*/ 12 h 431"/>
                <a:gd name="T104" fmla="*/ 243 w 432"/>
                <a:gd name="T105" fmla="*/ 0 h 431"/>
                <a:gd name="T106" fmla="*/ 216 w 432"/>
                <a:gd name="T107" fmla="*/ 0 h 431"/>
                <a:gd name="T108" fmla="*/ 189 w 432"/>
                <a:gd name="T109" fmla="*/ 0 h 431"/>
                <a:gd name="T110" fmla="*/ 176 w 432"/>
                <a:gd name="T111" fmla="*/ 12 h 431"/>
                <a:gd name="T112" fmla="*/ 169 w 432"/>
                <a:gd name="T113" fmla="*/ 50 h 431"/>
                <a:gd name="T114" fmla="*/ 216 w 432"/>
                <a:gd name="T115" fmla="*/ 135 h 431"/>
                <a:gd name="T116" fmla="*/ 297 w 432"/>
                <a:gd name="T117" fmla="*/ 215 h 431"/>
                <a:gd name="T118" fmla="*/ 216 w 432"/>
                <a:gd name="T119" fmla="*/ 296 h 431"/>
                <a:gd name="T120" fmla="*/ 135 w 432"/>
                <a:gd name="T121" fmla="*/ 215 h 431"/>
                <a:gd name="T122" fmla="*/ 216 w 432"/>
                <a:gd name="T123" fmla="*/ 1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2" h="431">
                  <a:moveTo>
                    <a:pt x="169" y="50"/>
                  </a:moveTo>
                  <a:cubicBezTo>
                    <a:pt x="156" y="54"/>
                    <a:pt x="144" y="59"/>
                    <a:pt x="132" y="65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95" y="39"/>
                    <a:pt x="87" y="39"/>
                    <a:pt x="83" y="4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39" y="87"/>
                    <a:pt x="39" y="95"/>
                    <a:pt x="43" y="10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59" y="143"/>
                    <a:pt x="54" y="156"/>
                    <a:pt x="51" y="169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9"/>
                    <a:pt x="6" y="255"/>
                    <a:pt x="12" y="256"/>
                  </a:cubicBezTo>
                  <a:cubicBezTo>
                    <a:pt x="51" y="262"/>
                    <a:pt x="51" y="262"/>
                    <a:pt x="51" y="262"/>
                  </a:cubicBezTo>
                  <a:cubicBezTo>
                    <a:pt x="54" y="275"/>
                    <a:pt x="59" y="288"/>
                    <a:pt x="66" y="299"/>
                  </a:cubicBezTo>
                  <a:cubicBezTo>
                    <a:pt x="43" y="331"/>
                    <a:pt x="43" y="331"/>
                    <a:pt x="43" y="331"/>
                  </a:cubicBezTo>
                  <a:cubicBezTo>
                    <a:pt x="39" y="336"/>
                    <a:pt x="39" y="344"/>
                    <a:pt x="44" y="349"/>
                  </a:cubicBezTo>
                  <a:cubicBezTo>
                    <a:pt x="63" y="368"/>
                    <a:pt x="63" y="368"/>
                    <a:pt x="63" y="368"/>
                  </a:cubicBezTo>
                  <a:cubicBezTo>
                    <a:pt x="83" y="387"/>
                    <a:pt x="83" y="387"/>
                    <a:pt x="83" y="387"/>
                  </a:cubicBezTo>
                  <a:cubicBezTo>
                    <a:pt x="87" y="392"/>
                    <a:pt x="95" y="392"/>
                    <a:pt x="101" y="388"/>
                  </a:cubicBezTo>
                  <a:cubicBezTo>
                    <a:pt x="132" y="366"/>
                    <a:pt x="132" y="366"/>
                    <a:pt x="132" y="366"/>
                  </a:cubicBezTo>
                  <a:cubicBezTo>
                    <a:pt x="144" y="372"/>
                    <a:pt x="156" y="377"/>
                    <a:pt x="169" y="381"/>
                  </a:cubicBezTo>
                  <a:cubicBezTo>
                    <a:pt x="176" y="419"/>
                    <a:pt x="176" y="419"/>
                    <a:pt x="176" y="419"/>
                  </a:cubicBezTo>
                  <a:cubicBezTo>
                    <a:pt x="176" y="426"/>
                    <a:pt x="182" y="431"/>
                    <a:pt x="189" y="431"/>
                  </a:cubicBezTo>
                  <a:cubicBezTo>
                    <a:pt x="216" y="431"/>
                    <a:pt x="216" y="431"/>
                    <a:pt x="216" y="431"/>
                  </a:cubicBezTo>
                  <a:cubicBezTo>
                    <a:pt x="243" y="431"/>
                    <a:pt x="243" y="431"/>
                    <a:pt x="243" y="431"/>
                  </a:cubicBezTo>
                  <a:cubicBezTo>
                    <a:pt x="250" y="431"/>
                    <a:pt x="256" y="426"/>
                    <a:pt x="256" y="419"/>
                  </a:cubicBezTo>
                  <a:cubicBezTo>
                    <a:pt x="263" y="381"/>
                    <a:pt x="263" y="381"/>
                    <a:pt x="263" y="381"/>
                  </a:cubicBezTo>
                  <a:cubicBezTo>
                    <a:pt x="276" y="377"/>
                    <a:pt x="288" y="372"/>
                    <a:pt x="300" y="366"/>
                  </a:cubicBezTo>
                  <a:cubicBezTo>
                    <a:pt x="332" y="388"/>
                    <a:pt x="332" y="388"/>
                    <a:pt x="332" y="388"/>
                  </a:cubicBezTo>
                  <a:cubicBezTo>
                    <a:pt x="337" y="392"/>
                    <a:pt x="345" y="392"/>
                    <a:pt x="350" y="387"/>
                  </a:cubicBezTo>
                  <a:cubicBezTo>
                    <a:pt x="369" y="368"/>
                    <a:pt x="369" y="368"/>
                    <a:pt x="369" y="368"/>
                  </a:cubicBezTo>
                  <a:cubicBezTo>
                    <a:pt x="388" y="349"/>
                    <a:pt x="388" y="349"/>
                    <a:pt x="388" y="349"/>
                  </a:cubicBezTo>
                  <a:cubicBezTo>
                    <a:pt x="393" y="344"/>
                    <a:pt x="393" y="336"/>
                    <a:pt x="389" y="331"/>
                  </a:cubicBezTo>
                  <a:cubicBezTo>
                    <a:pt x="366" y="299"/>
                    <a:pt x="366" y="299"/>
                    <a:pt x="366" y="299"/>
                  </a:cubicBezTo>
                  <a:cubicBezTo>
                    <a:pt x="373" y="288"/>
                    <a:pt x="378" y="275"/>
                    <a:pt x="382" y="262"/>
                  </a:cubicBezTo>
                  <a:cubicBezTo>
                    <a:pt x="420" y="256"/>
                    <a:pt x="420" y="256"/>
                    <a:pt x="420" y="256"/>
                  </a:cubicBezTo>
                  <a:cubicBezTo>
                    <a:pt x="427" y="255"/>
                    <a:pt x="432" y="249"/>
                    <a:pt x="432" y="242"/>
                  </a:cubicBezTo>
                  <a:cubicBezTo>
                    <a:pt x="432" y="215"/>
                    <a:pt x="432" y="215"/>
                    <a:pt x="432" y="215"/>
                  </a:cubicBezTo>
                  <a:cubicBezTo>
                    <a:pt x="432" y="188"/>
                    <a:pt x="432" y="188"/>
                    <a:pt x="432" y="188"/>
                  </a:cubicBezTo>
                  <a:cubicBezTo>
                    <a:pt x="432" y="181"/>
                    <a:pt x="427" y="176"/>
                    <a:pt x="420" y="175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78" y="156"/>
                    <a:pt x="373" y="143"/>
                    <a:pt x="366" y="132"/>
                  </a:cubicBezTo>
                  <a:cubicBezTo>
                    <a:pt x="389" y="100"/>
                    <a:pt x="389" y="100"/>
                    <a:pt x="389" y="100"/>
                  </a:cubicBezTo>
                  <a:cubicBezTo>
                    <a:pt x="393" y="95"/>
                    <a:pt x="393" y="87"/>
                    <a:pt x="388" y="82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45" y="39"/>
                    <a:pt x="337" y="39"/>
                    <a:pt x="332" y="43"/>
                  </a:cubicBezTo>
                  <a:cubicBezTo>
                    <a:pt x="300" y="65"/>
                    <a:pt x="300" y="65"/>
                    <a:pt x="300" y="65"/>
                  </a:cubicBezTo>
                  <a:cubicBezTo>
                    <a:pt x="288" y="59"/>
                    <a:pt x="276" y="54"/>
                    <a:pt x="263" y="50"/>
                  </a:cubicBezTo>
                  <a:cubicBezTo>
                    <a:pt x="256" y="12"/>
                    <a:pt x="256" y="12"/>
                    <a:pt x="256" y="12"/>
                  </a:cubicBezTo>
                  <a:cubicBezTo>
                    <a:pt x="256" y="5"/>
                    <a:pt x="250" y="0"/>
                    <a:pt x="243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2" y="0"/>
                    <a:pt x="176" y="5"/>
                    <a:pt x="176" y="12"/>
                  </a:cubicBezTo>
                  <a:cubicBezTo>
                    <a:pt x="169" y="50"/>
                    <a:pt x="169" y="50"/>
                    <a:pt x="169" y="50"/>
                  </a:cubicBezTo>
                  <a:close/>
                  <a:moveTo>
                    <a:pt x="216" y="135"/>
                  </a:moveTo>
                  <a:cubicBezTo>
                    <a:pt x="261" y="135"/>
                    <a:pt x="297" y="171"/>
                    <a:pt x="297" y="215"/>
                  </a:cubicBezTo>
                  <a:cubicBezTo>
                    <a:pt x="297" y="260"/>
                    <a:pt x="261" y="296"/>
                    <a:pt x="216" y="296"/>
                  </a:cubicBezTo>
                  <a:cubicBezTo>
                    <a:pt x="171" y="296"/>
                    <a:pt x="135" y="260"/>
                    <a:pt x="135" y="215"/>
                  </a:cubicBezTo>
                  <a:cubicBezTo>
                    <a:pt x="135" y="171"/>
                    <a:pt x="171" y="135"/>
                    <a:pt x="216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5" name="Freeform 35"/>
          <p:cNvSpPr>
            <a:spLocks/>
          </p:cNvSpPr>
          <p:nvPr userDrawn="1"/>
        </p:nvSpPr>
        <p:spPr bwMode="auto">
          <a:xfrm>
            <a:off x="562926" y="6203196"/>
            <a:ext cx="245672" cy="299304"/>
          </a:xfrm>
          <a:custGeom>
            <a:avLst/>
            <a:gdLst>
              <a:gd name="T0" fmla="*/ 191 w 356"/>
              <a:gd name="T1" fmla="*/ 13 h 433"/>
              <a:gd name="T2" fmla="*/ 191 w 356"/>
              <a:gd name="T3" fmla="*/ 149 h 433"/>
              <a:gd name="T4" fmla="*/ 340 w 356"/>
              <a:gd name="T5" fmla="*/ 149 h 433"/>
              <a:gd name="T6" fmla="*/ 347 w 356"/>
              <a:gd name="T7" fmla="*/ 151 h 433"/>
              <a:gd name="T8" fmla="*/ 352 w 356"/>
              <a:gd name="T9" fmla="*/ 170 h 433"/>
              <a:gd name="T10" fmla="*/ 190 w 356"/>
              <a:gd name="T11" fmla="*/ 426 h 433"/>
              <a:gd name="T12" fmla="*/ 178 w 356"/>
              <a:gd name="T13" fmla="*/ 433 h 433"/>
              <a:gd name="T14" fmla="*/ 164 w 356"/>
              <a:gd name="T15" fmla="*/ 420 h 433"/>
              <a:gd name="T16" fmla="*/ 164 w 356"/>
              <a:gd name="T17" fmla="*/ 284 h 433"/>
              <a:gd name="T18" fmla="*/ 15 w 356"/>
              <a:gd name="T19" fmla="*/ 284 h 433"/>
              <a:gd name="T20" fmla="*/ 8 w 356"/>
              <a:gd name="T21" fmla="*/ 282 h 433"/>
              <a:gd name="T22" fmla="*/ 4 w 356"/>
              <a:gd name="T23" fmla="*/ 264 h 433"/>
              <a:gd name="T24" fmla="*/ 166 w 356"/>
              <a:gd name="T25" fmla="*/ 7 h 433"/>
              <a:gd name="T26" fmla="*/ 178 w 356"/>
              <a:gd name="T27" fmla="*/ 0 h 433"/>
              <a:gd name="T28" fmla="*/ 191 w 356"/>
              <a:gd name="T29" fmla="*/ 1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433">
                <a:moveTo>
                  <a:pt x="191" y="13"/>
                </a:moveTo>
                <a:cubicBezTo>
                  <a:pt x="191" y="149"/>
                  <a:pt x="191" y="149"/>
                  <a:pt x="191" y="149"/>
                </a:cubicBezTo>
                <a:cubicBezTo>
                  <a:pt x="340" y="149"/>
                  <a:pt x="340" y="149"/>
                  <a:pt x="340" y="149"/>
                </a:cubicBezTo>
                <a:cubicBezTo>
                  <a:pt x="343" y="149"/>
                  <a:pt x="345" y="150"/>
                  <a:pt x="347" y="151"/>
                </a:cubicBezTo>
                <a:cubicBezTo>
                  <a:pt x="354" y="155"/>
                  <a:pt x="356" y="163"/>
                  <a:pt x="352" y="170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7" y="430"/>
                  <a:pt x="183" y="433"/>
                  <a:pt x="178" y="433"/>
                </a:cubicBezTo>
                <a:cubicBezTo>
                  <a:pt x="170" y="433"/>
                  <a:pt x="164" y="427"/>
                  <a:pt x="164" y="420"/>
                </a:cubicBezTo>
                <a:cubicBezTo>
                  <a:pt x="164" y="284"/>
                  <a:pt x="164" y="284"/>
                  <a:pt x="164" y="284"/>
                </a:cubicBezTo>
                <a:cubicBezTo>
                  <a:pt x="15" y="284"/>
                  <a:pt x="15" y="284"/>
                  <a:pt x="15" y="284"/>
                </a:cubicBezTo>
                <a:cubicBezTo>
                  <a:pt x="13" y="284"/>
                  <a:pt x="10" y="284"/>
                  <a:pt x="8" y="282"/>
                </a:cubicBezTo>
                <a:cubicBezTo>
                  <a:pt x="2" y="278"/>
                  <a:pt x="0" y="270"/>
                  <a:pt x="4" y="264"/>
                </a:cubicBezTo>
                <a:cubicBezTo>
                  <a:pt x="166" y="7"/>
                  <a:pt x="166" y="7"/>
                  <a:pt x="166" y="7"/>
                </a:cubicBezTo>
                <a:cubicBezTo>
                  <a:pt x="168" y="3"/>
                  <a:pt x="172" y="0"/>
                  <a:pt x="178" y="0"/>
                </a:cubicBezTo>
                <a:cubicBezTo>
                  <a:pt x="185" y="0"/>
                  <a:pt x="191" y="6"/>
                  <a:pt x="191" y="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76" name="Freeform 39"/>
          <p:cNvSpPr>
            <a:spLocks noEditPoints="1"/>
          </p:cNvSpPr>
          <p:nvPr userDrawn="1"/>
        </p:nvSpPr>
        <p:spPr bwMode="auto">
          <a:xfrm>
            <a:off x="586065" y="6771653"/>
            <a:ext cx="199396" cy="289790"/>
          </a:xfrm>
          <a:custGeom>
            <a:avLst/>
            <a:gdLst>
              <a:gd name="T0" fmla="*/ 144 w 288"/>
              <a:gd name="T1" fmla="*/ 0 h 419"/>
              <a:gd name="T2" fmla="*/ 0 w 288"/>
              <a:gd name="T3" fmla="*/ 144 h 419"/>
              <a:gd name="T4" fmla="*/ 67 w 288"/>
              <a:gd name="T5" fmla="*/ 267 h 419"/>
              <a:gd name="T6" fmla="*/ 92 w 288"/>
              <a:gd name="T7" fmla="*/ 316 h 419"/>
              <a:gd name="T8" fmla="*/ 92 w 288"/>
              <a:gd name="T9" fmla="*/ 334 h 419"/>
              <a:gd name="T10" fmla="*/ 197 w 288"/>
              <a:gd name="T11" fmla="*/ 334 h 419"/>
              <a:gd name="T12" fmla="*/ 197 w 288"/>
              <a:gd name="T13" fmla="*/ 316 h 419"/>
              <a:gd name="T14" fmla="*/ 222 w 288"/>
              <a:gd name="T15" fmla="*/ 267 h 419"/>
              <a:gd name="T16" fmla="*/ 288 w 288"/>
              <a:gd name="T17" fmla="*/ 144 h 419"/>
              <a:gd name="T18" fmla="*/ 144 w 288"/>
              <a:gd name="T19" fmla="*/ 0 h 419"/>
              <a:gd name="T20" fmla="*/ 197 w 288"/>
              <a:gd name="T21" fmla="*/ 354 h 419"/>
              <a:gd name="T22" fmla="*/ 197 w 288"/>
              <a:gd name="T23" fmla="*/ 386 h 419"/>
              <a:gd name="T24" fmla="*/ 164 w 288"/>
              <a:gd name="T25" fmla="*/ 419 h 419"/>
              <a:gd name="T26" fmla="*/ 125 w 288"/>
              <a:gd name="T27" fmla="*/ 419 h 419"/>
              <a:gd name="T28" fmla="*/ 92 w 288"/>
              <a:gd name="T29" fmla="*/ 386 h 419"/>
              <a:gd name="T30" fmla="*/ 92 w 288"/>
              <a:gd name="T31" fmla="*/ 354 h 419"/>
              <a:gd name="T32" fmla="*/ 197 w 288"/>
              <a:gd name="T33" fmla="*/ 354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419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02"/>
                  <a:pt x="29" y="230"/>
                  <a:pt x="67" y="267"/>
                </a:cubicBezTo>
                <a:cubicBezTo>
                  <a:pt x="81" y="281"/>
                  <a:pt x="92" y="296"/>
                  <a:pt x="92" y="316"/>
                </a:cubicBezTo>
                <a:cubicBezTo>
                  <a:pt x="92" y="334"/>
                  <a:pt x="92" y="334"/>
                  <a:pt x="92" y="334"/>
                </a:cubicBezTo>
                <a:cubicBezTo>
                  <a:pt x="197" y="334"/>
                  <a:pt x="197" y="334"/>
                  <a:pt x="197" y="334"/>
                </a:cubicBezTo>
                <a:cubicBezTo>
                  <a:pt x="197" y="316"/>
                  <a:pt x="197" y="316"/>
                  <a:pt x="197" y="316"/>
                </a:cubicBezTo>
                <a:cubicBezTo>
                  <a:pt x="197" y="296"/>
                  <a:pt x="208" y="281"/>
                  <a:pt x="222" y="267"/>
                </a:cubicBezTo>
                <a:cubicBezTo>
                  <a:pt x="259" y="230"/>
                  <a:pt x="288" y="202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354"/>
                </a:moveTo>
                <a:cubicBezTo>
                  <a:pt x="197" y="386"/>
                  <a:pt x="197" y="386"/>
                  <a:pt x="197" y="386"/>
                </a:cubicBezTo>
                <a:cubicBezTo>
                  <a:pt x="197" y="404"/>
                  <a:pt x="182" y="419"/>
                  <a:pt x="164" y="419"/>
                </a:cubicBezTo>
                <a:cubicBezTo>
                  <a:pt x="125" y="419"/>
                  <a:pt x="125" y="419"/>
                  <a:pt x="125" y="419"/>
                </a:cubicBezTo>
                <a:cubicBezTo>
                  <a:pt x="107" y="419"/>
                  <a:pt x="92" y="404"/>
                  <a:pt x="92" y="386"/>
                </a:cubicBezTo>
                <a:cubicBezTo>
                  <a:pt x="92" y="354"/>
                  <a:pt x="92" y="354"/>
                  <a:pt x="92" y="354"/>
                </a:cubicBezTo>
                <a:lnTo>
                  <a:pt x="197" y="3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80" name="Group 11"/>
          <p:cNvGrpSpPr/>
          <p:nvPr userDrawn="1"/>
        </p:nvGrpSpPr>
        <p:grpSpPr>
          <a:xfrm>
            <a:off x="570796" y="5560354"/>
            <a:ext cx="229932" cy="320210"/>
            <a:chOff x="2490788" y="-407988"/>
            <a:chExt cx="3836987" cy="5343526"/>
          </a:xfrm>
          <a:solidFill>
            <a:schemeClr val="tx1"/>
          </a:solidFill>
        </p:grpSpPr>
        <p:sp>
          <p:nvSpPr>
            <p:cNvPr id="381" name="Freeform 11"/>
            <p:cNvSpPr>
              <a:spLocks/>
            </p:cNvSpPr>
            <p:nvPr/>
          </p:nvSpPr>
          <p:spPr bwMode="auto">
            <a:xfrm>
              <a:off x="2490788" y="401637"/>
              <a:ext cx="3836987" cy="1879600"/>
            </a:xfrm>
            <a:custGeom>
              <a:avLst/>
              <a:gdLst>
                <a:gd name="T0" fmla="*/ 319 w 341"/>
                <a:gd name="T1" fmla="*/ 119 h 167"/>
                <a:gd name="T2" fmla="*/ 319 w 341"/>
                <a:gd name="T3" fmla="*/ 48 h 167"/>
                <a:gd name="T4" fmla="*/ 341 w 341"/>
                <a:gd name="T5" fmla="*/ 24 h 167"/>
                <a:gd name="T6" fmla="*/ 317 w 341"/>
                <a:gd name="T7" fmla="*/ 0 h 167"/>
                <a:gd name="T8" fmla="*/ 24 w 341"/>
                <a:gd name="T9" fmla="*/ 0 h 167"/>
                <a:gd name="T10" fmla="*/ 0 w 341"/>
                <a:gd name="T11" fmla="*/ 24 h 167"/>
                <a:gd name="T12" fmla="*/ 24 w 341"/>
                <a:gd name="T13" fmla="*/ 48 h 167"/>
                <a:gd name="T14" fmla="*/ 24 w 341"/>
                <a:gd name="T15" fmla="*/ 48 h 167"/>
                <a:gd name="T16" fmla="*/ 24 w 341"/>
                <a:gd name="T17" fmla="*/ 119 h 167"/>
                <a:gd name="T18" fmla="*/ 24 w 341"/>
                <a:gd name="T19" fmla="*/ 119 h 167"/>
                <a:gd name="T20" fmla="*/ 0 w 341"/>
                <a:gd name="T21" fmla="*/ 143 h 167"/>
                <a:gd name="T22" fmla="*/ 24 w 341"/>
                <a:gd name="T23" fmla="*/ 167 h 167"/>
                <a:gd name="T24" fmla="*/ 24 w 341"/>
                <a:gd name="T25" fmla="*/ 167 h 167"/>
                <a:gd name="T26" fmla="*/ 317 w 341"/>
                <a:gd name="T27" fmla="*/ 167 h 167"/>
                <a:gd name="T28" fmla="*/ 319 w 341"/>
                <a:gd name="T29" fmla="*/ 167 h 167"/>
                <a:gd name="T30" fmla="*/ 319 w 341"/>
                <a:gd name="T31" fmla="*/ 167 h 167"/>
                <a:gd name="T32" fmla="*/ 341 w 341"/>
                <a:gd name="T33" fmla="*/ 143 h 167"/>
                <a:gd name="T34" fmla="*/ 319 w 341"/>
                <a:gd name="T35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" h="167">
                  <a:moveTo>
                    <a:pt x="319" y="119"/>
                  </a:moveTo>
                  <a:cubicBezTo>
                    <a:pt x="319" y="48"/>
                    <a:pt x="319" y="48"/>
                    <a:pt x="319" y="48"/>
                  </a:cubicBezTo>
                  <a:cubicBezTo>
                    <a:pt x="331" y="47"/>
                    <a:pt x="341" y="37"/>
                    <a:pt x="341" y="24"/>
                  </a:cubicBezTo>
                  <a:cubicBezTo>
                    <a:pt x="341" y="11"/>
                    <a:pt x="330" y="0"/>
                    <a:pt x="31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10" y="119"/>
                    <a:pt x="0" y="129"/>
                    <a:pt x="0" y="143"/>
                  </a:cubicBezTo>
                  <a:cubicBezTo>
                    <a:pt x="0" y="156"/>
                    <a:pt x="10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31" y="166"/>
                    <a:pt x="341" y="155"/>
                    <a:pt x="341" y="143"/>
                  </a:cubicBezTo>
                  <a:cubicBezTo>
                    <a:pt x="341" y="130"/>
                    <a:pt x="331" y="120"/>
                    <a:pt x="3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2" name="Freeform 12"/>
            <p:cNvSpPr>
              <a:spLocks/>
            </p:cNvSpPr>
            <p:nvPr/>
          </p:nvSpPr>
          <p:spPr bwMode="auto">
            <a:xfrm>
              <a:off x="2490788" y="2551113"/>
              <a:ext cx="3836987" cy="1057275"/>
            </a:xfrm>
            <a:custGeom>
              <a:avLst/>
              <a:gdLst>
                <a:gd name="T0" fmla="*/ 319 w 341"/>
                <a:gd name="T1" fmla="*/ 46 h 94"/>
                <a:gd name="T2" fmla="*/ 319 w 341"/>
                <a:gd name="T3" fmla="*/ 0 h 94"/>
                <a:gd name="T4" fmla="*/ 24 w 341"/>
                <a:gd name="T5" fmla="*/ 0 h 94"/>
                <a:gd name="T6" fmla="*/ 24 w 341"/>
                <a:gd name="T7" fmla="*/ 46 h 94"/>
                <a:gd name="T8" fmla="*/ 24 w 341"/>
                <a:gd name="T9" fmla="*/ 46 h 94"/>
                <a:gd name="T10" fmla="*/ 0 w 341"/>
                <a:gd name="T11" fmla="*/ 70 h 94"/>
                <a:gd name="T12" fmla="*/ 24 w 341"/>
                <a:gd name="T13" fmla="*/ 94 h 94"/>
                <a:gd name="T14" fmla="*/ 24 w 341"/>
                <a:gd name="T15" fmla="*/ 94 h 94"/>
                <a:gd name="T16" fmla="*/ 317 w 341"/>
                <a:gd name="T17" fmla="*/ 94 h 94"/>
                <a:gd name="T18" fmla="*/ 319 w 341"/>
                <a:gd name="T19" fmla="*/ 94 h 94"/>
                <a:gd name="T20" fmla="*/ 319 w 341"/>
                <a:gd name="T21" fmla="*/ 94 h 94"/>
                <a:gd name="T22" fmla="*/ 341 w 341"/>
                <a:gd name="T23" fmla="*/ 70 h 94"/>
                <a:gd name="T24" fmla="*/ 319 w 341"/>
                <a:gd name="T25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94">
                  <a:moveTo>
                    <a:pt x="319" y="46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0" y="56"/>
                    <a:pt x="0" y="70"/>
                  </a:cubicBezTo>
                  <a:cubicBezTo>
                    <a:pt x="0" y="83"/>
                    <a:pt x="10" y="94"/>
                    <a:pt x="24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317" y="94"/>
                    <a:pt x="317" y="94"/>
                    <a:pt x="317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31" y="93"/>
                    <a:pt x="341" y="82"/>
                    <a:pt x="341" y="70"/>
                  </a:cubicBezTo>
                  <a:cubicBezTo>
                    <a:pt x="341" y="57"/>
                    <a:pt x="331" y="47"/>
                    <a:pt x="3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3" name="Freeform 13"/>
            <p:cNvSpPr>
              <a:spLocks/>
            </p:cNvSpPr>
            <p:nvPr/>
          </p:nvSpPr>
          <p:spPr bwMode="auto">
            <a:xfrm>
              <a:off x="2490788" y="3878263"/>
              <a:ext cx="3836987" cy="1057275"/>
            </a:xfrm>
            <a:custGeom>
              <a:avLst/>
              <a:gdLst>
                <a:gd name="T0" fmla="*/ 319 w 341"/>
                <a:gd name="T1" fmla="*/ 46 h 94"/>
                <a:gd name="T2" fmla="*/ 319 w 341"/>
                <a:gd name="T3" fmla="*/ 0 h 94"/>
                <a:gd name="T4" fmla="*/ 24 w 341"/>
                <a:gd name="T5" fmla="*/ 0 h 94"/>
                <a:gd name="T6" fmla="*/ 24 w 341"/>
                <a:gd name="T7" fmla="*/ 46 h 94"/>
                <a:gd name="T8" fmla="*/ 24 w 341"/>
                <a:gd name="T9" fmla="*/ 46 h 94"/>
                <a:gd name="T10" fmla="*/ 0 w 341"/>
                <a:gd name="T11" fmla="*/ 70 h 94"/>
                <a:gd name="T12" fmla="*/ 24 w 341"/>
                <a:gd name="T13" fmla="*/ 94 h 94"/>
                <a:gd name="T14" fmla="*/ 317 w 341"/>
                <a:gd name="T15" fmla="*/ 94 h 94"/>
                <a:gd name="T16" fmla="*/ 341 w 341"/>
                <a:gd name="T17" fmla="*/ 70 h 94"/>
                <a:gd name="T18" fmla="*/ 319 w 341"/>
                <a:gd name="T19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94">
                  <a:moveTo>
                    <a:pt x="319" y="46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0" y="57"/>
                    <a:pt x="0" y="70"/>
                  </a:cubicBezTo>
                  <a:cubicBezTo>
                    <a:pt x="0" y="83"/>
                    <a:pt x="10" y="94"/>
                    <a:pt x="24" y="94"/>
                  </a:cubicBezTo>
                  <a:cubicBezTo>
                    <a:pt x="317" y="94"/>
                    <a:pt x="317" y="94"/>
                    <a:pt x="317" y="94"/>
                  </a:cubicBezTo>
                  <a:cubicBezTo>
                    <a:pt x="330" y="94"/>
                    <a:pt x="341" y="83"/>
                    <a:pt x="341" y="70"/>
                  </a:cubicBezTo>
                  <a:cubicBezTo>
                    <a:pt x="341" y="57"/>
                    <a:pt x="331" y="47"/>
                    <a:pt x="3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4" name="Freeform 14"/>
            <p:cNvSpPr>
              <a:spLocks/>
            </p:cNvSpPr>
            <p:nvPr/>
          </p:nvSpPr>
          <p:spPr bwMode="auto">
            <a:xfrm>
              <a:off x="4640263" y="-407988"/>
              <a:ext cx="900112" cy="539750"/>
            </a:xfrm>
            <a:custGeom>
              <a:avLst/>
              <a:gdLst>
                <a:gd name="T0" fmla="*/ 80 w 80"/>
                <a:gd name="T1" fmla="*/ 18 h 48"/>
                <a:gd name="T2" fmla="*/ 62 w 80"/>
                <a:gd name="T3" fmla="*/ 0 h 48"/>
                <a:gd name="T4" fmla="*/ 18 w 80"/>
                <a:gd name="T5" fmla="*/ 0 h 48"/>
                <a:gd name="T6" fmla="*/ 0 w 80"/>
                <a:gd name="T7" fmla="*/ 18 h 48"/>
                <a:gd name="T8" fmla="*/ 0 w 80"/>
                <a:gd name="T9" fmla="*/ 48 h 48"/>
                <a:gd name="T10" fmla="*/ 80 w 80"/>
                <a:gd name="T11" fmla="*/ 48 h 48"/>
                <a:gd name="T12" fmla="*/ 80 w 80"/>
                <a:gd name="T1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8">
                  <a:moveTo>
                    <a:pt x="80" y="18"/>
                  </a:moveTo>
                  <a:cubicBezTo>
                    <a:pt x="80" y="8"/>
                    <a:pt x="72" y="0"/>
                    <a:pt x="6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0" y="48"/>
                    <a:pt x="80" y="48"/>
                    <a:pt x="80" y="48"/>
                  </a:cubicBezTo>
                  <a:lnTo>
                    <a:pt x="8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85" name="Group 384"/>
          <p:cNvGrpSpPr/>
          <p:nvPr userDrawn="1"/>
        </p:nvGrpSpPr>
        <p:grpSpPr>
          <a:xfrm>
            <a:off x="520422" y="4936795"/>
            <a:ext cx="330680" cy="297448"/>
            <a:chOff x="290513" y="1127125"/>
            <a:chExt cx="4802188" cy="4319588"/>
          </a:xfrm>
          <a:solidFill>
            <a:schemeClr val="tx1"/>
          </a:solidFill>
        </p:grpSpPr>
        <p:sp>
          <p:nvSpPr>
            <p:cNvPr id="386" name="Freeform 6"/>
            <p:cNvSpPr>
              <a:spLocks/>
            </p:cNvSpPr>
            <p:nvPr/>
          </p:nvSpPr>
          <p:spPr bwMode="auto">
            <a:xfrm>
              <a:off x="538163" y="3838575"/>
              <a:ext cx="234950" cy="1608138"/>
            </a:xfrm>
            <a:custGeom>
              <a:avLst/>
              <a:gdLst>
                <a:gd name="T0" fmla="*/ 1 w 21"/>
                <a:gd name="T1" fmla="*/ 0 h 143"/>
                <a:gd name="T2" fmla="*/ 0 w 21"/>
                <a:gd name="T3" fmla="*/ 0 h 143"/>
                <a:gd name="T4" fmla="*/ 0 w 21"/>
                <a:gd name="T5" fmla="*/ 143 h 143"/>
                <a:gd name="T6" fmla="*/ 21 w 21"/>
                <a:gd name="T7" fmla="*/ 143 h 143"/>
                <a:gd name="T8" fmla="*/ 21 w 21"/>
                <a:gd name="T9" fmla="*/ 3 h 143"/>
                <a:gd name="T10" fmla="*/ 15 w 21"/>
                <a:gd name="T11" fmla="*/ 4 h 143"/>
                <a:gd name="T12" fmla="*/ 1 w 21"/>
                <a:gd name="T1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7" y="4"/>
                    <a:pt x="15" y="4"/>
                  </a:cubicBezTo>
                  <a:cubicBezTo>
                    <a:pt x="10" y="4"/>
                    <a:pt x="5" y="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7" name="Freeform 7"/>
            <p:cNvSpPr>
              <a:spLocks noEditPoints="1"/>
            </p:cNvSpPr>
            <p:nvPr/>
          </p:nvSpPr>
          <p:spPr bwMode="auto">
            <a:xfrm>
              <a:off x="290513" y="1127125"/>
              <a:ext cx="4802188" cy="4319588"/>
            </a:xfrm>
            <a:custGeom>
              <a:avLst/>
              <a:gdLst>
                <a:gd name="T0" fmla="*/ 402 w 427"/>
                <a:gd name="T1" fmla="*/ 176 h 384"/>
                <a:gd name="T2" fmla="*/ 133 w 427"/>
                <a:gd name="T3" fmla="*/ 89 h 384"/>
                <a:gd name="T4" fmla="*/ 134 w 427"/>
                <a:gd name="T5" fmla="*/ 22 h 384"/>
                <a:gd name="T6" fmla="*/ 130 w 427"/>
                <a:gd name="T7" fmla="*/ 18 h 384"/>
                <a:gd name="T8" fmla="*/ 94 w 427"/>
                <a:gd name="T9" fmla="*/ 1 h 384"/>
                <a:gd name="T10" fmla="*/ 89 w 427"/>
                <a:gd name="T11" fmla="*/ 0 h 384"/>
                <a:gd name="T12" fmla="*/ 25 w 427"/>
                <a:gd name="T13" fmla="*/ 63 h 384"/>
                <a:gd name="T14" fmla="*/ 8 w 427"/>
                <a:gd name="T15" fmla="*/ 207 h 384"/>
                <a:gd name="T16" fmla="*/ 13 w 427"/>
                <a:gd name="T17" fmla="*/ 214 h 384"/>
                <a:gd name="T18" fmla="*/ 31 w 427"/>
                <a:gd name="T19" fmla="*/ 223 h 384"/>
                <a:gd name="T20" fmla="*/ 35 w 427"/>
                <a:gd name="T21" fmla="*/ 224 h 384"/>
                <a:gd name="T22" fmla="*/ 42 w 427"/>
                <a:gd name="T23" fmla="*/ 221 h 384"/>
                <a:gd name="T24" fmla="*/ 103 w 427"/>
                <a:gd name="T25" fmla="*/ 146 h 384"/>
                <a:gd name="T26" fmla="*/ 355 w 427"/>
                <a:gd name="T27" fmla="*/ 227 h 384"/>
                <a:gd name="T28" fmla="*/ 328 w 427"/>
                <a:gd name="T29" fmla="*/ 341 h 384"/>
                <a:gd name="T30" fmla="*/ 269 w 427"/>
                <a:gd name="T31" fmla="*/ 222 h 384"/>
                <a:gd name="T32" fmla="*/ 198 w 427"/>
                <a:gd name="T33" fmla="*/ 199 h 384"/>
                <a:gd name="T34" fmla="*/ 107 w 427"/>
                <a:gd name="T35" fmla="*/ 384 h 384"/>
                <a:gd name="T36" fmla="*/ 154 w 427"/>
                <a:gd name="T37" fmla="*/ 384 h 384"/>
                <a:gd name="T38" fmla="*/ 154 w 427"/>
                <a:gd name="T39" fmla="*/ 384 h 384"/>
                <a:gd name="T40" fmla="*/ 282 w 427"/>
                <a:gd name="T41" fmla="*/ 342 h 384"/>
                <a:gd name="T42" fmla="*/ 302 w 427"/>
                <a:gd name="T43" fmla="*/ 384 h 384"/>
                <a:gd name="T44" fmla="*/ 350 w 427"/>
                <a:gd name="T45" fmla="*/ 384 h 384"/>
                <a:gd name="T46" fmla="*/ 385 w 427"/>
                <a:gd name="T47" fmla="*/ 237 h 384"/>
                <a:gd name="T48" fmla="*/ 393 w 427"/>
                <a:gd name="T49" fmla="*/ 237 h 384"/>
                <a:gd name="T50" fmla="*/ 422 w 427"/>
                <a:gd name="T51" fmla="*/ 216 h 384"/>
                <a:gd name="T52" fmla="*/ 402 w 427"/>
                <a:gd name="T53" fmla="*/ 176 h 384"/>
                <a:gd name="T54" fmla="*/ 228 w 427"/>
                <a:gd name="T55" fmla="*/ 166 h 384"/>
                <a:gd name="T56" fmla="*/ 218 w 427"/>
                <a:gd name="T57" fmla="*/ 155 h 384"/>
                <a:gd name="T58" fmla="*/ 228 w 427"/>
                <a:gd name="T59" fmla="*/ 145 h 384"/>
                <a:gd name="T60" fmla="*/ 239 w 427"/>
                <a:gd name="T61" fmla="*/ 155 h 384"/>
                <a:gd name="T62" fmla="*/ 228 w 427"/>
                <a:gd name="T63" fmla="*/ 166 h 384"/>
                <a:gd name="T64" fmla="*/ 174 w 427"/>
                <a:gd name="T65" fmla="*/ 344 h 384"/>
                <a:gd name="T66" fmla="*/ 193 w 427"/>
                <a:gd name="T67" fmla="*/ 305 h 384"/>
                <a:gd name="T68" fmla="*/ 243 w 427"/>
                <a:gd name="T69" fmla="*/ 321 h 384"/>
                <a:gd name="T70" fmla="*/ 174 w 427"/>
                <a:gd name="T71" fmla="*/ 344 h 384"/>
                <a:gd name="T72" fmla="*/ 207 w 427"/>
                <a:gd name="T73" fmla="*/ 277 h 384"/>
                <a:gd name="T74" fmla="*/ 228 w 427"/>
                <a:gd name="T75" fmla="*/ 233 h 384"/>
                <a:gd name="T76" fmla="*/ 257 w 427"/>
                <a:gd name="T77" fmla="*/ 293 h 384"/>
                <a:gd name="T78" fmla="*/ 207 w 427"/>
                <a:gd name="T79" fmla="*/ 27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7" h="384">
                  <a:moveTo>
                    <a:pt x="402" y="176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48" y="46"/>
                    <a:pt x="135" y="24"/>
                    <a:pt x="134" y="22"/>
                  </a:cubicBezTo>
                  <a:cubicBezTo>
                    <a:pt x="133" y="20"/>
                    <a:pt x="131" y="19"/>
                    <a:pt x="130" y="18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89" y="0"/>
                  </a:cubicBezTo>
                  <a:cubicBezTo>
                    <a:pt x="85" y="0"/>
                    <a:pt x="53" y="4"/>
                    <a:pt x="25" y="63"/>
                  </a:cubicBezTo>
                  <a:cubicBezTo>
                    <a:pt x="11" y="91"/>
                    <a:pt x="0" y="167"/>
                    <a:pt x="8" y="207"/>
                  </a:cubicBezTo>
                  <a:cubicBezTo>
                    <a:pt x="8" y="210"/>
                    <a:pt x="10" y="213"/>
                    <a:pt x="13" y="214"/>
                  </a:cubicBezTo>
                  <a:cubicBezTo>
                    <a:pt x="31" y="223"/>
                    <a:pt x="31" y="223"/>
                    <a:pt x="31" y="223"/>
                  </a:cubicBezTo>
                  <a:cubicBezTo>
                    <a:pt x="32" y="223"/>
                    <a:pt x="34" y="224"/>
                    <a:pt x="35" y="224"/>
                  </a:cubicBezTo>
                  <a:cubicBezTo>
                    <a:pt x="38" y="224"/>
                    <a:pt x="40" y="223"/>
                    <a:pt x="42" y="221"/>
                  </a:cubicBezTo>
                  <a:cubicBezTo>
                    <a:pt x="64" y="202"/>
                    <a:pt x="87" y="172"/>
                    <a:pt x="103" y="146"/>
                  </a:cubicBezTo>
                  <a:cubicBezTo>
                    <a:pt x="355" y="227"/>
                    <a:pt x="355" y="227"/>
                    <a:pt x="355" y="227"/>
                  </a:cubicBezTo>
                  <a:cubicBezTo>
                    <a:pt x="328" y="341"/>
                    <a:pt x="328" y="341"/>
                    <a:pt x="328" y="341"/>
                  </a:cubicBezTo>
                  <a:cubicBezTo>
                    <a:pt x="269" y="222"/>
                    <a:pt x="269" y="222"/>
                    <a:pt x="269" y="222"/>
                  </a:cubicBezTo>
                  <a:cubicBezTo>
                    <a:pt x="198" y="199"/>
                    <a:pt x="198" y="199"/>
                    <a:pt x="198" y="199"/>
                  </a:cubicBezTo>
                  <a:cubicBezTo>
                    <a:pt x="107" y="384"/>
                    <a:pt x="107" y="384"/>
                    <a:pt x="107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282" y="342"/>
                    <a:pt x="282" y="342"/>
                    <a:pt x="282" y="342"/>
                  </a:cubicBezTo>
                  <a:cubicBezTo>
                    <a:pt x="302" y="384"/>
                    <a:pt x="302" y="384"/>
                    <a:pt x="302" y="384"/>
                  </a:cubicBezTo>
                  <a:cubicBezTo>
                    <a:pt x="350" y="384"/>
                    <a:pt x="350" y="384"/>
                    <a:pt x="350" y="384"/>
                  </a:cubicBezTo>
                  <a:cubicBezTo>
                    <a:pt x="385" y="237"/>
                    <a:pt x="385" y="237"/>
                    <a:pt x="385" y="237"/>
                  </a:cubicBezTo>
                  <a:cubicBezTo>
                    <a:pt x="388" y="237"/>
                    <a:pt x="391" y="237"/>
                    <a:pt x="393" y="237"/>
                  </a:cubicBezTo>
                  <a:cubicBezTo>
                    <a:pt x="406" y="237"/>
                    <a:pt x="418" y="228"/>
                    <a:pt x="422" y="216"/>
                  </a:cubicBezTo>
                  <a:cubicBezTo>
                    <a:pt x="427" y="199"/>
                    <a:pt x="418" y="181"/>
                    <a:pt x="402" y="176"/>
                  </a:cubicBezTo>
                  <a:close/>
                  <a:moveTo>
                    <a:pt x="228" y="166"/>
                  </a:moveTo>
                  <a:cubicBezTo>
                    <a:pt x="222" y="166"/>
                    <a:pt x="218" y="161"/>
                    <a:pt x="218" y="155"/>
                  </a:cubicBezTo>
                  <a:cubicBezTo>
                    <a:pt x="218" y="149"/>
                    <a:pt x="222" y="145"/>
                    <a:pt x="228" y="145"/>
                  </a:cubicBezTo>
                  <a:cubicBezTo>
                    <a:pt x="234" y="145"/>
                    <a:pt x="239" y="149"/>
                    <a:pt x="239" y="155"/>
                  </a:cubicBezTo>
                  <a:cubicBezTo>
                    <a:pt x="239" y="161"/>
                    <a:pt x="234" y="166"/>
                    <a:pt x="228" y="166"/>
                  </a:cubicBezTo>
                  <a:close/>
                  <a:moveTo>
                    <a:pt x="174" y="344"/>
                  </a:moveTo>
                  <a:cubicBezTo>
                    <a:pt x="193" y="305"/>
                    <a:pt x="193" y="305"/>
                    <a:pt x="193" y="305"/>
                  </a:cubicBezTo>
                  <a:cubicBezTo>
                    <a:pt x="243" y="321"/>
                    <a:pt x="243" y="321"/>
                    <a:pt x="243" y="321"/>
                  </a:cubicBezTo>
                  <a:lnTo>
                    <a:pt x="174" y="344"/>
                  </a:lnTo>
                  <a:close/>
                  <a:moveTo>
                    <a:pt x="207" y="277"/>
                  </a:moveTo>
                  <a:cubicBezTo>
                    <a:pt x="228" y="233"/>
                    <a:pt x="228" y="233"/>
                    <a:pt x="228" y="233"/>
                  </a:cubicBezTo>
                  <a:cubicBezTo>
                    <a:pt x="257" y="293"/>
                    <a:pt x="257" y="293"/>
                    <a:pt x="257" y="293"/>
                  </a:cubicBezTo>
                  <a:lnTo>
                    <a:pt x="20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83" name="Group 282"/>
          <p:cNvGrpSpPr/>
          <p:nvPr userDrawn="1"/>
        </p:nvGrpSpPr>
        <p:grpSpPr>
          <a:xfrm>
            <a:off x="2504109" y="3248652"/>
            <a:ext cx="369130" cy="206278"/>
            <a:chOff x="8113713" y="2613025"/>
            <a:chExt cx="755650" cy="422276"/>
          </a:xfrm>
          <a:solidFill>
            <a:schemeClr val="tx1"/>
          </a:solidFill>
        </p:grpSpPr>
        <p:sp>
          <p:nvSpPr>
            <p:cNvPr id="284" name="Freeform 45"/>
            <p:cNvSpPr>
              <a:spLocks noEditPoints="1"/>
            </p:cNvSpPr>
            <p:nvPr/>
          </p:nvSpPr>
          <p:spPr bwMode="auto">
            <a:xfrm>
              <a:off x="8113713" y="2674938"/>
              <a:ext cx="755650" cy="360363"/>
            </a:xfrm>
            <a:custGeom>
              <a:avLst/>
              <a:gdLst>
                <a:gd name="T0" fmla="*/ 333 w 333"/>
                <a:gd name="T1" fmla="*/ 84 h 159"/>
                <a:gd name="T2" fmla="*/ 200 w 333"/>
                <a:gd name="T3" fmla="*/ 0 h 159"/>
                <a:gd name="T4" fmla="*/ 123 w 333"/>
                <a:gd name="T5" fmla="*/ 27 h 159"/>
                <a:gd name="T6" fmla="*/ 70 w 333"/>
                <a:gd name="T7" fmla="*/ 33 h 159"/>
                <a:gd name="T8" fmla="*/ 36 w 333"/>
                <a:gd name="T9" fmla="*/ 10 h 159"/>
                <a:gd name="T10" fmla="*/ 0 w 333"/>
                <a:gd name="T11" fmla="*/ 47 h 159"/>
                <a:gd name="T12" fmla="*/ 36 w 333"/>
                <a:gd name="T13" fmla="*/ 84 h 159"/>
                <a:gd name="T14" fmla="*/ 69 w 333"/>
                <a:gd name="T15" fmla="*/ 65 h 159"/>
                <a:gd name="T16" fmla="*/ 115 w 333"/>
                <a:gd name="T17" fmla="*/ 74 h 159"/>
                <a:gd name="T18" fmla="*/ 194 w 333"/>
                <a:gd name="T19" fmla="*/ 129 h 159"/>
                <a:gd name="T20" fmla="*/ 189 w 333"/>
                <a:gd name="T21" fmla="*/ 146 h 159"/>
                <a:gd name="T22" fmla="*/ 155 w 333"/>
                <a:gd name="T23" fmla="*/ 146 h 159"/>
                <a:gd name="T24" fmla="*/ 148 w 333"/>
                <a:gd name="T25" fmla="*/ 152 h 159"/>
                <a:gd name="T26" fmla="*/ 155 w 333"/>
                <a:gd name="T27" fmla="*/ 159 h 159"/>
                <a:gd name="T28" fmla="*/ 301 w 333"/>
                <a:gd name="T29" fmla="*/ 159 h 159"/>
                <a:gd name="T30" fmla="*/ 307 w 333"/>
                <a:gd name="T31" fmla="*/ 152 h 159"/>
                <a:gd name="T32" fmla="*/ 301 w 333"/>
                <a:gd name="T33" fmla="*/ 146 h 159"/>
                <a:gd name="T34" fmla="*/ 269 w 333"/>
                <a:gd name="T35" fmla="*/ 146 h 159"/>
                <a:gd name="T36" fmla="*/ 264 w 333"/>
                <a:gd name="T37" fmla="*/ 130 h 159"/>
                <a:gd name="T38" fmla="*/ 333 w 333"/>
                <a:gd name="T39" fmla="*/ 84 h 159"/>
                <a:gd name="T40" fmla="*/ 36 w 333"/>
                <a:gd name="T41" fmla="*/ 58 h 159"/>
                <a:gd name="T42" fmla="*/ 57 w 333"/>
                <a:gd name="T43" fmla="*/ 62 h 159"/>
                <a:gd name="T44" fmla="*/ 36 w 333"/>
                <a:gd name="T45" fmla="*/ 72 h 159"/>
                <a:gd name="T46" fmla="*/ 11 w 333"/>
                <a:gd name="T47" fmla="*/ 47 h 159"/>
                <a:gd name="T48" fmla="*/ 36 w 333"/>
                <a:gd name="T49" fmla="*/ 22 h 159"/>
                <a:gd name="T50" fmla="*/ 58 w 333"/>
                <a:gd name="T51" fmla="*/ 34 h 159"/>
                <a:gd name="T52" fmla="*/ 36 w 333"/>
                <a:gd name="T53" fmla="*/ 36 h 159"/>
                <a:gd name="T54" fmla="*/ 26 w 333"/>
                <a:gd name="T55" fmla="*/ 46 h 159"/>
                <a:gd name="T56" fmla="*/ 36 w 333"/>
                <a:gd name="T57" fmla="*/ 58 h 159"/>
                <a:gd name="T58" fmla="*/ 187 w 333"/>
                <a:gd name="T59" fmla="*/ 69 h 159"/>
                <a:gd name="T60" fmla="*/ 187 w 333"/>
                <a:gd name="T61" fmla="*/ 87 h 159"/>
                <a:gd name="T62" fmla="*/ 170 w 333"/>
                <a:gd name="T63" fmla="*/ 87 h 159"/>
                <a:gd name="T64" fmla="*/ 170 w 333"/>
                <a:gd name="T65" fmla="*/ 69 h 159"/>
                <a:gd name="T66" fmla="*/ 151 w 333"/>
                <a:gd name="T67" fmla="*/ 69 h 159"/>
                <a:gd name="T68" fmla="*/ 151 w 333"/>
                <a:gd name="T69" fmla="*/ 52 h 159"/>
                <a:gd name="T70" fmla="*/ 170 w 333"/>
                <a:gd name="T71" fmla="*/ 52 h 159"/>
                <a:gd name="T72" fmla="*/ 170 w 333"/>
                <a:gd name="T73" fmla="*/ 34 h 159"/>
                <a:gd name="T74" fmla="*/ 187 w 333"/>
                <a:gd name="T75" fmla="*/ 34 h 159"/>
                <a:gd name="T76" fmla="*/ 187 w 333"/>
                <a:gd name="T77" fmla="*/ 52 h 159"/>
                <a:gd name="T78" fmla="*/ 205 w 333"/>
                <a:gd name="T79" fmla="*/ 52 h 159"/>
                <a:gd name="T80" fmla="*/ 205 w 333"/>
                <a:gd name="T81" fmla="*/ 69 h 159"/>
                <a:gd name="T82" fmla="*/ 187 w 333"/>
                <a:gd name="T83" fmla="*/ 69 h 159"/>
                <a:gd name="T84" fmla="*/ 203 w 333"/>
                <a:gd name="T85" fmla="*/ 146 h 159"/>
                <a:gd name="T86" fmla="*/ 207 w 333"/>
                <a:gd name="T87" fmla="*/ 130 h 159"/>
                <a:gd name="T88" fmla="*/ 208 w 333"/>
                <a:gd name="T89" fmla="*/ 130 h 159"/>
                <a:gd name="T90" fmla="*/ 250 w 333"/>
                <a:gd name="T91" fmla="*/ 130 h 159"/>
                <a:gd name="T92" fmla="*/ 255 w 333"/>
                <a:gd name="T93" fmla="*/ 146 h 159"/>
                <a:gd name="T94" fmla="*/ 203 w 333"/>
                <a:gd name="T95" fmla="*/ 146 h 159"/>
                <a:gd name="T96" fmla="*/ 219 w 333"/>
                <a:gd name="T97" fmla="*/ 8 h 159"/>
                <a:gd name="T98" fmla="*/ 324 w 333"/>
                <a:gd name="T99" fmla="*/ 76 h 159"/>
                <a:gd name="T100" fmla="*/ 278 w 333"/>
                <a:gd name="T101" fmla="*/ 76 h 159"/>
                <a:gd name="T102" fmla="*/ 219 w 333"/>
                <a:gd name="T103" fmla="*/ 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3" h="159">
                  <a:moveTo>
                    <a:pt x="333" y="84"/>
                  </a:moveTo>
                  <a:cubicBezTo>
                    <a:pt x="333" y="57"/>
                    <a:pt x="270" y="0"/>
                    <a:pt x="200" y="0"/>
                  </a:cubicBezTo>
                  <a:cubicBezTo>
                    <a:pt x="159" y="0"/>
                    <a:pt x="135" y="13"/>
                    <a:pt x="123" y="27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5" y="19"/>
                    <a:pt x="52" y="10"/>
                    <a:pt x="36" y="10"/>
                  </a:cubicBezTo>
                  <a:cubicBezTo>
                    <a:pt x="16" y="10"/>
                    <a:pt x="0" y="27"/>
                    <a:pt x="0" y="47"/>
                  </a:cubicBezTo>
                  <a:cubicBezTo>
                    <a:pt x="0" y="67"/>
                    <a:pt x="16" y="84"/>
                    <a:pt x="36" y="84"/>
                  </a:cubicBezTo>
                  <a:cubicBezTo>
                    <a:pt x="50" y="84"/>
                    <a:pt x="62" y="76"/>
                    <a:pt x="69" y="65"/>
                  </a:cubicBezTo>
                  <a:cubicBezTo>
                    <a:pt x="115" y="74"/>
                    <a:pt x="115" y="74"/>
                    <a:pt x="115" y="74"/>
                  </a:cubicBezTo>
                  <a:cubicBezTo>
                    <a:pt x="126" y="111"/>
                    <a:pt x="165" y="126"/>
                    <a:pt x="194" y="129"/>
                  </a:cubicBezTo>
                  <a:cubicBezTo>
                    <a:pt x="189" y="146"/>
                    <a:pt x="189" y="146"/>
                    <a:pt x="189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1" y="146"/>
                    <a:pt x="148" y="149"/>
                    <a:pt x="148" y="152"/>
                  </a:cubicBezTo>
                  <a:cubicBezTo>
                    <a:pt x="148" y="156"/>
                    <a:pt x="151" y="159"/>
                    <a:pt x="155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4" y="159"/>
                    <a:pt x="307" y="156"/>
                    <a:pt x="307" y="152"/>
                  </a:cubicBezTo>
                  <a:cubicBezTo>
                    <a:pt x="307" y="149"/>
                    <a:pt x="304" y="146"/>
                    <a:pt x="301" y="146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93" y="128"/>
                    <a:pt x="333" y="110"/>
                    <a:pt x="333" y="84"/>
                  </a:cubicBezTo>
                  <a:close/>
                  <a:moveTo>
                    <a:pt x="36" y="58"/>
                  </a:moveTo>
                  <a:cubicBezTo>
                    <a:pt x="57" y="62"/>
                    <a:pt x="57" y="62"/>
                    <a:pt x="57" y="62"/>
                  </a:cubicBezTo>
                  <a:cubicBezTo>
                    <a:pt x="52" y="68"/>
                    <a:pt x="45" y="72"/>
                    <a:pt x="36" y="72"/>
                  </a:cubicBezTo>
                  <a:cubicBezTo>
                    <a:pt x="23" y="72"/>
                    <a:pt x="11" y="61"/>
                    <a:pt x="11" y="47"/>
                  </a:cubicBezTo>
                  <a:cubicBezTo>
                    <a:pt x="11" y="33"/>
                    <a:pt x="23" y="22"/>
                    <a:pt x="36" y="22"/>
                  </a:cubicBezTo>
                  <a:cubicBezTo>
                    <a:pt x="45" y="22"/>
                    <a:pt x="53" y="27"/>
                    <a:pt x="58" y="3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0" y="37"/>
                    <a:pt x="26" y="40"/>
                    <a:pt x="26" y="46"/>
                  </a:cubicBezTo>
                  <a:cubicBezTo>
                    <a:pt x="26" y="52"/>
                    <a:pt x="31" y="57"/>
                    <a:pt x="36" y="58"/>
                  </a:cubicBezTo>
                  <a:close/>
                  <a:moveTo>
                    <a:pt x="187" y="69"/>
                  </a:moveTo>
                  <a:cubicBezTo>
                    <a:pt x="187" y="87"/>
                    <a:pt x="187" y="87"/>
                    <a:pt x="187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70" y="52"/>
                    <a:pt x="170" y="52"/>
                    <a:pt x="170" y="52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5" y="69"/>
                    <a:pt x="205" y="69"/>
                    <a:pt x="205" y="69"/>
                  </a:cubicBezTo>
                  <a:lnTo>
                    <a:pt x="187" y="69"/>
                  </a:lnTo>
                  <a:close/>
                  <a:moveTo>
                    <a:pt x="203" y="146"/>
                  </a:moveTo>
                  <a:cubicBezTo>
                    <a:pt x="207" y="130"/>
                    <a:pt x="207" y="130"/>
                    <a:pt x="207" y="130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55" y="146"/>
                    <a:pt x="255" y="146"/>
                    <a:pt x="255" y="146"/>
                  </a:cubicBezTo>
                  <a:lnTo>
                    <a:pt x="203" y="146"/>
                  </a:lnTo>
                  <a:close/>
                  <a:moveTo>
                    <a:pt x="219" y="8"/>
                  </a:moveTo>
                  <a:cubicBezTo>
                    <a:pt x="270" y="16"/>
                    <a:pt x="314" y="52"/>
                    <a:pt x="324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47" y="76"/>
                    <a:pt x="222" y="47"/>
                    <a:pt x="2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5" name="Freeform 46"/>
            <p:cNvSpPr>
              <a:spLocks/>
            </p:cNvSpPr>
            <p:nvPr/>
          </p:nvSpPr>
          <p:spPr bwMode="auto">
            <a:xfrm>
              <a:off x="8297863" y="2613025"/>
              <a:ext cx="541338" cy="31750"/>
            </a:xfrm>
            <a:custGeom>
              <a:avLst/>
              <a:gdLst>
                <a:gd name="T0" fmla="*/ 129 w 239"/>
                <a:gd name="T1" fmla="*/ 6 h 14"/>
                <a:gd name="T2" fmla="*/ 119 w 239"/>
                <a:gd name="T3" fmla="*/ 0 h 14"/>
                <a:gd name="T4" fmla="*/ 110 w 239"/>
                <a:gd name="T5" fmla="*/ 6 h 14"/>
                <a:gd name="T6" fmla="*/ 0 w 239"/>
                <a:gd name="T7" fmla="*/ 6 h 14"/>
                <a:gd name="T8" fmla="*/ 0 w 239"/>
                <a:gd name="T9" fmla="*/ 14 h 14"/>
                <a:gd name="T10" fmla="*/ 239 w 239"/>
                <a:gd name="T11" fmla="*/ 14 h 14"/>
                <a:gd name="T12" fmla="*/ 239 w 239"/>
                <a:gd name="T13" fmla="*/ 6 h 14"/>
                <a:gd name="T14" fmla="*/ 129 w 239"/>
                <a:gd name="T1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14">
                  <a:moveTo>
                    <a:pt x="129" y="6"/>
                  </a:moveTo>
                  <a:cubicBezTo>
                    <a:pt x="127" y="2"/>
                    <a:pt x="124" y="0"/>
                    <a:pt x="119" y="0"/>
                  </a:cubicBezTo>
                  <a:cubicBezTo>
                    <a:pt x="115" y="0"/>
                    <a:pt x="112" y="2"/>
                    <a:pt x="11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39" y="14"/>
                    <a:pt x="239" y="14"/>
                    <a:pt x="239" y="14"/>
                  </a:cubicBezTo>
                  <a:cubicBezTo>
                    <a:pt x="239" y="6"/>
                    <a:pt x="239" y="6"/>
                    <a:pt x="239" y="6"/>
                  </a:cubicBezTo>
                  <a:lnTo>
                    <a:pt x="129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86" name="Group 285"/>
          <p:cNvGrpSpPr/>
          <p:nvPr userDrawn="1"/>
        </p:nvGrpSpPr>
        <p:grpSpPr>
          <a:xfrm>
            <a:off x="2512761" y="2690467"/>
            <a:ext cx="351826" cy="170512"/>
            <a:chOff x="12501563" y="1001713"/>
            <a:chExt cx="982663" cy="476250"/>
          </a:xfrm>
          <a:solidFill>
            <a:schemeClr val="tx1"/>
          </a:solidFill>
        </p:grpSpPr>
        <p:sp>
          <p:nvSpPr>
            <p:cNvPr id="287" name="Freeform 43"/>
            <p:cNvSpPr>
              <a:spLocks/>
            </p:cNvSpPr>
            <p:nvPr/>
          </p:nvSpPr>
          <p:spPr bwMode="auto">
            <a:xfrm>
              <a:off x="12601575" y="1431925"/>
              <a:ext cx="682625" cy="17463"/>
            </a:xfrm>
            <a:custGeom>
              <a:avLst/>
              <a:gdLst>
                <a:gd name="T0" fmla="*/ 0 w 235"/>
                <a:gd name="T1" fmla="*/ 0 h 6"/>
                <a:gd name="T2" fmla="*/ 0 w 235"/>
                <a:gd name="T3" fmla="*/ 6 h 6"/>
                <a:gd name="T4" fmla="*/ 235 w 235"/>
                <a:gd name="T5" fmla="*/ 6 h 6"/>
                <a:gd name="T6" fmla="*/ 235 w 235"/>
                <a:gd name="T7" fmla="*/ 0 h 6"/>
                <a:gd name="T8" fmla="*/ 0 w 23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5" y="4"/>
                    <a:pt x="235" y="2"/>
                    <a:pt x="23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8" name="Freeform 44"/>
            <p:cNvSpPr>
              <a:spLocks noEditPoints="1"/>
            </p:cNvSpPr>
            <p:nvPr/>
          </p:nvSpPr>
          <p:spPr bwMode="auto">
            <a:xfrm>
              <a:off x="12603163" y="1116013"/>
              <a:ext cx="684213" cy="315913"/>
            </a:xfrm>
            <a:custGeom>
              <a:avLst/>
              <a:gdLst>
                <a:gd name="T0" fmla="*/ 117 w 235"/>
                <a:gd name="T1" fmla="*/ 0 h 109"/>
                <a:gd name="T2" fmla="*/ 0 w 235"/>
                <a:gd name="T3" fmla="*/ 109 h 109"/>
                <a:gd name="T4" fmla="*/ 235 w 235"/>
                <a:gd name="T5" fmla="*/ 109 h 109"/>
                <a:gd name="T6" fmla="*/ 117 w 235"/>
                <a:gd name="T7" fmla="*/ 0 h 109"/>
                <a:gd name="T8" fmla="*/ 78 w 235"/>
                <a:gd name="T9" fmla="*/ 59 h 109"/>
                <a:gd name="T10" fmla="*/ 65 w 235"/>
                <a:gd name="T11" fmla="*/ 45 h 109"/>
                <a:gd name="T12" fmla="*/ 78 w 235"/>
                <a:gd name="T13" fmla="*/ 32 h 109"/>
                <a:gd name="T14" fmla="*/ 92 w 235"/>
                <a:gd name="T15" fmla="*/ 45 h 109"/>
                <a:gd name="T16" fmla="*/ 78 w 235"/>
                <a:gd name="T17" fmla="*/ 59 h 109"/>
                <a:gd name="T18" fmla="*/ 115 w 235"/>
                <a:gd name="T19" fmla="*/ 59 h 109"/>
                <a:gd name="T20" fmla="*/ 102 w 235"/>
                <a:gd name="T21" fmla="*/ 45 h 109"/>
                <a:gd name="T22" fmla="*/ 115 w 235"/>
                <a:gd name="T23" fmla="*/ 32 h 109"/>
                <a:gd name="T24" fmla="*/ 129 w 235"/>
                <a:gd name="T25" fmla="*/ 45 h 109"/>
                <a:gd name="T26" fmla="*/ 115 w 235"/>
                <a:gd name="T27" fmla="*/ 59 h 109"/>
                <a:gd name="T28" fmla="*/ 152 w 235"/>
                <a:gd name="T29" fmla="*/ 59 h 109"/>
                <a:gd name="T30" fmla="*/ 138 w 235"/>
                <a:gd name="T31" fmla="*/ 45 h 109"/>
                <a:gd name="T32" fmla="*/ 152 w 235"/>
                <a:gd name="T33" fmla="*/ 32 h 109"/>
                <a:gd name="T34" fmla="*/ 166 w 235"/>
                <a:gd name="T35" fmla="*/ 45 h 109"/>
                <a:gd name="T36" fmla="*/ 152 w 235"/>
                <a:gd name="T37" fmla="*/ 5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5" h="109">
                  <a:moveTo>
                    <a:pt x="117" y="0"/>
                  </a:moveTo>
                  <a:cubicBezTo>
                    <a:pt x="39" y="0"/>
                    <a:pt x="0" y="58"/>
                    <a:pt x="0" y="109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5" y="58"/>
                    <a:pt x="195" y="0"/>
                    <a:pt x="117" y="0"/>
                  </a:cubicBezTo>
                  <a:close/>
                  <a:moveTo>
                    <a:pt x="78" y="59"/>
                  </a:moveTo>
                  <a:cubicBezTo>
                    <a:pt x="71" y="59"/>
                    <a:pt x="65" y="53"/>
                    <a:pt x="65" y="45"/>
                  </a:cubicBezTo>
                  <a:cubicBezTo>
                    <a:pt x="65" y="38"/>
                    <a:pt x="71" y="32"/>
                    <a:pt x="78" y="32"/>
                  </a:cubicBezTo>
                  <a:cubicBezTo>
                    <a:pt x="86" y="32"/>
                    <a:pt x="92" y="38"/>
                    <a:pt x="92" y="45"/>
                  </a:cubicBezTo>
                  <a:cubicBezTo>
                    <a:pt x="92" y="53"/>
                    <a:pt x="86" y="59"/>
                    <a:pt x="78" y="59"/>
                  </a:cubicBezTo>
                  <a:close/>
                  <a:moveTo>
                    <a:pt x="115" y="59"/>
                  </a:moveTo>
                  <a:cubicBezTo>
                    <a:pt x="108" y="59"/>
                    <a:pt x="102" y="53"/>
                    <a:pt x="102" y="45"/>
                  </a:cubicBezTo>
                  <a:cubicBezTo>
                    <a:pt x="102" y="38"/>
                    <a:pt x="108" y="32"/>
                    <a:pt x="115" y="32"/>
                  </a:cubicBezTo>
                  <a:cubicBezTo>
                    <a:pt x="123" y="32"/>
                    <a:pt x="129" y="38"/>
                    <a:pt x="129" y="45"/>
                  </a:cubicBezTo>
                  <a:cubicBezTo>
                    <a:pt x="129" y="53"/>
                    <a:pt x="123" y="59"/>
                    <a:pt x="115" y="59"/>
                  </a:cubicBezTo>
                  <a:close/>
                  <a:moveTo>
                    <a:pt x="152" y="59"/>
                  </a:moveTo>
                  <a:cubicBezTo>
                    <a:pt x="144" y="59"/>
                    <a:pt x="138" y="53"/>
                    <a:pt x="138" y="45"/>
                  </a:cubicBezTo>
                  <a:cubicBezTo>
                    <a:pt x="138" y="38"/>
                    <a:pt x="144" y="32"/>
                    <a:pt x="152" y="32"/>
                  </a:cubicBezTo>
                  <a:cubicBezTo>
                    <a:pt x="160" y="32"/>
                    <a:pt x="166" y="38"/>
                    <a:pt x="166" y="45"/>
                  </a:cubicBezTo>
                  <a:cubicBezTo>
                    <a:pt x="166" y="53"/>
                    <a:pt x="160" y="59"/>
                    <a:pt x="152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9" name="Freeform 45"/>
            <p:cNvSpPr>
              <a:spLocks noEditPoints="1"/>
            </p:cNvSpPr>
            <p:nvPr/>
          </p:nvSpPr>
          <p:spPr bwMode="auto">
            <a:xfrm>
              <a:off x="12501563" y="1001713"/>
              <a:ext cx="982663" cy="476250"/>
            </a:xfrm>
            <a:custGeom>
              <a:avLst/>
              <a:gdLst>
                <a:gd name="T0" fmla="*/ 327 w 338"/>
                <a:gd name="T1" fmla="*/ 141 h 164"/>
                <a:gd name="T2" fmla="*/ 291 w 338"/>
                <a:gd name="T3" fmla="*/ 127 h 164"/>
                <a:gd name="T4" fmla="*/ 152 w 338"/>
                <a:gd name="T5" fmla="*/ 0 h 164"/>
                <a:gd name="T6" fmla="*/ 13 w 338"/>
                <a:gd name="T7" fmla="*/ 141 h 164"/>
                <a:gd name="T8" fmla="*/ 12 w 338"/>
                <a:gd name="T9" fmla="*/ 141 h 164"/>
                <a:gd name="T10" fmla="*/ 0 w 338"/>
                <a:gd name="T11" fmla="*/ 152 h 164"/>
                <a:gd name="T12" fmla="*/ 12 w 338"/>
                <a:gd name="T13" fmla="*/ 164 h 164"/>
                <a:gd name="T14" fmla="*/ 12 w 338"/>
                <a:gd name="T15" fmla="*/ 164 h 164"/>
                <a:gd name="T16" fmla="*/ 325 w 338"/>
                <a:gd name="T17" fmla="*/ 164 h 164"/>
                <a:gd name="T18" fmla="*/ 336 w 338"/>
                <a:gd name="T19" fmla="*/ 155 h 164"/>
                <a:gd name="T20" fmla="*/ 327 w 338"/>
                <a:gd name="T21" fmla="*/ 141 h 164"/>
                <a:gd name="T22" fmla="*/ 152 w 338"/>
                <a:gd name="T23" fmla="*/ 18 h 164"/>
                <a:gd name="T24" fmla="*/ 275 w 338"/>
                <a:gd name="T25" fmla="*/ 144 h 164"/>
                <a:gd name="T26" fmla="*/ 30 w 338"/>
                <a:gd name="T27" fmla="*/ 144 h 164"/>
                <a:gd name="T28" fmla="*/ 152 w 338"/>
                <a:gd name="T29" fmla="*/ 1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8" h="164">
                  <a:moveTo>
                    <a:pt x="327" y="141"/>
                  </a:moveTo>
                  <a:cubicBezTo>
                    <a:pt x="291" y="127"/>
                    <a:pt x="291" y="127"/>
                    <a:pt x="291" y="127"/>
                  </a:cubicBezTo>
                  <a:cubicBezTo>
                    <a:pt x="288" y="71"/>
                    <a:pt x="244" y="0"/>
                    <a:pt x="152" y="0"/>
                  </a:cubicBezTo>
                  <a:cubicBezTo>
                    <a:pt x="60" y="0"/>
                    <a:pt x="18" y="69"/>
                    <a:pt x="13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5" y="141"/>
                    <a:pt x="0" y="146"/>
                    <a:pt x="0" y="152"/>
                  </a:cubicBezTo>
                  <a:cubicBezTo>
                    <a:pt x="0" y="159"/>
                    <a:pt x="5" y="164"/>
                    <a:pt x="12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2" y="164"/>
                    <a:pt x="324" y="164"/>
                    <a:pt x="325" y="164"/>
                  </a:cubicBezTo>
                  <a:cubicBezTo>
                    <a:pt x="330" y="164"/>
                    <a:pt x="335" y="160"/>
                    <a:pt x="336" y="155"/>
                  </a:cubicBezTo>
                  <a:cubicBezTo>
                    <a:pt x="338" y="149"/>
                    <a:pt x="333" y="143"/>
                    <a:pt x="327" y="141"/>
                  </a:cubicBezTo>
                  <a:close/>
                  <a:moveTo>
                    <a:pt x="152" y="18"/>
                  </a:moveTo>
                  <a:cubicBezTo>
                    <a:pt x="235" y="18"/>
                    <a:pt x="273" y="83"/>
                    <a:pt x="275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2" y="85"/>
                    <a:pt x="70" y="18"/>
                    <a:pt x="15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09" name="Group 308"/>
          <p:cNvGrpSpPr/>
          <p:nvPr userDrawn="1"/>
        </p:nvGrpSpPr>
        <p:grpSpPr>
          <a:xfrm>
            <a:off x="2502962" y="2101573"/>
            <a:ext cx="371424" cy="264156"/>
            <a:chOff x="12623800" y="1978025"/>
            <a:chExt cx="808038" cy="574676"/>
          </a:xfrm>
          <a:solidFill>
            <a:schemeClr val="tx1"/>
          </a:solidFill>
        </p:grpSpPr>
        <p:sp>
          <p:nvSpPr>
            <p:cNvPr id="310" name="Freeform 64"/>
            <p:cNvSpPr>
              <a:spLocks/>
            </p:cNvSpPr>
            <p:nvPr/>
          </p:nvSpPr>
          <p:spPr bwMode="auto">
            <a:xfrm>
              <a:off x="13203238" y="2044700"/>
              <a:ext cx="228600" cy="436563"/>
            </a:xfrm>
            <a:custGeom>
              <a:avLst/>
              <a:gdLst>
                <a:gd name="T0" fmla="*/ 7 w 79"/>
                <a:gd name="T1" fmla="*/ 150 h 150"/>
                <a:gd name="T2" fmla="*/ 69 w 79"/>
                <a:gd name="T3" fmla="*/ 143 h 150"/>
                <a:gd name="T4" fmla="*/ 24 w 79"/>
                <a:gd name="T5" fmla="*/ 134 h 150"/>
                <a:gd name="T6" fmla="*/ 12 w 79"/>
                <a:gd name="T7" fmla="*/ 7 h 150"/>
                <a:gd name="T8" fmla="*/ 6 w 79"/>
                <a:gd name="T9" fmla="*/ 0 h 150"/>
                <a:gd name="T10" fmla="*/ 0 w 79"/>
                <a:gd name="T11" fmla="*/ 6 h 150"/>
                <a:gd name="T12" fmla="*/ 0 w 79"/>
                <a:gd name="T13" fmla="*/ 143 h 150"/>
                <a:gd name="T14" fmla="*/ 7 w 79"/>
                <a:gd name="T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50">
                  <a:moveTo>
                    <a:pt x="7" y="150"/>
                  </a:moveTo>
                  <a:cubicBezTo>
                    <a:pt x="31" y="150"/>
                    <a:pt x="79" y="147"/>
                    <a:pt x="69" y="143"/>
                  </a:cubicBezTo>
                  <a:cubicBezTo>
                    <a:pt x="55" y="137"/>
                    <a:pt x="24" y="134"/>
                    <a:pt x="24" y="13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4"/>
                    <a:pt x="10" y="1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8"/>
                    <a:pt x="5" y="150"/>
                    <a:pt x="7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1" name="Freeform 65"/>
            <p:cNvSpPr>
              <a:spLocks noEditPoints="1"/>
            </p:cNvSpPr>
            <p:nvPr/>
          </p:nvSpPr>
          <p:spPr bwMode="auto">
            <a:xfrm>
              <a:off x="12969875" y="2335213"/>
              <a:ext cx="217488" cy="217488"/>
            </a:xfrm>
            <a:custGeom>
              <a:avLst/>
              <a:gdLst>
                <a:gd name="T0" fmla="*/ 70 w 75"/>
                <a:gd name="T1" fmla="*/ 29 h 75"/>
                <a:gd name="T2" fmla="*/ 28 w 75"/>
                <a:gd name="T3" fmla="*/ 5 h 75"/>
                <a:gd name="T4" fmla="*/ 4 w 75"/>
                <a:gd name="T5" fmla="*/ 47 h 75"/>
                <a:gd name="T6" fmla="*/ 46 w 75"/>
                <a:gd name="T7" fmla="*/ 70 h 75"/>
                <a:gd name="T8" fmla="*/ 70 w 75"/>
                <a:gd name="T9" fmla="*/ 29 h 75"/>
                <a:gd name="T10" fmla="*/ 42 w 75"/>
                <a:gd name="T11" fmla="*/ 55 h 75"/>
                <a:gd name="T12" fmla="*/ 37 w 75"/>
                <a:gd name="T13" fmla="*/ 56 h 75"/>
                <a:gd name="T14" fmla="*/ 37 w 75"/>
                <a:gd name="T15" fmla="*/ 56 h 75"/>
                <a:gd name="T16" fmla="*/ 20 w 75"/>
                <a:gd name="T17" fmla="*/ 42 h 75"/>
                <a:gd name="T18" fmla="*/ 32 w 75"/>
                <a:gd name="T19" fmla="*/ 20 h 75"/>
                <a:gd name="T20" fmla="*/ 37 w 75"/>
                <a:gd name="T21" fmla="*/ 20 h 75"/>
                <a:gd name="T22" fmla="*/ 55 w 75"/>
                <a:gd name="T23" fmla="*/ 33 h 75"/>
                <a:gd name="T24" fmla="*/ 42 w 75"/>
                <a:gd name="T25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75">
                  <a:moveTo>
                    <a:pt x="70" y="29"/>
                  </a:moveTo>
                  <a:cubicBezTo>
                    <a:pt x="65" y="11"/>
                    <a:pt x="46" y="0"/>
                    <a:pt x="28" y="5"/>
                  </a:cubicBezTo>
                  <a:cubicBezTo>
                    <a:pt x="10" y="10"/>
                    <a:pt x="0" y="29"/>
                    <a:pt x="4" y="47"/>
                  </a:cubicBezTo>
                  <a:cubicBezTo>
                    <a:pt x="9" y="65"/>
                    <a:pt x="28" y="75"/>
                    <a:pt x="46" y="70"/>
                  </a:cubicBezTo>
                  <a:cubicBezTo>
                    <a:pt x="64" y="66"/>
                    <a:pt x="75" y="47"/>
                    <a:pt x="70" y="29"/>
                  </a:cubicBezTo>
                  <a:close/>
                  <a:moveTo>
                    <a:pt x="42" y="55"/>
                  </a:moveTo>
                  <a:cubicBezTo>
                    <a:pt x="40" y="56"/>
                    <a:pt x="39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29" y="56"/>
                    <a:pt x="22" y="50"/>
                    <a:pt x="20" y="42"/>
                  </a:cubicBezTo>
                  <a:cubicBezTo>
                    <a:pt x="17" y="33"/>
                    <a:pt x="23" y="23"/>
                    <a:pt x="32" y="20"/>
                  </a:cubicBezTo>
                  <a:cubicBezTo>
                    <a:pt x="34" y="20"/>
                    <a:pt x="36" y="20"/>
                    <a:pt x="37" y="20"/>
                  </a:cubicBezTo>
                  <a:cubicBezTo>
                    <a:pt x="45" y="20"/>
                    <a:pt x="52" y="25"/>
                    <a:pt x="55" y="33"/>
                  </a:cubicBezTo>
                  <a:cubicBezTo>
                    <a:pt x="57" y="43"/>
                    <a:pt x="51" y="53"/>
                    <a:pt x="42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2" name="Freeform 66"/>
            <p:cNvSpPr>
              <a:spLocks noEditPoints="1"/>
            </p:cNvSpPr>
            <p:nvPr/>
          </p:nvSpPr>
          <p:spPr bwMode="auto">
            <a:xfrm>
              <a:off x="12668250" y="2381250"/>
              <a:ext cx="168275" cy="168275"/>
            </a:xfrm>
            <a:custGeom>
              <a:avLst/>
              <a:gdLst>
                <a:gd name="T0" fmla="*/ 54 w 58"/>
                <a:gd name="T1" fmla="*/ 23 h 58"/>
                <a:gd name="T2" fmla="*/ 22 w 58"/>
                <a:gd name="T3" fmla="*/ 4 h 58"/>
                <a:gd name="T4" fmla="*/ 3 w 58"/>
                <a:gd name="T5" fmla="*/ 36 h 58"/>
                <a:gd name="T6" fmla="*/ 36 w 58"/>
                <a:gd name="T7" fmla="*/ 55 h 58"/>
                <a:gd name="T8" fmla="*/ 54 w 58"/>
                <a:gd name="T9" fmla="*/ 23 h 58"/>
                <a:gd name="T10" fmla="*/ 38 w 58"/>
                <a:gd name="T11" fmla="*/ 35 h 58"/>
                <a:gd name="T12" fmla="*/ 31 w 58"/>
                <a:gd name="T13" fmla="*/ 39 h 58"/>
                <a:gd name="T14" fmla="*/ 29 w 58"/>
                <a:gd name="T15" fmla="*/ 40 h 58"/>
                <a:gd name="T16" fmla="*/ 19 w 58"/>
                <a:gd name="T17" fmla="*/ 32 h 58"/>
                <a:gd name="T18" fmla="*/ 26 w 58"/>
                <a:gd name="T19" fmla="*/ 19 h 58"/>
                <a:gd name="T20" fmla="*/ 29 w 58"/>
                <a:gd name="T21" fmla="*/ 19 h 58"/>
                <a:gd name="T22" fmla="*/ 39 w 58"/>
                <a:gd name="T23" fmla="*/ 27 h 58"/>
                <a:gd name="T24" fmla="*/ 38 w 58"/>
                <a:gd name="T2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8">
                  <a:moveTo>
                    <a:pt x="54" y="23"/>
                  </a:moveTo>
                  <a:cubicBezTo>
                    <a:pt x="50" y="9"/>
                    <a:pt x="36" y="0"/>
                    <a:pt x="22" y="4"/>
                  </a:cubicBezTo>
                  <a:cubicBezTo>
                    <a:pt x="8" y="8"/>
                    <a:pt x="0" y="22"/>
                    <a:pt x="3" y="36"/>
                  </a:cubicBezTo>
                  <a:cubicBezTo>
                    <a:pt x="7" y="50"/>
                    <a:pt x="22" y="58"/>
                    <a:pt x="36" y="55"/>
                  </a:cubicBezTo>
                  <a:cubicBezTo>
                    <a:pt x="49" y="51"/>
                    <a:pt x="58" y="37"/>
                    <a:pt x="54" y="23"/>
                  </a:cubicBezTo>
                  <a:close/>
                  <a:moveTo>
                    <a:pt x="38" y="35"/>
                  </a:moveTo>
                  <a:cubicBezTo>
                    <a:pt x="36" y="37"/>
                    <a:pt x="34" y="39"/>
                    <a:pt x="31" y="39"/>
                  </a:cubicBezTo>
                  <a:cubicBezTo>
                    <a:pt x="31" y="40"/>
                    <a:pt x="30" y="40"/>
                    <a:pt x="29" y="40"/>
                  </a:cubicBezTo>
                  <a:cubicBezTo>
                    <a:pt x="24" y="40"/>
                    <a:pt x="20" y="37"/>
                    <a:pt x="19" y="32"/>
                  </a:cubicBezTo>
                  <a:cubicBezTo>
                    <a:pt x="17" y="27"/>
                    <a:pt x="20" y="21"/>
                    <a:pt x="26" y="19"/>
                  </a:cubicBezTo>
                  <a:cubicBezTo>
                    <a:pt x="27" y="19"/>
                    <a:pt x="28" y="19"/>
                    <a:pt x="29" y="19"/>
                  </a:cubicBezTo>
                  <a:cubicBezTo>
                    <a:pt x="33" y="19"/>
                    <a:pt x="38" y="22"/>
                    <a:pt x="39" y="27"/>
                  </a:cubicBezTo>
                  <a:cubicBezTo>
                    <a:pt x="40" y="29"/>
                    <a:pt x="39" y="32"/>
                    <a:pt x="3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3" name="Freeform 67"/>
            <p:cNvSpPr>
              <a:spLocks noEditPoints="1"/>
            </p:cNvSpPr>
            <p:nvPr/>
          </p:nvSpPr>
          <p:spPr bwMode="auto">
            <a:xfrm>
              <a:off x="12623800" y="1978025"/>
              <a:ext cx="523875" cy="490538"/>
            </a:xfrm>
            <a:custGeom>
              <a:avLst/>
              <a:gdLst>
                <a:gd name="T0" fmla="*/ 151 w 180"/>
                <a:gd name="T1" fmla="*/ 6 h 169"/>
                <a:gd name="T2" fmla="*/ 144 w 180"/>
                <a:gd name="T3" fmla="*/ 0 h 169"/>
                <a:gd name="T4" fmla="*/ 59 w 180"/>
                <a:gd name="T5" fmla="*/ 0 h 169"/>
                <a:gd name="T6" fmla="*/ 53 w 180"/>
                <a:gd name="T7" fmla="*/ 6 h 169"/>
                <a:gd name="T8" fmla="*/ 53 w 180"/>
                <a:gd name="T9" fmla="*/ 85 h 169"/>
                <a:gd name="T10" fmla="*/ 26 w 180"/>
                <a:gd name="T11" fmla="*/ 85 h 169"/>
                <a:gd name="T12" fmla="*/ 7 w 180"/>
                <a:gd name="T13" fmla="*/ 148 h 169"/>
                <a:gd name="T14" fmla="*/ 33 w 180"/>
                <a:gd name="T15" fmla="*/ 128 h 169"/>
                <a:gd name="T16" fmla="*/ 44 w 180"/>
                <a:gd name="T17" fmla="*/ 126 h 169"/>
                <a:gd name="T18" fmla="*/ 84 w 180"/>
                <a:gd name="T19" fmla="*/ 158 h 169"/>
                <a:gd name="T20" fmla="*/ 86 w 180"/>
                <a:gd name="T21" fmla="*/ 169 h 169"/>
                <a:gd name="T22" fmla="*/ 107 w 180"/>
                <a:gd name="T23" fmla="*/ 169 h 169"/>
                <a:gd name="T24" fmla="*/ 143 w 180"/>
                <a:gd name="T25" fmla="*/ 113 h 169"/>
                <a:gd name="T26" fmla="*/ 156 w 180"/>
                <a:gd name="T27" fmla="*/ 111 h 169"/>
                <a:gd name="T28" fmla="*/ 180 w 180"/>
                <a:gd name="T29" fmla="*/ 117 h 169"/>
                <a:gd name="T30" fmla="*/ 151 w 180"/>
                <a:gd name="T31" fmla="*/ 6 h 169"/>
                <a:gd name="T32" fmla="*/ 154 w 180"/>
                <a:gd name="T33" fmla="*/ 97 h 169"/>
                <a:gd name="T34" fmla="*/ 113 w 180"/>
                <a:gd name="T35" fmla="*/ 112 h 169"/>
                <a:gd name="T36" fmla="*/ 90 w 180"/>
                <a:gd name="T37" fmla="*/ 112 h 169"/>
                <a:gd name="T38" fmla="*/ 68 w 180"/>
                <a:gd name="T39" fmla="*/ 76 h 169"/>
                <a:gd name="T40" fmla="*/ 68 w 180"/>
                <a:gd name="T41" fmla="*/ 21 h 169"/>
                <a:gd name="T42" fmla="*/ 74 w 180"/>
                <a:gd name="T43" fmla="*/ 15 h 169"/>
                <a:gd name="T44" fmla="*/ 132 w 180"/>
                <a:gd name="T45" fmla="*/ 15 h 169"/>
                <a:gd name="T46" fmla="*/ 139 w 180"/>
                <a:gd name="T47" fmla="*/ 21 h 169"/>
                <a:gd name="T48" fmla="*/ 158 w 180"/>
                <a:gd name="T49" fmla="*/ 92 h 169"/>
                <a:gd name="T50" fmla="*/ 154 w 180"/>
                <a:gd name="T51" fmla="*/ 9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" h="169">
                  <a:moveTo>
                    <a:pt x="151" y="6"/>
                  </a:moveTo>
                  <a:cubicBezTo>
                    <a:pt x="151" y="2"/>
                    <a:pt x="147" y="0"/>
                    <a:pt x="144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3" y="3"/>
                    <a:pt x="53" y="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10" y="85"/>
                    <a:pt x="0" y="124"/>
                    <a:pt x="7" y="148"/>
                  </a:cubicBezTo>
                  <a:cubicBezTo>
                    <a:pt x="13" y="138"/>
                    <a:pt x="22" y="131"/>
                    <a:pt x="33" y="128"/>
                  </a:cubicBezTo>
                  <a:cubicBezTo>
                    <a:pt x="36" y="127"/>
                    <a:pt x="40" y="126"/>
                    <a:pt x="44" y="126"/>
                  </a:cubicBezTo>
                  <a:cubicBezTo>
                    <a:pt x="63" y="126"/>
                    <a:pt x="79" y="139"/>
                    <a:pt x="84" y="158"/>
                  </a:cubicBezTo>
                  <a:cubicBezTo>
                    <a:pt x="85" y="161"/>
                    <a:pt x="86" y="165"/>
                    <a:pt x="86" y="169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3" y="144"/>
                    <a:pt x="118" y="120"/>
                    <a:pt x="143" y="113"/>
                  </a:cubicBezTo>
                  <a:cubicBezTo>
                    <a:pt x="147" y="112"/>
                    <a:pt x="152" y="111"/>
                    <a:pt x="156" y="111"/>
                  </a:cubicBezTo>
                  <a:cubicBezTo>
                    <a:pt x="165" y="111"/>
                    <a:pt x="173" y="113"/>
                    <a:pt x="180" y="117"/>
                  </a:cubicBezTo>
                  <a:lnTo>
                    <a:pt x="151" y="6"/>
                  </a:lnTo>
                  <a:close/>
                  <a:moveTo>
                    <a:pt x="154" y="97"/>
                  </a:moveTo>
                  <a:cubicBezTo>
                    <a:pt x="126" y="97"/>
                    <a:pt x="113" y="112"/>
                    <a:pt x="113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71" y="15"/>
                    <a:pt x="74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5" y="15"/>
                    <a:pt x="138" y="18"/>
                    <a:pt x="139" y="2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9" y="94"/>
                    <a:pt x="157" y="97"/>
                    <a:pt x="154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65" name="Group 364"/>
          <p:cNvGrpSpPr/>
          <p:nvPr userDrawn="1"/>
        </p:nvGrpSpPr>
        <p:grpSpPr>
          <a:xfrm>
            <a:off x="2567513" y="5564338"/>
            <a:ext cx="263102" cy="312242"/>
            <a:chOff x="4562475" y="3013075"/>
            <a:chExt cx="4275138" cy="5073651"/>
          </a:xfrm>
          <a:solidFill>
            <a:schemeClr val="tx1"/>
          </a:solidFill>
        </p:grpSpPr>
        <p:sp>
          <p:nvSpPr>
            <p:cNvPr id="366" name="Freeform 24"/>
            <p:cNvSpPr>
              <a:spLocks/>
            </p:cNvSpPr>
            <p:nvPr/>
          </p:nvSpPr>
          <p:spPr bwMode="auto">
            <a:xfrm>
              <a:off x="4562475" y="7580313"/>
              <a:ext cx="3746500" cy="506413"/>
            </a:xfrm>
            <a:custGeom>
              <a:avLst/>
              <a:gdLst>
                <a:gd name="T0" fmla="*/ 321 w 333"/>
                <a:gd name="T1" fmla="*/ 0 h 45"/>
                <a:gd name="T2" fmla="*/ 313 w 333"/>
                <a:gd name="T3" fmla="*/ 0 h 45"/>
                <a:gd name="T4" fmla="*/ 307 w 333"/>
                <a:gd name="T5" fmla="*/ 0 h 45"/>
                <a:gd name="T6" fmla="*/ 25 w 333"/>
                <a:gd name="T7" fmla="*/ 0 h 45"/>
                <a:gd name="T8" fmla="*/ 20 w 333"/>
                <a:gd name="T9" fmla="*/ 0 h 45"/>
                <a:gd name="T10" fmla="*/ 11 w 333"/>
                <a:gd name="T11" fmla="*/ 0 h 45"/>
                <a:gd name="T12" fmla="*/ 0 w 333"/>
                <a:gd name="T13" fmla="*/ 12 h 45"/>
                <a:gd name="T14" fmla="*/ 0 w 333"/>
                <a:gd name="T15" fmla="*/ 34 h 45"/>
                <a:gd name="T16" fmla="*/ 11 w 333"/>
                <a:gd name="T17" fmla="*/ 45 h 45"/>
                <a:gd name="T18" fmla="*/ 321 w 333"/>
                <a:gd name="T19" fmla="*/ 45 h 45"/>
                <a:gd name="T20" fmla="*/ 333 w 333"/>
                <a:gd name="T21" fmla="*/ 34 h 45"/>
                <a:gd name="T22" fmla="*/ 333 w 333"/>
                <a:gd name="T23" fmla="*/ 12 h 45"/>
                <a:gd name="T24" fmla="*/ 321 w 33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3" h="45">
                  <a:moveTo>
                    <a:pt x="321" y="0"/>
                  </a:moveTo>
                  <a:cubicBezTo>
                    <a:pt x="313" y="0"/>
                    <a:pt x="313" y="0"/>
                    <a:pt x="313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21" y="45"/>
                    <a:pt x="321" y="45"/>
                    <a:pt x="321" y="45"/>
                  </a:cubicBezTo>
                  <a:cubicBezTo>
                    <a:pt x="327" y="45"/>
                    <a:pt x="333" y="40"/>
                    <a:pt x="333" y="34"/>
                  </a:cubicBezTo>
                  <a:cubicBezTo>
                    <a:pt x="333" y="12"/>
                    <a:pt x="333" y="12"/>
                    <a:pt x="333" y="12"/>
                  </a:cubicBezTo>
                  <a:cubicBezTo>
                    <a:pt x="333" y="5"/>
                    <a:pt x="327" y="0"/>
                    <a:pt x="3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67" name="Freeform 25"/>
            <p:cNvSpPr>
              <a:spLocks/>
            </p:cNvSpPr>
            <p:nvPr/>
          </p:nvSpPr>
          <p:spPr bwMode="auto">
            <a:xfrm>
              <a:off x="5969000" y="3013075"/>
              <a:ext cx="2868613" cy="1530350"/>
            </a:xfrm>
            <a:custGeom>
              <a:avLst/>
              <a:gdLst>
                <a:gd name="T0" fmla="*/ 187 w 255"/>
                <a:gd name="T1" fmla="*/ 0 h 136"/>
                <a:gd name="T2" fmla="*/ 130 w 255"/>
                <a:gd name="T3" fmla="*/ 30 h 136"/>
                <a:gd name="T4" fmla="*/ 98 w 255"/>
                <a:gd name="T5" fmla="*/ 19 h 136"/>
                <a:gd name="T6" fmla="*/ 45 w 255"/>
                <a:gd name="T7" fmla="*/ 61 h 136"/>
                <a:gd name="T8" fmla="*/ 0 w 255"/>
                <a:gd name="T9" fmla="*/ 110 h 136"/>
                <a:gd name="T10" fmla="*/ 0 w 255"/>
                <a:gd name="T11" fmla="*/ 128 h 136"/>
                <a:gd name="T12" fmla="*/ 102 w 255"/>
                <a:gd name="T13" fmla="*/ 128 h 136"/>
                <a:gd name="T14" fmla="*/ 135 w 255"/>
                <a:gd name="T15" fmla="*/ 113 h 136"/>
                <a:gd name="T16" fmla="*/ 187 w 255"/>
                <a:gd name="T17" fmla="*/ 136 h 136"/>
                <a:gd name="T18" fmla="*/ 255 w 255"/>
                <a:gd name="T19" fmla="*/ 68 h 136"/>
                <a:gd name="T20" fmla="*/ 187 w 255"/>
                <a:gd name="T2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36">
                  <a:moveTo>
                    <a:pt x="187" y="0"/>
                  </a:moveTo>
                  <a:cubicBezTo>
                    <a:pt x="163" y="0"/>
                    <a:pt x="142" y="12"/>
                    <a:pt x="130" y="30"/>
                  </a:cubicBezTo>
                  <a:cubicBezTo>
                    <a:pt x="121" y="24"/>
                    <a:pt x="110" y="19"/>
                    <a:pt x="98" y="19"/>
                  </a:cubicBezTo>
                  <a:cubicBezTo>
                    <a:pt x="72" y="19"/>
                    <a:pt x="51" y="37"/>
                    <a:pt x="45" y="61"/>
                  </a:cubicBezTo>
                  <a:cubicBezTo>
                    <a:pt x="20" y="63"/>
                    <a:pt x="0" y="84"/>
                    <a:pt x="0" y="1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115" y="127"/>
                    <a:pt x="126" y="121"/>
                    <a:pt x="135" y="113"/>
                  </a:cubicBezTo>
                  <a:cubicBezTo>
                    <a:pt x="148" y="127"/>
                    <a:pt x="166" y="136"/>
                    <a:pt x="187" y="136"/>
                  </a:cubicBezTo>
                  <a:cubicBezTo>
                    <a:pt x="224" y="136"/>
                    <a:pt x="255" y="106"/>
                    <a:pt x="255" y="68"/>
                  </a:cubicBezTo>
                  <a:cubicBezTo>
                    <a:pt x="255" y="31"/>
                    <a:pt x="22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68" name="Freeform 26"/>
            <p:cNvSpPr>
              <a:spLocks noEditPoints="1"/>
            </p:cNvSpPr>
            <p:nvPr/>
          </p:nvSpPr>
          <p:spPr bwMode="auto">
            <a:xfrm>
              <a:off x="4956175" y="4711700"/>
              <a:ext cx="2959100" cy="2620963"/>
            </a:xfrm>
            <a:custGeom>
              <a:avLst/>
              <a:gdLst>
                <a:gd name="T0" fmla="*/ 263 w 263"/>
                <a:gd name="T1" fmla="*/ 233 h 233"/>
                <a:gd name="T2" fmla="*/ 217 w 263"/>
                <a:gd name="T3" fmla="*/ 45 h 233"/>
                <a:gd name="T4" fmla="*/ 227 w 263"/>
                <a:gd name="T5" fmla="*/ 45 h 233"/>
                <a:gd name="T6" fmla="*/ 238 w 263"/>
                <a:gd name="T7" fmla="*/ 33 h 233"/>
                <a:gd name="T8" fmla="*/ 238 w 263"/>
                <a:gd name="T9" fmla="*/ 11 h 233"/>
                <a:gd name="T10" fmla="*/ 227 w 263"/>
                <a:gd name="T11" fmla="*/ 0 h 233"/>
                <a:gd name="T12" fmla="*/ 36 w 263"/>
                <a:gd name="T13" fmla="*/ 0 h 233"/>
                <a:gd name="T14" fmla="*/ 25 w 263"/>
                <a:gd name="T15" fmla="*/ 11 h 233"/>
                <a:gd name="T16" fmla="*/ 25 w 263"/>
                <a:gd name="T17" fmla="*/ 33 h 233"/>
                <a:gd name="T18" fmla="*/ 36 w 263"/>
                <a:gd name="T19" fmla="*/ 45 h 233"/>
                <a:gd name="T20" fmla="*/ 46 w 263"/>
                <a:gd name="T21" fmla="*/ 45 h 233"/>
                <a:gd name="T22" fmla="*/ 0 w 263"/>
                <a:gd name="T23" fmla="*/ 233 h 233"/>
                <a:gd name="T24" fmla="*/ 263 w 263"/>
                <a:gd name="T25" fmla="*/ 233 h 233"/>
                <a:gd name="T26" fmla="*/ 101 w 263"/>
                <a:gd name="T27" fmla="*/ 178 h 233"/>
                <a:gd name="T28" fmla="*/ 117 w 263"/>
                <a:gd name="T29" fmla="*/ 151 h 233"/>
                <a:gd name="T30" fmla="*/ 145 w 263"/>
                <a:gd name="T31" fmla="*/ 151 h 233"/>
                <a:gd name="T32" fmla="*/ 161 w 263"/>
                <a:gd name="T33" fmla="*/ 179 h 233"/>
                <a:gd name="T34" fmla="*/ 101 w 263"/>
                <a:gd name="T35" fmla="*/ 178 h 233"/>
                <a:gd name="T36" fmla="*/ 161 w 263"/>
                <a:gd name="T37" fmla="*/ 75 h 233"/>
                <a:gd name="T38" fmla="*/ 191 w 263"/>
                <a:gd name="T39" fmla="*/ 127 h 233"/>
                <a:gd name="T40" fmla="*/ 160 w 263"/>
                <a:gd name="T41" fmla="*/ 127 h 233"/>
                <a:gd name="T42" fmla="*/ 145 w 263"/>
                <a:gd name="T43" fmla="*/ 102 h 233"/>
                <a:gd name="T44" fmla="*/ 161 w 263"/>
                <a:gd name="T45" fmla="*/ 75 h 233"/>
                <a:gd name="T46" fmla="*/ 131 w 263"/>
                <a:gd name="T47" fmla="*/ 115 h 233"/>
                <a:gd name="T48" fmla="*/ 143 w 263"/>
                <a:gd name="T49" fmla="*/ 127 h 233"/>
                <a:gd name="T50" fmla="*/ 131 w 263"/>
                <a:gd name="T51" fmla="*/ 139 h 233"/>
                <a:gd name="T52" fmla="*/ 120 w 263"/>
                <a:gd name="T53" fmla="*/ 127 h 233"/>
                <a:gd name="T54" fmla="*/ 131 w 263"/>
                <a:gd name="T55" fmla="*/ 115 h 233"/>
                <a:gd name="T56" fmla="*/ 102 w 263"/>
                <a:gd name="T57" fmla="*/ 75 h 233"/>
                <a:gd name="T58" fmla="*/ 117 w 263"/>
                <a:gd name="T59" fmla="*/ 102 h 233"/>
                <a:gd name="T60" fmla="*/ 103 w 263"/>
                <a:gd name="T61" fmla="*/ 127 h 233"/>
                <a:gd name="T62" fmla="*/ 72 w 263"/>
                <a:gd name="T63" fmla="*/ 127 h 233"/>
                <a:gd name="T64" fmla="*/ 102 w 263"/>
                <a:gd name="T65" fmla="*/ 7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3" h="233">
                  <a:moveTo>
                    <a:pt x="263" y="233"/>
                  </a:moveTo>
                  <a:cubicBezTo>
                    <a:pt x="230" y="155"/>
                    <a:pt x="220" y="84"/>
                    <a:pt x="21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33" y="45"/>
                    <a:pt x="238" y="40"/>
                    <a:pt x="238" y="33"/>
                  </a:cubicBez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0"/>
                    <a:pt x="25" y="5"/>
                    <a:pt x="25" y="11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40"/>
                    <a:pt x="30" y="45"/>
                    <a:pt x="3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3" y="84"/>
                    <a:pt x="32" y="155"/>
                    <a:pt x="0" y="233"/>
                  </a:cubicBezTo>
                  <a:lnTo>
                    <a:pt x="263" y="233"/>
                  </a:lnTo>
                  <a:close/>
                  <a:moveTo>
                    <a:pt x="101" y="178"/>
                  </a:moveTo>
                  <a:cubicBezTo>
                    <a:pt x="117" y="151"/>
                    <a:pt x="117" y="151"/>
                    <a:pt x="117" y="151"/>
                  </a:cubicBezTo>
                  <a:cubicBezTo>
                    <a:pt x="126" y="157"/>
                    <a:pt x="137" y="156"/>
                    <a:pt x="145" y="151"/>
                  </a:cubicBezTo>
                  <a:cubicBezTo>
                    <a:pt x="161" y="179"/>
                    <a:pt x="161" y="179"/>
                    <a:pt x="161" y="179"/>
                  </a:cubicBezTo>
                  <a:cubicBezTo>
                    <a:pt x="143" y="189"/>
                    <a:pt x="120" y="189"/>
                    <a:pt x="101" y="178"/>
                  </a:cubicBezTo>
                  <a:close/>
                  <a:moveTo>
                    <a:pt x="161" y="75"/>
                  </a:moveTo>
                  <a:cubicBezTo>
                    <a:pt x="179" y="85"/>
                    <a:pt x="191" y="105"/>
                    <a:pt x="191" y="127"/>
                  </a:cubicBezTo>
                  <a:cubicBezTo>
                    <a:pt x="160" y="127"/>
                    <a:pt x="160" y="127"/>
                    <a:pt x="160" y="127"/>
                  </a:cubicBezTo>
                  <a:cubicBezTo>
                    <a:pt x="160" y="116"/>
                    <a:pt x="154" y="107"/>
                    <a:pt x="145" y="102"/>
                  </a:cubicBezTo>
                  <a:lnTo>
                    <a:pt x="161" y="75"/>
                  </a:lnTo>
                  <a:close/>
                  <a:moveTo>
                    <a:pt x="131" y="115"/>
                  </a:moveTo>
                  <a:cubicBezTo>
                    <a:pt x="138" y="115"/>
                    <a:pt x="143" y="121"/>
                    <a:pt x="143" y="127"/>
                  </a:cubicBezTo>
                  <a:cubicBezTo>
                    <a:pt x="143" y="133"/>
                    <a:pt x="138" y="139"/>
                    <a:pt x="131" y="139"/>
                  </a:cubicBezTo>
                  <a:cubicBezTo>
                    <a:pt x="125" y="139"/>
                    <a:pt x="120" y="133"/>
                    <a:pt x="120" y="127"/>
                  </a:cubicBezTo>
                  <a:cubicBezTo>
                    <a:pt x="120" y="121"/>
                    <a:pt x="125" y="115"/>
                    <a:pt x="131" y="115"/>
                  </a:cubicBezTo>
                  <a:close/>
                  <a:moveTo>
                    <a:pt x="102" y="75"/>
                  </a:moveTo>
                  <a:cubicBezTo>
                    <a:pt x="117" y="102"/>
                    <a:pt x="117" y="102"/>
                    <a:pt x="117" y="102"/>
                  </a:cubicBezTo>
                  <a:cubicBezTo>
                    <a:pt x="109" y="107"/>
                    <a:pt x="103" y="116"/>
                    <a:pt x="103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05"/>
                    <a:pt x="84" y="85"/>
                    <a:pt x="10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72" name="Group 371"/>
          <p:cNvGrpSpPr/>
          <p:nvPr userDrawn="1"/>
        </p:nvGrpSpPr>
        <p:grpSpPr>
          <a:xfrm>
            <a:off x="2570347" y="4937400"/>
            <a:ext cx="257434" cy="296238"/>
            <a:chOff x="11102975" y="665163"/>
            <a:chExt cx="747713" cy="860425"/>
          </a:xfrm>
          <a:solidFill>
            <a:schemeClr val="tx1"/>
          </a:solidFill>
        </p:grpSpPr>
        <p:sp>
          <p:nvSpPr>
            <p:cNvPr id="373" name="Freeform 49"/>
            <p:cNvSpPr>
              <a:spLocks/>
            </p:cNvSpPr>
            <p:nvPr/>
          </p:nvSpPr>
          <p:spPr bwMode="auto">
            <a:xfrm>
              <a:off x="11102975" y="1150938"/>
              <a:ext cx="230188" cy="374650"/>
            </a:xfrm>
            <a:custGeom>
              <a:avLst/>
              <a:gdLst>
                <a:gd name="T0" fmla="*/ 3 w 79"/>
                <a:gd name="T1" fmla="*/ 68 h 129"/>
                <a:gd name="T2" fmla="*/ 33 w 79"/>
                <a:gd name="T3" fmla="*/ 0 h 129"/>
                <a:gd name="T4" fmla="*/ 30 w 79"/>
                <a:gd name="T5" fmla="*/ 29 h 129"/>
                <a:gd name="T6" fmla="*/ 79 w 79"/>
                <a:gd name="T7" fmla="*/ 129 h 129"/>
                <a:gd name="T8" fmla="*/ 3 w 79"/>
                <a:gd name="T9" fmla="*/ 6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9">
                  <a:moveTo>
                    <a:pt x="3" y="68"/>
                  </a:moveTo>
                  <a:cubicBezTo>
                    <a:pt x="0" y="43"/>
                    <a:pt x="14" y="18"/>
                    <a:pt x="33" y="0"/>
                  </a:cubicBezTo>
                  <a:cubicBezTo>
                    <a:pt x="31" y="9"/>
                    <a:pt x="30" y="19"/>
                    <a:pt x="30" y="29"/>
                  </a:cubicBezTo>
                  <a:cubicBezTo>
                    <a:pt x="30" y="81"/>
                    <a:pt x="55" y="116"/>
                    <a:pt x="79" y="129"/>
                  </a:cubicBezTo>
                  <a:cubicBezTo>
                    <a:pt x="21" y="124"/>
                    <a:pt x="6" y="92"/>
                    <a:pt x="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74" name="Freeform 50"/>
            <p:cNvSpPr>
              <a:spLocks/>
            </p:cNvSpPr>
            <p:nvPr/>
          </p:nvSpPr>
          <p:spPr bwMode="auto">
            <a:xfrm>
              <a:off x="11256963" y="665163"/>
              <a:ext cx="593725" cy="854075"/>
            </a:xfrm>
            <a:custGeom>
              <a:avLst/>
              <a:gdLst>
                <a:gd name="T0" fmla="*/ 127 w 204"/>
                <a:gd name="T1" fmla="*/ 294 h 294"/>
                <a:gd name="T2" fmla="*/ 74 w 204"/>
                <a:gd name="T3" fmla="*/ 171 h 294"/>
                <a:gd name="T4" fmla="*/ 42 w 204"/>
                <a:gd name="T5" fmla="*/ 249 h 294"/>
                <a:gd name="T6" fmla="*/ 26 w 204"/>
                <a:gd name="T7" fmla="*/ 267 h 294"/>
                <a:gd name="T8" fmla="*/ 0 w 204"/>
                <a:gd name="T9" fmla="*/ 183 h 294"/>
                <a:gd name="T10" fmla="*/ 48 w 204"/>
                <a:gd name="T11" fmla="*/ 79 h 294"/>
                <a:gd name="T12" fmla="*/ 80 w 204"/>
                <a:gd name="T13" fmla="*/ 0 h 294"/>
                <a:gd name="T14" fmla="*/ 135 w 204"/>
                <a:gd name="T15" fmla="*/ 141 h 294"/>
                <a:gd name="T16" fmla="*/ 135 w 204"/>
                <a:gd name="T17" fmla="*/ 148 h 294"/>
                <a:gd name="T18" fmla="*/ 173 w 204"/>
                <a:gd name="T19" fmla="*/ 110 h 294"/>
                <a:gd name="T20" fmla="*/ 179 w 204"/>
                <a:gd name="T21" fmla="*/ 243 h 294"/>
                <a:gd name="T22" fmla="*/ 127 w 204"/>
                <a:gd name="T23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4">
                  <a:moveTo>
                    <a:pt x="127" y="294"/>
                  </a:moveTo>
                  <a:cubicBezTo>
                    <a:pt x="121" y="246"/>
                    <a:pt x="91" y="189"/>
                    <a:pt x="74" y="171"/>
                  </a:cubicBezTo>
                  <a:cubicBezTo>
                    <a:pt x="75" y="194"/>
                    <a:pt x="66" y="226"/>
                    <a:pt x="42" y="249"/>
                  </a:cubicBezTo>
                  <a:cubicBezTo>
                    <a:pt x="36" y="255"/>
                    <a:pt x="31" y="261"/>
                    <a:pt x="26" y="267"/>
                  </a:cubicBezTo>
                  <a:cubicBezTo>
                    <a:pt x="11" y="247"/>
                    <a:pt x="0" y="221"/>
                    <a:pt x="0" y="183"/>
                  </a:cubicBezTo>
                  <a:cubicBezTo>
                    <a:pt x="0" y="135"/>
                    <a:pt x="24" y="103"/>
                    <a:pt x="48" y="79"/>
                  </a:cubicBezTo>
                  <a:cubicBezTo>
                    <a:pt x="72" y="55"/>
                    <a:pt x="81" y="23"/>
                    <a:pt x="80" y="0"/>
                  </a:cubicBezTo>
                  <a:cubicBezTo>
                    <a:pt x="99" y="21"/>
                    <a:pt x="135" y="89"/>
                    <a:pt x="135" y="141"/>
                  </a:cubicBezTo>
                  <a:cubicBezTo>
                    <a:pt x="135" y="143"/>
                    <a:pt x="135" y="146"/>
                    <a:pt x="135" y="148"/>
                  </a:cubicBezTo>
                  <a:cubicBezTo>
                    <a:pt x="154" y="139"/>
                    <a:pt x="167" y="124"/>
                    <a:pt x="173" y="110"/>
                  </a:cubicBezTo>
                  <a:cubicBezTo>
                    <a:pt x="183" y="131"/>
                    <a:pt x="204" y="197"/>
                    <a:pt x="179" y="243"/>
                  </a:cubicBezTo>
                  <a:cubicBezTo>
                    <a:pt x="164" y="271"/>
                    <a:pt x="146" y="286"/>
                    <a:pt x="127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7" name="Freeform 43"/>
          <p:cNvSpPr>
            <a:spLocks/>
          </p:cNvSpPr>
          <p:nvPr userDrawn="1"/>
        </p:nvSpPr>
        <p:spPr bwMode="auto">
          <a:xfrm>
            <a:off x="2492000" y="6787212"/>
            <a:ext cx="414126" cy="258672"/>
          </a:xfrm>
          <a:custGeom>
            <a:avLst/>
            <a:gdLst>
              <a:gd name="T0" fmla="*/ 231 w 410"/>
              <a:gd name="T1" fmla="*/ 0 h 257"/>
              <a:gd name="T2" fmla="*/ 139 w 410"/>
              <a:gd name="T3" fmla="*/ 57 h 257"/>
              <a:gd name="T4" fmla="*/ 116 w 410"/>
              <a:gd name="T5" fmla="*/ 52 h 257"/>
              <a:gd name="T6" fmla="*/ 64 w 410"/>
              <a:gd name="T7" fmla="*/ 103 h 257"/>
              <a:gd name="T8" fmla="*/ 64 w 410"/>
              <a:gd name="T9" fmla="*/ 104 h 257"/>
              <a:gd name="T10" fmla="*/ 0 w 410"/>
              <a:gd name="T11" fmla="*/ 180 h 257"/>
              <a:gd name="T12" fmla="*/ 77 w 410"/>
              <a:gd name="T13" fmla="*/ 257 h 257"/>
              <a:gd name="T14" fmla="*/ 321 w 410"/>
              <a:gd name="T15" fmla="*/ 257 h 257"/>
              <a:gd name="T16" fmla="*/ 321 w 410"/>
              <a:gd name="T17" fmla="*/ 257 h 257"/>
              <a:gd name="T18" fmla="*/ 410 w 410"/>
              <a:gd name="T19" fmla="*/ 167 h 257"/>
              <a:gd name="T20" fmla="*/ 330 w 410"/>
              <a:gd name="T21" fmla="*/ 78 h 257"/>
              <a:gd name="T22" fmla="*/ 231 w 410"/>
              <a:gd name="T2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0" h="257">
                <a:moveTo>
                  <a:pt x="231" y="0"/>
                </a:moveTo>
                <a:cubicBezTo>
                  <a:pt x="191" y="0"/>
                  <a:pt x="156" y="24"/>
                  <a:pt x="139" y="57"/>
                </a:cubicBezTo>
                <a:cubicBezTo>
                  <a:pt x="132" y="54"/>
                  <a:pt x="124" y="52"/>
                  <a:pt x="116" y="52"/>
                </a:cubicBezTo>
                <a:cubicBezTo>
                  <a:pt x="87" y="52"/>
                  <a:pt x="64" y="75"/>
                  <a:pt x="64" y="103"/>
                </a:cubicBezTo>
                <a:cubicBezTo>
                  <a:pt x="64" y="103"/>
                  <a:pt x="64" y="104"/>
                  <a:pt x="64" y="104"/>
                </a:cubicBezTo>
                <a:cubicBezTo>
                  <a:pt x="28" y="110"/>
                  <a:pt x="0" y="142"/>
                  <a:pt x="0" y="180"/>
                </a:cubicBezTo>
                <a:cubicBezTo>
                  <a:pt x="0" y="222"/>
                  <a:pt x="35" y="257"/>
                  <a:pt x="77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70" y="257"/>
                  <a:pt x="410" y="217"/>
                  <a:pt x="410" y="167"/>
                </a:cubicBezTo>
                <a:cubicBezTo>
                  <a:pt x="410" y="121"/>
                  <a:pt x="375" y="83"/>
                  <a:pt x="330" y="78"/>
                </a:cubicBezTo>
                <a:cubicBezTo>
                  <a:pt x="319" y="33"/>
                  <a:pt x="279" y="0"/>
                  <a:pt x="2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88" name="Freeform 12"/>
          <p:cNvSpPr>
            <a:spLocks noEditPoints="1"/>
          </p:cNvSpPr>
          <p:nvPr userDrawn="1"/>
        </p:nvSpPr>
        <p:spPr bwMode="auto">
          <a:xfrm>
            <a:off x="2594004" y="6203953"/>
            <a:ext cx="210120" cy="297790"/>
          </a:xfrm>
          <a:custGeom>
            <a:avLst/>
            <a:gdLst>
              <a:gd name="T0" fmla="*/ 256 w 319"/>
              <a:gd name="T1" fmla="*/ 152 h 452"/>
              <a:gd name="T2" fmla="*/ 176 w 319"/>
              <a:gd name="T3" fmla="*/ 12 h 452"/>
              <a:gd name="T4" fmla="*/ 159 w 319"/>
              <a:gd name="T5" fmla="*/ 0 h 452"/>
              <a:gd name="T6" fmla="*/ 143 w 319"/>
              <a:gd name="T7" fmla="*/ 12 h 452"/>
              <a:gd name="T8" fmla="*/ 63 w 319"/>
              <a:gd name="T9" fmla="*/ 152 h 452"/>
              <a:gd name="T10" fmla="*/ 0 w 319"/>
              <a:gd name="T11" fmla="*/ 292 h 452"/>
              <a:gd name="T12" fmla="*/ 159 w 319"/>
              <a:gd name="T13" fmla="*/ 452 h 452"/>
              <a:gd name="T14" fmla="*/ 319 w 319"/>
              <a:gd name="T15" fmla="*/ 292 h 452"/>
              <a:gd name="T16" fmla="*/ 256 w 319"/>
              <a:gd name="T17" fmla="*/ 152 h 452"/>
              <a:gd name="T18" fmla="*/ 34 w 319"/>
              <a:gd name="T19" fmla="*/ 292 h 452"/>
              <a:gd name="T20" fmla="*/ 91 w 319"/>
              <a:gd name="T21" fmla="*/ 172 h 452"/>
              <a:gd name="T22" fmla="*/ 124 w 319"/>
              <a:gd name="T23" fmla="*/ 125 h 452"/>
              <a:gd name="T24" fmla="*/ 70 w 319"/>
              <a:gd name="T25" fmla="*/ 292 h 452"/>
              <a:gd name="T26" fmla="*/ 104 w 319"/>
              <a:gd name="T27" fmla="*/ 405 h 452"/>
              <a:gd name="T28" fmla="*/ 34 w 319"/>
              <a:gd name="T29" fmla="*/ 29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9" h="452">
                <a:moveTo>
                  <a:pt x="256" y="152"/>
                </a:moveTo>
                <a:cubicBezTo>
                  <a:pt x="228" y="114"/>
                  <a:pt x="196" y="71"/>
                  <a:pt x="176" y="12"/>
                </a:cubicBezTo>
                <a:cubicBezTo>
                  <a:pt x="173" y="5"/>
                  <a:pt x="167" y="0"/>
                  <a:pt x="159" y="0"/>
                </a:cubicBezTo>
                <a:cubicBezTo>
                  <a:pt x="152" y="0"/>
                  <a:pt x="146" y="5"/>
                  <a:pt x="143" y="12"/>
                </a:cubicBezTo>
                <a:cubicBezTo>
                  <a:pt x="123" y="71"/>
                  <a:pt x="91" y="114"/>
                  <a:pt x="63" y="152"/>
                </a:cubicBezTo>
                <a:cubicBezTo>
                  <a:pt x="29" y="198"/>
                  <a:pt x="0" y="237"/>
                  <a:pt x="0" y="292"/>
                </a:cubicBezTo>
                <a:cubicBezTo>
                  <a:pt x="0" y="380"/>
                  <a:pt x="71" y="452"/>
                  <a:pt x="159" y="452"/>
                </a:cubicBezTo>
                <a:cubicBezTo>
                  <a:pt x="247" y="452"/>
                  <a:pt x="319" y="380"/>
                  <a:pt x="319" y="292"/>
                </a:cubicBezTo>
                <a:cubicBezTo>
                  <a:pt x="319" y="237"/>
                  <a:pt x="290" y="198"/>
                  <a:pt x="256" y="152"/>
                </a:cubicBezTo>
                <a:close/>
                <a:moveTo>
                  <a:pt x="34" y="292"/>
                </a:moveTo>
                <a:cubicBezTo>
                  <a:pt x="34" y="249"/>
                  <a:pt x="59" y="215"/>
                  <a:pt x="91" y="172"/>
                </a:cubicBezTo>
                <a:cubicBezTo>
                  <a:pt x="102" y="158"/>
                  <a:pt x="113" y="142"/>
                  <a:pt x="124" y="125"/>
                </a:cubicBezTo>
                <a:cubicBezTo>
                  <a:pt x="97" y="187"/>
                  <a:pt x="70" y="230"/>
                  <a:pt x="70" y="292"/>
                </a:cubicBezTo>
                <a:cubicBezTo>
                  <a:pt x="70" y="338"/>
                  <a:pt x="83" y="379"/>
                  <a:pt x="104" y="405"/>
                </a:cubicBezTo>
                <a:cubicBezTo>
                  <a:pt x="63" y="385"/>
                  <a:pt x="34" y="342"/>
                  <a:pt x="34" y="2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3" name="Freeform 43"/>
          <p:cNvSpPr>
            <a:spLocks noEditPoints="1"/>
          </p:cNvSpPr>
          <p:nvPr userDrawn="1"/>
        </p:nvSpPr>
        <p:spPr bwMode="auto">
          <a:xfrm>
            <a:off x="1238229" y="2627584"/>
            <a:ext cx="296700" cy="296278"/>
          </a:xfrm>
          <a:custGeom>
            <a:avLst/>
            <a:gdLst>
              <a:gd name="T0" fmla="*/ 169 w 432"/>
              <a:gd name="T1" fmla="*/ 50 h 431"/>
              <a:gd name="T2" fmla="*/ 132 w 432"/>
              <a:gd name="T3" fmla="*/ 65 h 431"/>
              <a:gd name="T4" fmla="*/ 101 w 432"/>
              <a:gd name="T5" fmla="*/ 43 h 431"/>
              <a:gd name="T6" fmla="*/ 83 w 432"/>
              <a:gd name="T7" fmla="*/ 44 h 431"/>
              <a:gd name="T8" fmla="*/ 63 w 432"/>
              <a:gd name="T9" fmla="*/ 63 h 431"/>
              <a:gd name="T10" fmla="*/ 44 w 432"/>
              <a:gd name="T11" fmla="*/ 82 h 431"/>
              <a:gd name="T12" fmla="*/ 43 w 432"/>
              <a:gd name="T13" fmla="*/ 100 h 431"/>
              <a:gd name="T14" fmla="*/ 66 w 432"/>
              <a:gd name="T15" fmla="*/ 132 h 431"/>
              <a:gd name="T16" fmla="*/ 51 w 432"/>
              <a:gd name="T17" fmla="*/ 169 h 431"/>
              <a:gd name="T18" fmla="*/ 12 w 432"/>
              <a:gd name="T19" fmla="*/ 175 h 431"/>
              <a:gd name="T20" fmla="*/ 0 w 432"/>
              <a:gd name="T21" fmla="*/ 188 h 431"/>
              <a:gd name="T22" fmla="*/ 0 w 432"/>
              <a:gd name="T23" fmla="*/ 215 h 431"/>
              <a:gd name="T24" fmla="*/ 0 w 432"/>
              <a:gd name="T25" fmla="*/ 242 h 431"/>
              <a:gd name="T26" fmla="*/ 12 w 432"/>
              <a:gd name="T27" fmla="*/ 256 h 431"/>
              <a:gd name="T28" fmla="*/ 51 w 432"/>
              <a:gd name="T29" fmla="*/ 262 h 431"/>
              <a:gd name="T30" fmla="*/ 66 w 432"/>
              <a:gd name="T31" fmla="*/ 299 h 431"/>
              <a:gd name="T32" fmla="*/ 43 w 432"/>
              <a:gd name="T33" fmla="*/ 331 h 431"/>
              <a:gd name="T34" fmla="*/ 44 w 432"/>
              <a:gd name="T35" fmla="*/ 349 h 431"/>
              <a:gd name="T36" fmla="*/ 63 w 432"/>
              <a:gd name="T37" fmla="*/ 368 h 431"/>
              <a:gd name="T38" fmla="*/ 83 w 432"/>
              <a:gd name="T39" fmla="*/ 387 h 431"/>
              <a:gd name="T40" fmla="*/ 101 w 432"/>
              <a:gd name="T41" fmla="*/ 388 h 431"/>
              <a:gd name="T42" fmla="*/ 132 w 432"/>
              <a:gd name="T43" fmla="*/ 366 h 431"/>
              <a:gd name="T44" fmla="*/ 169 w 432"/>
              <a:gd name="T45" fmla="*/ 381 h 431"/>
              <a:gd name="T46" fmla="*/ 176 w 432"/>
              <a:gd name="T47" fmla="*/ 419 h 431"/>
              <a:gd name="T48" fmla="*/ 189 w 432"/>
              <a:gd name="T49" fmla="*/ 431 h 431"/>
              <a:gd name="T50" fmla="*/ 216 w 432"/>
              <a:gd name="T51" fmla="*/ 431 h 431"/>
              <a:gd name="T52" fmla="*/ 243 w 432"/>
              <a:gd name="T53" fmla="*/ 431 h 431"/>
              <a:gd name="T54" fmla="*/ 256 w 432"/>
              <a:gd name="T55" fmla="*/ 419 h 431"/>
              <a:gd name="T56" fmla="*/ 263 w 432"/>
              <a:gd name="T57" fmla="*/ 381 h 431"/>
              <a:gd name="T58" fmla="*/ 300 w 432"/>
              <a:gd name="T59" fmla="*/ 366 h 431"/>
              <a:gd name="T60" fmla="*/ 332 w 432"/>
              <a:gd name="T61" fmla="*/ 388 h 431"/>
              <a:gd name="T62" fmla="*/ 350 w 432"/>
              <a:gd name="T63" fmla="*/ 387 h 431"/>
              <a:gd name="T64" fmla="*/ 369 w 432"/>
              <a:gd name="T65" fmla="*/ 368 h 431"/>
              <a:gd name="T66" fmla="*/ 388 w 432"/>
              <a:gd name="T67" fmla="*/ 349 h 431"/>
              <a:gd name="T68" fmla="*/ 389 w 432"/>
              <a:gd name="T69" fmla="*/ 331 h 431"/>
              <a:gd name="T70" fmla="*/ 366 w 432"/>
              <a:gd name="T71" fmla="*/ 299 h 431"/>
              <a:gd name="T72" fmla="*/ 382 w 432"/>
              <a:gd name="T73" fmla="*/ 262 h 431"/>
              <a:gd name="T74" fmla="*/ 420 w 432"/>
              <a:gd name="T75" fmla="*/ 256 h 431"/>
              <a:gd name="T76" fmla="*/ 432 w 432"/>
              <a:gd name="T77" fmla="*/ 242 h 431"/>
              <a:gd name="T78" fmla="*/ 432 w 432"/>
              <a:gd name="T79" fmla="*/ 215 h 431"/>
              <a:gd name="T80" fmla="*/ 432 w 432"/>
              <a:gd name="T81" fmla="*/ 188 h 431"/>
              <a:gd name="T82" fmla="*/ 420 w 432"/>
              <a:gd name="T83" fmla="*/ 175 h 431"/>
              <a:gd name="T84" fmla="*/ 382 w 432"/>
              <a:gd name="T85" fmla="*/ 169 h 431"/>
              <a:gd name="T86" fmla="*/ 366 w 432"/>
              <a:gd name="T87" fmla="*/ 132 h 431"/>
              <a:gd name="T88" fmla="*/ 389 w 432"/>
              <a:gd name="T89" fmla="*/ 100 h 431"/>
              <a:gd name="T90" fmla="*/ 388 w 432"/>
              <a:gd name="T91" fmla="*/ 82 h 431"/>
              <a:gd name="T92" fmla="*/ 369 w 432"/>
              <a:gd name="T93" fmla="*/ 63 h 431"/>
              <a:gd name="T94" fmla="*/ 350 w 432"/>
              <a:gd name="T95" fmla="*/ 44 h 431"/>
              <a:gd name="T96" fmla="*/ 332 w 432"/>
              <a:gd name="T97" fmla="*/ 43 h 431"/>
              <a:gd name="T98" fmla="*/ 300 w 432"/>
              <a:gd name="T99" fmla="*/ 65 h 431"/>
              <a:gd name="T100" fmla="*/ 263 w 432"/>
              <a:gd name="T101" fmla="*/ 50 h 431"/>
              <a:gd name="T102" fmla="*/ 256 w 432"/>
              <a:gd name="T103" fmla="*/ 12 h 431"/>
              <a:gd name="T104" fmla="*/ 243 w 432"/>
              <a:gd name="T105" fmla="*/ 0 h 431"/>
              <a:gd name="T106" fmla="*/ 216 w 432"/>
              <a:gd name="T107" fmla="*/ 0 h 431"/>
              <a:gd name="T108" fmla="*/ 189 w 432"/>
              <a:gd name="T109" fmla="*/ 0 h 431"/>
              <a:gd name="T110" fmla="*/ 176 w 432"/>
              <a:gd name="T111" fmla="*/ 12 h 431"/>
              <a:gd name="T112" fmla="*/ 169 w 432"/>
              <a:gd name="T113" fmla="*/ 50 h 431"/>
              <a:gd name="T114" fmla="*/ 216 w 432"/>
              <a:gd name="T115" fmla="*/ 135 h 431"/>
              <a:gd name="T116" fmla="*/ 297 w 432"/>
              <a:gd name="T117" fmla="*/ 215 h 431"/>
              <a:gd name="T118" fmla="*/ 216 w 432"/>
              <a:gd name="T119" fmla="*/ 296 h 431"/>
              <a:gd name="T120" fmla="*/ 135 w 432"/>
              <a:gd name="T121" fmla="*/ 215 h 431"/>
              <a:gd name="T122" fmla="*/ 216 w 432"/>
              <a:gd name="T123" fmla="*/ 135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2" h="431">
                <a:moveTo>
                  <a:pt x="169" y="50"/>
                </a:moveTo>
                <a:cubicBezTo>
                  <a:pt x="156" y="54"/>
                  <a:pt x="144" y="59"/>
                  <a:pt x="132" y="65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95" y="39"/>
                  <a:pt x="87" y="39"/>
                  <a:pt x="83" y="44"/>
                </a:cubicBezTo>
                <a:cubicBezTo>
                  <a:pt x="63" y="63"/>
                  <a:pt x="63" y="63"/>
                  <a:pt x="63" y="63"/>
                </a:cubicBezTo>
                <a:cubicBezTo>
                  <a:pt x="44" y="82"/>
                  <a:pt x="44" y="82"/>
                  <a:pt x="44" y="82"/>
                </a:cubicBezTo>
                <a:cubicBezTo>
                  <a:pt x="39" y="87"/>
                  <a:pt x="39" y="95"/>
                  <a:pt x="43" y="100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59" y="143"/>
                  <a:pt x="54" y="156"/>
                  <a:pt x="51" y="169"/>
                </a:cubicBezTo>
                <a:cubicBezTo>
                  <a:pt x="12" y="175"/>
                  <a:pt x="12" y="175"/>
                  <a:pt x="12" y="175"/>
                </a:cubicBezTo>
                <a:cubicBezTo>
                  <a:pt x="6" y="176"/>
                  <a:pt x="0" y="181"/>
                  <a:pt x="0" y="188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9"/>
                  <a:pt x="6" y="255"/>
                  <a:pt x="12" y="256"/>
                </a:cubicBezTo>
                <a:cubicBezTo>
                  <a:pt x="51" y="262"/>
                  <a:pt x="51" y="262"/>
                  <a:pt x="51" y="262"/>
                </a:cubicBezTo>
                <a:cubicBezTo>
                  <a:pt x="54" y="275"/>
                  <a:pt x="59" y="288"/>
                  <a:pt x="66" y="299"/>
                </a:cubicBezTo>
                <a:cubicBezTo>
                  <a:pt x="43" y="331"/>
                  <a:pt x="43" y="331"/>
                  <a:pt x="43" y="331"/>
                </a:cubicBezTo>
                <a:cubicBezTo>
                  <a:pt x="39" y="336"/>
                  <a:pt x="39" y="344"/>
                  <a:pt x="44" y="349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83" y="387"/>
                  <a:pt x="83" y="387"/>
                  <a:pt x="83" y="387"/>
                </a:cubicBezTo>
                <a:cubicBezTo>
                  <a:pt x="87" y="392"/>
                  <a:pt x="95" y="392"/>
                  <a:pt x="101" y="388"/>
                </a:cubicBezTo>
                <a:cubicBezTo>
                  <a:pt x="132" y="366"/>
                  <a:pt x="132" y="366"/>
                  <a:pt x="132" y="366"/>
                </a:cubicBezTo>
                <a:cubicBezTo>
                  <a:pt x="144" y="372"/>
                  <a:pt x="156" y="377"/>
                  <a:pt x="169" y="381"/>
                </a:cubicBezTo>
                <a:cubicBezTo>
                  <a:pt x="176" y="419"/>
                  <a:pt x="176" y="419"/>
                  <a:pt x="176" y="419"/>
                </a:cubicBezTo>
                <a:cubicBezTo>
                  <a:pt x="176" y="426"/>
                  <a:pt x="182" y="431"/>
                  <a:pt x="189" y="431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43" y="431"/>
                  <a:pt x="243" y="431"/>
                  <a:pt x="243" y="431"/>
                </a:cubicBezTo>
                <a:cubicBezTo>
                  <a:pt x="250" y="431"/>
                  <a:pt x="256" y="426"/>
                  <a:pt x="256" y="419"/>
                </a:cubicBezTo>
                <a:cubicBezTo>
                  <a:pt x="263" y="381"/>
                  <a:pt x="263" y="381"/>
                  <a:pt x="263" y="381"/>
                </a:cubicBezTo>
                <a:cubicBezTo>
                  <a:pt x="276" y="377"/>
                  <a:pt x="288" y="372"/>
                  <a:pt x="300" y="366"/>
                </a:cubicBezTo>
                <a:cubicBezTo>
                  <a:pt x="332" y="388"/>
                  <a:pt x="332" y="388"/>
                  <a:pt x="332" y="388"/>
                </a:cubicBezTo>
                <a:cubicBezTo>
                  <a:pt x="337" y="392"/>
                  <a:pt x="345" y="392"/>
                  <a:pt x="350" y="387"/>
                </a:cubicBezTo>
                <a:cubicBezTo>
                  <a:pt x="369" y="368"/>
                  <a:pt x="369" y="368"/>
                  <a:pt x="369" y="368"/>
                </a:cubicBezTo>
                <a:cubicBezTo>
                  <a:pt x="388" y="349"/>
                  <a:pt x="388" y="349"/>
                  <a:pt x="388" y="349"/>
                </a:cubicBezTo>
                <a:cubicBezTo>
                  <a:pt x="393" y="344"/>
                  <a:pt x="393" y="336"/>
                  <a:pt x="389" y="331"/>
                </a:cubicBezTo>
                <a:cubicBezTo>
                  <a:pt x="366" y="299"/>
                  <a:pt x="366" y="299"/>
                  <a:pt x="366" y="299"/>
                </a:cubicBezTo>
                <a:cubicBezTo>
                  <a:pt x="373" y="288"/>
                  <a:pt x="378" y="275"/>
                  <a:pt x="382" y="262"/>
                </a:cubicBezTo>
                <a:cubicBezTo>
                  <a:pt x="420" y="256"/>
                  <a:pt x="420" y="256"/>
                  <a:pt x="420" y="256"/>
                </a:cubicBezTo>
                <a:cubicBezTo>
                  <a:pt x="427" y="255"/>
                  <a:pt x="432" y="249"/>
                  <a:pt x="432" y="242"/>
                </a:cubicBezTo>
                <a:cubicBezTo>
                  <a:pt x="432" y="215"/>
                  <a:pt x="432" y="215"/>
                  <a:pt x="432" y="215"/>
                </a:cubicBezTo>
                <a:cubicBezTo>
                  <a:pt x="432" y="188"/>
                  <a:pt x="432" y="188"/>
                  <a:pt x="432" y="188"/>
                </a:cubicBezTo>
                <a:cubicBezTo>
                  <a:pt x="432" y="181"/>
                  <a:pt x="427" y="176"/>
                  <a:pt x="420" y="175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78" y="156"/>
                  <a:pt x="373" y="143"/>
                  <a:pt x="366" y="132"/>
                </a:cubicBezTo>
                <a:cubicBezTo>
                  <a:pt x="389" y="100"/>
                  <a:pt x="389" y="100"/>
                  <a:pt x="389" y="100"/>
                </a:cubicBezTo>
                <a:cubicBezTo>
                  <a:pt x="393" y="95"/>
                  <a:pt x="393" y="87"/>
                  <a:pt x="388" y="82"/>
                </a:cubicBezTo>
                <a:cubicBezTo>
                  <a:pt x="369" y="63"/>
                  <a:pt x="369" y="63"/>
                  <a:pt x="369" y="63"/>
                </a:cubicBezTo>
                <a:cubicBezTo>
                  <a:pt x="350" y="44"/>
                  <a:pt x="350" y="44"/>
                  <a:pt x="350" y="44"/>
                </a:cubicBezTo>
                <a:cubicBezTo>
                  <a:pt x="345" y="39"/>
                  <a:pt x="337" y="39"/>
                  <a:pt x="332" y="43"/>
                </a:cubicBezTo>
                <a:cubicBezTo>
                  <a:pt x="300" y="65"/>
                  <a:pt x="300" y="65"/>
                  <a:pt x="300" y="65"/>
                </a:cubicBezTo>
                <a:cubicBezTo>
                  <a:pt x="288" y="59"/>
                  <a:pt x="276" y="54"/>
                  <a:pt x="263" y="50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5"/>
                  <a:pt x="250" y="0"/>
                  <a:pt x="243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2" y="0"/>
                  <a:pt x="176" y="5"/>
                  <a:pt x="176" y="12"/>
                </a:cubicBezTo>
                <a:cubicBezTo>
                  <a:pt x="169" y="50"/>
                  <a:pt x="169" y="50"/>
                  <a:pt x="169" y="50"/>
                </a:cubicBezTo>
                <a:close/>
                <a:moveTo>
                  <a:pt x="216" y="135"/>
                </a:moveTo>
                <a:cubicBezTo>
                  <a:pt x="261" y="135"/>
                  <a:pt x="297" y="171"/>
                  <a:pt x="297" y="215"/>
                </a:cubicBezTo>
                <a:cubicBezTo>
                  <a:pt x="297" y="260"/>
                  <a:pt x="261" y="296"/>
                  <a:pt x="216" y="296"/>
                </a:cubicBezTo>
                <a:cubicBezTo>
                  <a:pt x="171" y="296"/>
                  <a:pt x="135" y="260"/>
                  <a:pt x="135" y="215"/>
                </a:cubicBezTo>
                <a:cubicBezTo>
                  <a:pt x="135" y="171"/>
                  <a:pt x="171" y="135"/>
                  <a:pt x="216" y="1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7" name="Freeform 47"/>
          <p:cNvSpPr>
            <a:spLocks noEditPoints="1"/>
          </p:cNvSpPr>
          <p:nvPr userDrawn="1"/>
        </p:nvSpPr>
        <p:spPr bwMode="auto">
          <a:xfrm>
            <a:off x="1225223" y="3211395"/>
            <a:ext cx="322712" cy="280792"/>
          </a:xfrm>
          <a:custGeom>
            <a:avLst/>
            <a:gdLst>
              <a:gd name="T0" fmla="*/ 438 w 441"/>
              <a:gd name="T1" fmla="*/ 174 h 384"/>
              <a:gd name="T2" fmla="*/ 420 w 441"/>
              <a:gd name="T3" fmla="*/ 130 h 384"/>
              <a:gd name="T4" fmla="*/ 440 w 441"/>
              <a:gd name="T5" fmla="*/ 109 h 384"/>
              <a:gd name="T6" fmla="*/ 419 w 441"/>
              <a:gd name="T7" fmla="*/ 89 h 384"/>
              <a:gd name="T8" fmla="*/ 402 w 441"/>
              <a:gd name="T9" fmla="*/ 89 h 384"/>
              <a:gd name="T10" fmla="*/ 369 w 441"/>
              <a:gd name="T11" fmla="*/ 38 h 384"/>
              <a:gd name="T12" fmla="*/ 294 w 441"/>
              <a:gd name="T13" fmla="*/ 0 h 384"/>
              <a:gd name="T14" fmla="*/ 220 w 441"/>
              <a:gd name="T15" fmla="*/ 0 h 384"/>
              <a:gd name="T16" fmla="*/ 146 w 441"/>
              <a:gd name="T17" fmla="*/ 0 h 384"/>
              <a:gd name="T18" fmla="*/ 72 w 441"/>
              <a:gd name="T19" fmla="*/ 38 h 384"/>
              <a:gd name="T20" fmla="*/ 39 w 441"/>
              <a:gd name="T21" fmla="*/ 89 h 384"/>
              <a:gd name="T22" fmla="*/ 22 w 441"/>
              <a:gd name="T23" fmla="*/ 89 h 384"/>
              <a:gd name="T24" fmla="*/ 1 w 441"/>
              <a:gd name="T25" fmla="*/ 109 h 384"/>
              <a:gd name="T26" fmla="*/ 21 w 441"/>
              <a:gd name="T27" fmla="*/ 130 h 384"/>
              <a:gd name="T28" fmla="*/ 3 w 441"/>
              <a:gd name="T29" fmla="*/ 174 h 384"/>
              <a:gd name="T30" fmla="*/ 0 w 441"/>
              <a:gd name="T31" fmla="*/ 220 h 384"/>
              <a:gd name="T32" fmla="*/ 5 w 441"/>
              <a:gd name="T33" fmla="*/ 267 h 384"/>
              <a:gd name="T34" fmla="*/ 15 w 441"/>
              <a:gd name="T35" fmla="*/ 299 h 384"/>
              <a:gd name="T36" fmla="*/ 15 w 441"/>
              <a:gd name="T37" fmla="*/ 356 h 384"/>
              <a:gd name="T38" fmla="*/ 42 w 441"/>
              <a:gd name="T39" fmla="*/ 384 h 384"/>
              <a:gd name="T40" fmla="*/ 70 w 441"/>
              <a:gd name="T41" fmla="*/ 384 h 384"/>
              <a:gd name="T42" fmla="*/ 97 w 441"/>
              <a:gd name="T43" fmla="*/ 356 h 384"/>
              <a:gd name="T44" fmla="*/ 97 w 441"/>
              <a:gd name="T45" fmla="*/ 315 h 384"/>
              <a:gd name="T46" fmla="*/ 220 w 441"/>
              <a:gd name="T47" fmla="*/ 315 h 384"/>
              <a:gd name="T48" fmla="*/ 344 w 441"/>
              <a:gd name="T49" fmla="*/ 315 h 384"/>
              <a:gd name="T50" fmla="*/ 344 w 441"/>
              <a:gd name="T51" fmla="*/ 356 h 384"/>
              <a:gd name="T52" fmla="*/ 371 w 441"/>
              <a:gd name="T53" fmla="*/ 384 h 384"/>
              <a:gd name="T54" fmla="*/ 399 w 441"/>
              <a:gd name="T55" fmla="*/ 384 h 384"/>
              <a:gd name="T56" fmla="*/ 426 w 441"/>
              <a:gd name="T57" fmla="*/ 356 h 384"/>
              <a:gd name="T58" fmla="*/ 426 w 441"/>
              <a:gd name="T59" fmla="*/ 299 h 384"/>
              <a:gd name="T60" fmla="*/ 436 w 441"/>
              <a:gd name="T61" fmla="*/ 267 h 384"/>
              <a:gd name="T62" fmla="*/ 441 w 441"/>
              <a:gd name="T63" fmla="*/ 220 h 384"/>
              <a:gd name="T64" fmla="*/ 438 w 441"/>
              <a:gd name="T65" fmla="*/ 174 h 384"/>
              <a:gd name="T66" fmla="*/ 102 w 441"/>
              <a:gd name="T67" fmla="*/ 65 h 384"/>
              <a:gd name="T68" fmla="*/ 146 w 441"/>
              <a:gd name="T69" fmla="*/ 41 h 384"/>
              <a:gd name="T70" fmla="*/ 220 w 441"/>
              <a:gd name="T71" fmla="*/ 41 h 384"/>
              <a:gd name="T72" fmla="*/ 294 w 441"/>
              <a:gd name="T73" fmla="*/ 41 h 384"/>
              <a:gd name="T74" fmla="*/ 339 w 441"/>
              <a:gd name="T75" fmla="*/ 65 h 384"/>
              <a:gd name="T76" fmla="*/ 373 w 441"/>
              <a:gd name="T77" fmla="*/ 124 h 384"/>
              <a:gd name="T78" fmla="*/ 330 w 441"/>
              <a:gd name="T79" fmla="*/ 137 h 384"/>
              <a:gd name="T80" fmla="*/ 220 w 441"/>
              <a:gd name="T81" fmla="*/ 137 h 384"/>
              <a:gd name="T82" fmla="*/ 111 w 441"/>
              <a:gd name="T83" fmla="*/ 137 h 384"/>
              <a:gd name="T84" fmla="*/ 68 w 441"/>
              <a:gd name="T85" fmla="*/ 124 h 384"/>
              <a:gd name="T86" fmla="*/ 102 w 441"/>
              <a:gd name="T87" fmla="*/ 65 h 384"/>
              <a:gd name="T88" fmla="*/ 123 w 441"/>
              <a:gd name="T89" fmla="*/ 226 h 384"/>
              <a:gd name="T90" fmla="*/ 79 w 441"/>
              <a:gd name="T91" fmla="*/ 226 h 384"/>
              <a:gd name="T92" fmla="*/ 49 w 441"/>
              <a:gd name="T93" fmla="*/ 199 h 384"/>
              <a:gd name="T94" fmla="*/ 79 w 441"/>
              <a:gd name="T95" fmla="*/ 171 h 384"/>
              <a:gd name="T96" fmla="*/ 138 w 441"/>
              <a:gd name="T97" fmla="*/ 212 h 384"/>
              <a:gd name="T98" fmla="*/ 123 w 441"/>
              <a:gd name="T99" fmla="*/ 226 h 384"/>
              <a:gd name="T100" fmla="*/ 269 w 441"/>
              <a:gd name="T101" fmla="*/ 274 h 384"/>
              <a:gd name="T102" fmla="*/ 172 w 441"/>
              <a:gd name="T103" fmla="*/ 274 h 384"/>
              <a:gd name="T104" fmla="*/ 159 w 441"/>
              <a:gd name="T105" fmla="*/ 260 h 384"/>
              <a:gd name="T106" fmla="*/ 172 w 441"/>
              <a:gd name="T107" fmla="*/ 247 h 384"/>
              <a:gd name="T108" fmla="*/ 269 w 441"/>
              <a:gd name="T109" fmla="*/ 247 h 384"/>
              <a:gd name="T110" fmla="*/ 282 w 441"/>
              <a:gd name="T111" fmla="*/ 260 h 384"/>
              <a:gd name="T112" fmla="*/ 269 w 441"/>
              <a:gd name="T113" fmla="*/ 274 h 384"/>
              <a:gd name="T114" fmla="*/ 362 w 441"/>
              <a:gd name="T115" fmla="*/ 226 h 384"/>
              <a:gd name="T116" fmla="*/ 318 w 441"/>
              <a:gd name="T117" fmla="*/ 226 h 384"/>
              <a:gd name="T118" fmla="*/ 303 w 441"/>
              <a:gd name="T119" fmla="*/ 212 h 384"/>
              <a:gd name="T120" fmla="*/ 362 w 441"/>
              <a:gd name="T121" fmla="*/ 171 h 384"/>
              <a:gd name="T122" fmla="*/ 392 w 441"/>
              <a:gd name="T123" fmla="*/ 199 h 384"/>
              <a:gd name="T124" fmla="*/ 362 w 441"/>
              <a:gd name="T125" fmla="*/ 22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1" h="384">
                <a:moveTo>
                  <a:pt x="438" y="174"/>
                </a:moveTo>
                <a:cubicBezTo>
                  <a:pt x="435" y="159"/>
                  <a:pt x="429" y="143"/>
                  <a:pt x="420" y="130"/>
                </a:cubicBezTo>
                <a:cubicBezTo>
                  <a:pt x="431" y="130"/>
                  <a:pt x="440" y="120"/>
                  <a:pt x="440" y="109"/>
                </a:cubicBezTo>
                <a:cubicBezTo>
                  <a:pt x="440" y="98"/>
                  <a:pt x="431" y="89"/>
                  <a:pt x="419" y="89"/>
                </a:cubicBezTo>
                <a:cubicBezTo>
                  <a:pt x="402" y="89"/>
                  <a:pt x="402" y="89"/>
                  <a:pt x="402" y="89"/>
                </a:cubicBezTo>
                <a:cubicBezTo>
                  <a:pt x="394" y="71"/>
                  <a:pt x="382" y="53"/>
                  <a:pt x="369" y="38"/>
                </a:cubicBezTo>
                <a:cubicBezTo>
                  <a:pt x="349" y="15"/>
                  <a:pt x="324" y="0"/>
                  <a:pt x="294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17" y="0"/>
                  <a:pt x="92" y="15"/>
                  <a:pt x="72" y="38"/>
                </a:cubicBezTo>
                <a:cubicBezTo>
                  <a:pt x="59" y="53"/>
                  <a:pt x="47" y="71"/>
                  <a:pt x="39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10" y="89"/>
                  <a:pt x="1" y="98"/>
                  <a:pt x="1" y="109"/>
                </a:cubicBezTo>
                <a:cubicBezTo>
                  <a:pt x="1" y="120"/>
                  <a:pt x="10" y="130"/>
                  <a:pt x="21" y="130"/>
                </a:cubicBezTo>
                <a:cubicBezTo>
                  <a:pt x="12" y="143"/>
                  <a:pt x="6" y="159"/>
                  <a:pt x="3" y="174"/>
                </a:cubicBezTo>
                <a:cubicBezTo>
                  <a:pt x="0" y="192"/>
                  <a:pt x="0" y="208"/>
                  <a:pt x="0" y="220"/>
                </a:cubicBezTo>
                <a:cubicBezTo>
                  <a:pt x="1" y="232"/>
                  <a:pt x="2" y="250"/>
                  <a:pt x="5" y="267"/>
                </a:cubicBezTo>
                <a:cubicBezTo>
                  <a:pt x="7" y="278"/>
                  <a:pt x="10" y="289"/>
                  <a:pt x="15" y="299"/>
                </a:cubicBezTo>
                <a:cubicBezTo>
                  <a:pt x="15" y="356"/>
                  <a:pt x="15" y="356"/>
                  <a:pt x="15" y="356"/>
                </a:cubicBezTo>
                <a:cubicBezTo>
                  <a:pt x="15" y="371"/>
                  <a:pt x="27" y="384"/>
                  <a:pt x="42" y="384"/>
                </a:cubicBezTo>
                <a:cubicBezTo>
                  <a:pt x="70" y="384"/>
                  <a:pt x="70" y="384"/>
                  <a:pt x="70" y="384"/>
                </a:cubicBezTo>
                <a:cubicBezTo>
                  <a:pt x="85" y="384"/>
                  <a:pt x="97" y="371"/>
                  <a:pt x="97" y="356"/>
                </a:cubicBezTo>
                <a:cubicBezTo>
                  <a:pt x="97" y="315"/>
                  <a:pt x="97" y="315"/>
                  <a:pt x="97" y="315"/>
                </a:cubicBezTo>
                <a:cubicBezTo>
                  <a:pt x="220" y="315"/>
                  <a:pt x="220" y="315"/>
                  <a:pt x="220" y="315"/>
                </a:cubicBezTo>
                <a:cubicBezTo>
                  <a:pt x="344" y="315"/>
                  <a:pt x="344" y="315"/>
                  <a:pt x="344" y="315"/>
                </a:cubicBezTo>
                <a:cubicBezTo>
                  <a:pt x="344" y="356"/>
                  <a:pt x="344" y="356"/>
                  <a:pt x="344" y="356"/>
                </a:cubicBezTo>
                <a:cubicBezTo>
                  <a:pt x="344" y="371"/>
                  <a:pt x="356" y="384"/>
                  <a:pt x="371" y="384"/>
                </a:cubicBezTo>
                <a:cubicBezTo>
                  <a:pt x="399" y="384"/>
                  <a:pt x="399" y="384"/>
                  <a:pt x="399" y="384"/>
                </a:cubicBezTo>
                <a:cubicBezTo>
                  <a:pt x="414" y="384"/>
                  <a:pt x="426" y="371"/>
                  <a:pt x="426" y="356"/>
                </a:cubicBezTo>
                <a:cubicBezTo>
                  <a:pt x="426" y="299"/>
                  <a:pt x="426" y="299"/>
                  <a:pt x="426" y="299"/>
                </a:cubicBezTo>
                <a:cubicBezTo>
                  <a:pt x="430" y="289"/>
                  <a:pt x="433" y="278"/>
                  <a:pt x="436" y="267"/>
                </a:cubicBezTo>
                <a:cubicBezTo>
                  <a:pt x="439" y="250"/>
                  <a:pt x="440" y="232"/>
                  <a:pt x="441" y="220"/>
                </a:cubicBezTo>
                <a:cubicBezTo>
                  <a:pt x="441" y="208"/>
                  <a:pt x="441" y="192"/>
                  <a:pt x="438" y="174"/>
                </a:cubicBezTo>
                <a:close/>
                <a:moveTo>
                  <a:pt x="102" y="65"/>
                </a:moveTo>
                <a:cubicBezTo>
                  <a:pt x="115" y="51"/>
                  <a:pt x="130" y="41"/>
                  <a:pt x="146" y="41"/>
                </a:cubicBezTo>
                <a:cubicBezTo>
                  <a:pt x="220" y="41"/>
                  <a:pt x="220" y="41"/>
                  <a:pt x="220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311" y="41"/>
                  <a:pt x="326" y="51"/>
                  <a:pt x="339" y="65"/>
                </a:cubicBezTo>
                <a:cubicBezTo>
                  <a:pt x="353" y="82"/>
                  <a:pt x="365" y="103"/>
                  <a:pt x="373" y="124"/>
                </a:cubicBezTo>
                <a:cubicBezTo>
                  <a:pt x="355" y="126"/>
                  <a:pt x="341" y="131"/>
                  <a:pt x="330" y="137"/>
                </a:cubicBezTo>
                <a:cubicBezTo>
                  <a:pt x="220" y="137"/>
                  <a:pt x="220" y="137"/>
                  <a:pt x="220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0" y="131"/>
                  <a:pt x="86" y="126"/>
                  <a:pt x="68" y="124"/>
                </a:cubicBezTo>
                <a:cubicBezTo>
                  <a:pt x="76" y="103"/>
                  <a:pt x="88" y="82"/>
                  <a:pt x="102" y="65"/>
                </a:cubicBezTo>
                <a:close/>
                <a:moveTo>
                  <a:pt x="123" y="226"/>
                </a:moveTo>
                <a:cubicBezTo>
                  <a:pt x="79" y="226"/>
                  <a:pt x="79" y="226"/>
                  <a:pt x="79" y="226"/>
                </a:cubicBezTo>
                <a:cubicBezTo>
                  <a:pt x="62" y="226"/>
                  <a:pt x="49" y="214"/>
                  <a:pt x="49" y="199"/>
                </a:cubicBezTo>
                <a:cubicBezTo>
                  <a:pt x="49" y="183"/>
                  <a:pt x="62" y="171"/>
                  <a:pt x="79" y="171"/>
                </a:cubicBezTo>
                <a:cubicBezTo>
                  <a:pt x="108" y="171"/>
                  <a:pt x="138" y="196"/>
                  <a:pt x="138" y="212"/>
                </a:cubicBezTo>
                <a:cubicBezTo>
                  <a:pt x="138" y="220"/>
                  <a:pt x="131" y="226"/>
                  <a:pt x="123" y="226"/>
                </a:cubicBezTo>
                <a:close/>
                <a:moveTo>
                  <a:pt x="269" y="274"/>
                </a:moveTo>
                <a:cubicBezTo>
                  <a:pt x="172" y="274"/>
                  <a:pt x="172" y="274"/>
                  <a:pt x="172" y="274"/>
                </a:cubicBezTo>
                <a:cubicBezTo>
                  <a:pt x="165" y="274"/>
                  <a:pt x="159" y="268"/>
                  <a:pt x="159" y="260"/>
                </a:cubicBezTo>
                <a:cubicBezTo>
                  <a:pt x="159" y="253"/>
                  <a:pt x="165" y="247"/>
                  <a:pt x="172" y="247"/>
                </a:cubicBezTo>
                <a:cubicBezTo>
                  <a:pt x="269" y="247"/>
                  <a:pt x="269" y="247"/>
                  <a:pt x="269" y="247"/>
                </a:cubicBezTo>
                <a:cubicBezTo>
                  <a:pt x="276" y="247"/>
                  <a:pt x="282" y="253"/>
                  <a:pt x="282" y="260"/>
                </a:cubicBezTo>
                <a:cubicBezTo>
                  <a:pt x="282" y="268"/>
                  <a:pt x="276" y="274"/>
                  <a:pt x="269" y="274"/>
                </a:cubicBezTo>
                <a:close/>
                <a:moveTo>
                  <a:pt x="362" y="226"/>
                </a:moveTo>
                <a:cubicBezTo>
                  <a:pt x="318" y="226"/>
                  <a:pt x="318" y="226"/>
                  <a:pt x="318" y="226"/>
                </a:cubicBezTo>
                <a:cubicBezTo>
                  <a:pt x="309" y="226"/>
                  <a:pt x="303" y="220"/>
                  <a:pt x="303" y="212"/>
                </a:cubicBezTo>
                <a:cubicBezTo>
                  <a:pt x="303" y="196"/>
                  <a:pt x="333" y="171"/>
                  <a:pt x="362" y="171"/>
                </a:cubicBezTo>
                <a:cubicBezTo>
                  <a:pt x="379" y="171"/>
                  <a:pt x="392" y="183"/>
                  <a:pt x="392" y="199"/>
                </a:cubicBezTo>
                <a:cubicBezTo>
                  <a:pt x="392" y="214"/>
                  <a:pt x="379" y="226"/>
                  <a:pt x="362" y="2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32" name="Group 331"/>
          <p:cNvGrpSpPr/>
          <p:nvPr userDrawn="1"/>
        </p:nvGrpSpPr>
        <p:grpSpPr>
          <a:xfrm>
            <a:off x="1237572" y="2075772"/>
            <a:ext cx="298012" cy="315758"/>
            <a:chOff x="6446838" y="-201613"/>
            <a:chExt cx="4905375" cy="5197476"/>
          </a:xfrm>
          <a:solidFill>
            <a:schemeClr val="tx1"/>
          </a:solidFill>
        </p:grpSpPr>
        <p:sp>
          <p:nvSpPr>
            <p:cNvPr id="333" name="Freeform 6"/>
            <p:cNvSpPr>
              <a:spLocks/>
            </p:cNvSpPr>
            <p:nvPr/>
          </p:nvSpPr>
          <p:spPr bwMode="auto">
            <a:xfrm>
              <a:off x="6446838" y="4478338"/>
              <a:ext cx="3983038" cy="517525"/>
            </a:xfrm>
            <a:custGeom>
              <a:avLst/>
              <a:gdLst>
                <a:gd name="T0" fmla="*/ 343 w 354"/>
                <a:gd name="T1" fmla="*/ 0 h 46"/>
                <a:gd name="T2" fmla="*/ 11 w 354"/>
                <a:gd name="T3" fmla="*/ 0 h 46"/>
                <a:gd name="T4" fmla="*/ 0 w 354"/>
                <a:gd name="T5" fmla="*/ 12 h 46"/>
                <a:gd name="T6" fmla="*/ 0 w 354"/>
                <a:gd name="T7" fmla="*/ 35 h 46"/>
                <a:gd name="T8" fmla="*/ 11 w 354"/>
                <a:gd name="T9" fmla="*/ 46 h 46"/>
                <a:gd name="T10" fmla="*/ 343 w 354"/>
                <a:gd name="T11" fmla="*/ 46 h 46"/>
                <a:gd name="T12" fmla="*/ 354 w 354"/>
                <a:gd name="T13" fmla="*/ 35 h 46"/>
                <a:gd name="T14" fmla="*/ 354 w 354"/>
                <a:gd name="T15" fmla="*/ 12 h 46"/>
                <a:gd name="T16" fmla="*/ 343 w 354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46">
                  <a:moveTo>
                    <a:pt x="3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1"/>
                    <a:pt x="5" y="46"/>
                    <a:pt x="11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9" y="46"/>
                    <a:pt x="354" y="41"/>
                    <a:pt x="354" y="35"/>
                  </a:cubicBezTo>
                  <a:cubicBezTo>
                    <a:pt x="354" y="12"/>
                    <a:pt x="354" y="12"/>
                    <a:pt x="354" y="12"/>
                  </a:cubicBezTo>
                  <a:cubicBezTo>
                    <a:pt x="354" y="5"/>
                    <a:pt x="349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4" name="Freeform 7"/>
            <p:cNvSpPr>
              <a:spLocks noEditPoints="1"/>
            </p:cNvSpPr>
            <p:nvPr/>
          </p:nvSpPr>
          <p:spPr bwMode="auto">
            <a:xfrm>
              <a:off x="6986588" y="-201613"/>
              <a:ext cx="4365625" cy="4421188"/>
            </a:xfrm>
            <a:custGeom>
              <a:avLst/>
              <a:gdLst>
                <a:gd name="T0" fmla="*/ 383 w 388"/>
                <a:gd name="T1" fmla="*/ 89 h 393"/>
                <a:gd name="T2" fmla="*/ 306 w 388"/>
                <a:gd name="T3" fmla="*/ 7 h 393"/>
                <a:gd name="T4" fmla="*/ 282 w 388"/>
                <a:gd name="T5" fmla="*/ 6 h 393"/>
                <a:gd name="T6" fmla="*/ 281 w 388"/>
                <a:gd name="T7" fmla="*/ 31 h 393"/>
                <a:gd name="T8" fmla="*/ 326 w 388"/>
                <a:gd name="T9" fmla="*/ 78 h 393"/>
                <a:gd name="T10" fmla="*/ 326 w 388"/>
                <a:gd name="T11" fmla="*/ 119 h 393"/>
                <a:gd name="T12" fmla="*/ 333 w 388"/>
                <a:gd name="T13" fmla="*/ 136 h 393"/>
                <a:gd name="T14" fmla="*/ 353 w 388"/>
                <a:gd name="T15" fmla="*/ 157 h 393"/>
                <a:gd name="T16" fmla="*/ 353 w 388"/>
                <a:gd name="T17" fmla="*/ 300 h 393"/>
                <a:gd name="T18" fmla="*/ 334 w 388"/>
                <a:gd name="T19" fmla="*/ 319 h 393"/>
                <a:gd name="T20" fmla="*/ 316 w 388"/>
                <a:gd name="T21" fmla="*/ 300 h 393"/>
                <a:gd name="T22" fmla="*/ 316 w 388"/>
                <a:gd name="T23" fmla="*/ 222 h 393"/>
                <a:gd name="T24" fmla="*/ 311 w 388"/>
                <a:gd name="T25" fmla="*/ 210 h 393"/>
                <a:gd name="T26" fmla="*/ 258 w 388"/>
                <a:gd name="T27" fmla="*/ 156 h 393"/>
                <a:gd name="T28" fmla="*/ 258 w 388"/>
                <a:gd name="T29" fmla="*/ 47 h 393"/>
                <a:gd name="T30" fmla="*/ 235 w 388"/>
                <a:gd name="T31" fmla="*/ 24 h 393"/>
                <a:gd name="T32" fmla="*/ 23 w 388"/>
                <a:gd name="T33" fmla="*/ 24 h 393"/>
                <a:gd name="T34" fmla="*/ 0 w 388"/>
                <a:gd name="T35" fmla="*/ 47 h 393"/>
                <a:gd name="T36" fmla="*/ 0 w 388"/>
                <a:gd name="T37" fmla="*/ 393 h 393"/>
                <a:gd name="T38" fmla="*/ 258 w 388"/>
                <a:gd name="T39" fmla="*/ 393 h 393"/>
                <a:gd name="T40" fmla="*/ 258 w 388"/>
                <a:gd name="T41" fmla="*/ 205 h 393"/>
                <a:gd name="T42" fmla="*/ 281 w 388"/>
                <a:gd name="T43" fmla="*/ 229 h 393"/>
                <a:gd name="T44" fmla="*/ 281 w 388"/>
                <a:gd name="T45" fmla="*/ 300 h 393"/>
                <a:gd name="T46" fmla="*/ 334 w 388"/>
                <a:gd name="T47" fmla="*/ 353 h 393"/>
                <a:gd name="T48" fmla="*/ 388 w 388"/>
                <a:gd name="T49" fmla="*/ 300 h 393"/>
                <a:gd name="T50" fmla="*/ 388 w 388"/>
                <a:gd name="T51" fmla="*/ 101 h 393"/>
                <a:gd name="T52" fmla="*/ 383 w 388"/>
                <a:gd name="T53" fmla="*/ 89 h 393"/>
                <a:gd name="T54" fmla="*/ 212 w 388"/>
                <a:gd name="T55" fmla="*/ 209 h 393"/>
                <a:gd name="T56" fmla="*/ 46 w 388"/>
                <a:gd name="T57" fmla="*/ 209 h 393"/>
                <a:gd name="T58" fmla="*/ 46 w 388"/>
                <a:gd name="T59" fmla="*/ 70 h 393"/>
                <a:gd name="T60" fmla="*/ 212 w 388"/>
                <a:gd name="T61" fmla="*/ 70 h 393"/>
                <a:gd name="T62" fmla="*/ 212 w 388"/>
                <a:gd name="T63" fmla="*/ 20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8" h="393">
                  <a:moveTo>
                    <a:pt x="383" y="89"/>
                  </a:moveTo>
                  <a:cubicBezTo>
                    <a:pt x="306" y="7"/>
                    <a:pt x="306" y="7"/>
                    <a:pt x="306" y="7"/>
                  </a:cubicBezTo>
                  <a:cubicBezTo>
                    <a:pt x="299" y="0"/>
                    <a:pt x="288" y="0"/>
                    <a:pt x="282" y="6"/>
                  </a:cubicBezTo>
                  <a:cubicBezTo>
                    <a:pt x="275" y="13"/>
                    <a:pt x="274" y="24"/>
                    <a:pt x="281" y="31"/>
                  </a:cubicBezTo>
                  <a:cubicBezTo>
                    <a:pt x="326" y="78"/>
                    <a:pt x="326" y="78"/>
                    <a:pt x="326" y="78"/>
                  </a:cubicBezTo>
                  <a:cubicBezTo>
                    <a:pt x="326" y="119"/>
                    <a:pt x="326" y="119"/>
                    <a:pt x="326" y="119"/>
                  </a:cubicBezTo>
                  <a:cubicBezTo>
                    <a:pt x="326" y="124"/>
                    <a:pt x="329" y="132"/>
                    <a:pt x="333" y="136"/>
                  </a:cubicBezTo>
                  <a:cubicBezTo>
                    <a:pt x="353" y="157"/>
                    <a:pt x="353" y="157"/>
                    <a:pt x="353" y="157"/>
                  </a:cubicBezTo>
                  <a:cubicBezTo>
                    <a:pt x="353" y="300"/>
                    <a:pt x="353" y="300"/>
                    <a:pt x="353" y="300"/>
                  </a:cubicBezTo>
                  <a:cubicBezTo>
                    <a:pt x="353" y="310"/>
                    <a:pt x="345" y="319"/>
                    <a:pt x="334" y="319"/>
                  </a:cubicBezTo>
                  <a:cubicBezTo>
                    <a:pt x="324" y="319"/>
                    <a:pt x="316" y="310"/>
                    <a:pt x="316" y="300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316" y="218"/>
                    <a:pt x="314" y="214"/>
                    <a:pt x="311" y="210"/>
                  </a:cubicBezTo>
                  <a:cubicBezTo>
                    <a:pt x="258" y="156"/>
                    <a:pt x="258" y="156"/>
                    <a:pt x="258" y="156"/>
                  </a:cubicBezTo>
                  <a:cubicBezTo>
                    <a:pt x="258" y="47"/>
                    <a:pt x="258" y="47"/>
                    <a:pt x="258" y="47"/>
                  </a:cubicBezTo>
                  <a:cubicBezTo>
                    <a:pt x="258" y="34"/>
                    <a:pt x="248" y="24"/>
                    <a:pt x="235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1" y="24"/>
                    <a:pt x="0" y="34"/>
                    <a:pt x="0" y="47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258" y="393"/>
                    <a:pt x="258" y="393"/>
                    <a:pt x="258" y="393"/>
                  </a:cubicBezTo>
                  <a:cubicBezTo>
                    <a:pt x="258" y="205"/>
                    <a:pt x="258" y="205"/>
                    <a:pt x="258" y="205"/>
                  </a:cubicBezTo>
                  <a:cubicBezTo>
                    <a:pt x="281" y="229"/>
                    <a:pt x="281" y="229"/>
                    <a:pt x="281" y="22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29"/>
                    <a:pt x="305" y="353"/>
                    <a:pt x="334" y="353"/>
                  </a:cubicBezTo>
                  <a:cubicBezTo>
                    <a:pt x="364" y="353"/>
                    <a:pt x="388" y="329"/>
                    <a:pt x="388" y="300"/>
                  </a:cubicBezTo>
                  <a:cubicBezTo>
                    <a:pt x="388" y="101"/>
                    <a:pt x="388" y="101"/>
                    <a:pt x="388" y="101"/>
                  </a:cubicBezTo>
                  <a:cubicBezTo>
                    <a:pt x="388" y="96"/>
                    <a:pt x="386" y="92"/>
                    <a:pt x="383" y="89"/>
                  </a:cubicBezTo>
                  <a:close/>
                  <a:moveTo>
                    <a:pt x="212" y="209"/>
                  </a:moveTo>
                  <a:cubicBezTo>
                    <a:pt x="46" y="209"/>
                    <a:pt x="46" y="209"/>
                    <a:pt x="46" y="20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12" y="70"/>
                    <a:pt x="212" y="70"/>
                    <a:pt x="212" y="70"/>
                  </a:cubicBezTo>
                  <a:lnTo>
                    <a:pt x="212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62" name="Freeform 51"/>
          <p:cNvSpPr>
            <a:spLocks noEditPoints="1"/>
          </p:cNvSpPr>
          <p:nvPr userDrawn="1"/>
        </p:nvSpPr>
        <p:spPr bwMode="auto">
          <a:xfrm>
            <a:off x="1278925" y="6207192"/>
            <a:ext cx="181918" cy="291312"/>
          </a:xfrm>
          <a:custGeom>
            <a:avLst/>
            <a:gdLst>
              <a:gd name="T0" fmla="*/ 81 w 269"/>
              <a:gd name="T1" fmla="*/ 14 h 430"/>
              <a:gd name="T2" fmla="*/ 81 w 269"/>
              <a:gd name="T3" fmla="*/ 27 h 430"/>
              <a:gd name="T4" fmla="*/ 27 w 269"/>
              <a:gd name="T5" fmla="*/ 27 h 430"/>
              <a:gd name="T6" fmla="*/ 0 w 269"/>
              <a:gd name="T7" fmla="*/ 54 h 430"/>
              <a:gd name="T8" fmla="*/ 0 w 269"/>
              <a:gd name="T9" fmla="*/ 404 h 430"/>
              <a:gd name="T10" fmla="*/ 27 w 269"/>
              <a:gd name="T11" fmla="*/ 430 h 430"/>
              <a:gd name="T12" fmla="*/ 242 w 269"/>
              <a:gd name="T13" fmla="*/ 430 h 430"/>
              <a:gd name="T14" fmla="*/ 269 w 269"/>
              <a:gd name="T15" fmla="*/ 404 h 430"/>
              <a:gd name="T16" fmla="*/ 269 w 269"/>
              <a:gd name="T17" fmla="*/ 54 h 430"/>
              <a:gd name="T18" fmla="*/ 242 w 269"/>
              <a:gd name="T19" fmla="*/ 27 h 430"/>
              <a:gd name="T20" fmla="*/ 188 w 269"/>
              <a:gd name="T21" fmla="*/ 27 h 430"/>
              <a:gd name="T22" fmla="*/ 188 w 269"/>
              <a:gd name="T23" fmla="*/ 14 h 430"/>
              <a:gd name="T24" fmla="*/ 175 w 269"/>
              <a:gd name="T25" fmla="*/ 0 h 430"/>
              <a:gd name="T26" fmla="*/ 94 w 269"/>
              <a:gd name="T27" fmla="*/ 0 h 430"/>
              <a:gd name="T28" fmla="*/ 81 w 269"/>
              <a:gd name="T29" fmla="*/ 14 h 430"/>
              <a:gd name="T30" fmla="*/ 40 w 269"/>
              <a:gd name="T31" fmla="*/ 377 h 430"/>
              <a:gd name="T32" fmla="*/ 40 w 269"/>
              <a:gd name="T33" fmla="*/ 323 h 430"/>
              <a:gd name="T34" fmla="*/ 54 w 269"/>
              <a:gd name="T35" fmla="*/ 309 h 430"/>
              <a:gd name="T36" fmla="*/ 215 w 269"/>
              <a:gd name="T37" fmla="*/ 309 h 430"/>
              <a:gd name="T38" fmla="*/ 229 w 269"/>
              <a:gd name="T39" fmla="*/ 323 h 430"/>
              <a:gd name="T40" fmla="*/ 229 w 269"/>
              <a:gd name="T41" fmla="*/ 377 h 430"/>
              <a:gd name="T42" fmla="*/ 215 w 269"/>
              <a:gd name="T43" fmla="*/ 390 h 430"/>
              <a:gd name="T44" fmla="*/ 54 w 269"/>
              <a:gd name="T45" fmla="*/ 390 h 430"/>
              <a:gd name="T46" fmla="*/ 40 w 269"/>
              <a:gd name="T47" fmla="*/ 377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9" h="430">
                <a:moveTo>
                  <a:pt x="81" y="14"/>
                </a:moveTo>
                <a:cubicBezTo>
                  <a:pt x="81" y="27"/>
                  <a:pt x="81" y="27"/>
                  <a:pt x="81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12" y="27"/>
                  <a:pt x="0" y="39"/>
                  <a:pt x="0" y="54"/>
                </a:cubicBezTo>
                <a:cubicBezTo>
                  <a:pt x="0" y="404"/>
                  <a:pt x="0" y="404"/>
                  <a:pt x="0" y="404"/>
                </a:cubicBezTo>
                <a:cubicBezTo>
                  <a:pt x="0" y="418"/>
                  <a:pt x="12" y="430"/>
                  <a:pt x="27" y="430"/>
                </a:cubicBezTo>
                <a:cubicBezTo>
                  <a:pt x="242" y="430"/>
                  <a:pt x="242" y="430"/>
                  <a:pt x="242" y="430"/>
                </a:cubicBezTo>
                <a:cubicBezTo>
                  <a:pt x="257" y="430"/>
                  <a:pt x="269" y="418"/>
                  <a:pt x="269" y="404"/>
                </a:cubicBezTo>
                <a:cubicBezTo>
                  <a:pt x="269" y="54"/>
                  <a:pt x="269" y="54"/>
                  <a:pt x="269" y="54"/>
                </a:cubicBezTo>
                <a:cubicBezTo>
                  <a:pt x="269" y="39"/>
                  <a:pt x="257" y="27"/>
                  <a:pt x="242" y="27"/>
                </a:cubicBezTo>
                <a:cubicBezTo>
                  <a:pt x="188" y="27"/>
                  <a:pt x="188" y="27"/>
                  <a:pt x="188" y="27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88" y="6"/>
                  <a:pt x="182" y="0"/>
                  <a:pt x="17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7" y="0"/>
                  <a:pt x="81" y="6"/>
                  <a:pt x="81" y="14"/>
                </a:cubicBezTo>
                <a:close/>
                <a:moveTo>
                  <a:pt x="40" y="377"/>
                </a:moveTo>
                <a:cubicBezTo>
                  <a:pt x="40" y="323"/>
                  <a:pt x="40" y="323"/>
                  <a:pt x="40" y="323"/>
                </a:cubicBezTo>
                <a:cubicBezTo>
                  <a:pt x="40" y="316"/>
                  <a:pt x="46" y="309"/>
                  <a:pt x="54" y="309"/>
                </a:cubicBezTo>
                <a:cubicBezTo>
                  <a:pt x="215" y="309"/>
                  <a:pt x="215" y="309"/>
                  <a:pt x="215" y="309"/>
                </a:cubicBezTo>
                <a:cubicBezTo>
                  <a:pt x="223" y="309"/>
                  <a:pt x="229" y="316"/>
                  <a:pt x="229" y="323"/>
                </a:cubicBezTo>
                <a:cubicBezTo>
                  <a:pt x="229" y="377"/>
                  <a:pt x="229" y="377"/>
                  <a:pt x="229" y="377"/>
                </a:cubicBezTo>
                <a:cubicBezTo>
                  <a:pt x="229" y="384"/>
                  <a:pt x="223" y="390"/>
                  <a:pt x="215" y="390"/>
                </a:cubicBezTo>
                <a:cubicBezTo>
                  <a:pt x="54" y="390"/>
                  <a:pt x="54" y="390"/>
                  <a:pt x="54" y="390"/>
                </a:cubicBezTo>
                <a:cubicBezTo>
                  <a:pt x="46" y="390"/>
                  <a:pt x="40" y="384"/>
                  <a:pt x="40" y="3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69" name="Group 368"/>
          <p:cNvGrpSpPr/>
          <p:nvPr userDrawn="1"/>
        </p:nvGrpSpPr>
        <p:grpSpPr>
          <a:xfrm>
            <a:off x="1236403" y="4940137"/>
            <a:ext cx="266964" cy="290764"/>
            <a:chOff x="6689725" y="3797300"/>
            <a:chExt cx="2386013" cy="2598738"/>
          </a:xfrm>
          <a:solidFill>
            <a:schemeClr val="tx1"/>
          </a:solidFill>
        </p:grpSpPr>
        <p:sp>
          <p:nvSpPr>
            <p:cNvPr id="370" name="Freeform 31"/>
            <p:cNvSpPr>
              <a:spLocks/>
            </p:cNvSpPr>
            <p:nvPr/>
          </p:nvSpPr>
          <p:spPr bwMode="auto">
            <a:xfrm>
              <a:off x="6689725" y="5062538"/>
              <a:ext cx="2098675" cy="1333500"/>
            </a:xfrm>
            <a:custGeom>
              <a:avLst/>
              <a:gdLst>
                <a:gd name="T0" fmla="*/ 365 w 373"/>
                <a:gd name="T1" fmla="*/ 206 h 237"/>
                <a:gd name="T2" fmla="*/ 303 w 373"/>
                <a:gd name="T3" fmla="*/ 17 h 237"/>
                <a:gd name="T4" fmla="*/ 286 w 373"/>
                <a:gd name="T5" fmla="*/ 0 h 237"/>
                <a:gd name="T6" fmla="*/ 244 w 373"/>
                <a:gd name="T7" fmla="*/ 0 h 237"/>
                <a:gd name="T8" fmla="*/ 226 w 373"/>
                <a:gd name="T9" fmla="*/ 17 h 237"/>
                <a:gd name="T10" fmla="*/ 186 w 373"/>
                <a:gd name="T11" fmla="*/ 179 h 237"/>
                <a:gd name="T12" fmla="*/ 146 w 373"/>
                <a:gd name="T13" fmla="*/ 17 h 237"/>
                <a:gd name="T14" fmla="*/ 129 w 373"/>
                <a:gd name="T15" fmla="*/ 0 h 237"/>
                <a:gd name="T16" fmla="*/ 87 w 373"/>
                <a:gd name="T17" fmla="*/ 0 h 237"/>
                <a:gd name="T18" fmla="*/ 69 w 373"/>
                <a:gd name="T19" fmla="*/ 17 h 237"/>
                <a:gd name="T20" fmla="*/ 7 w 373"/>
                <a:gd name="T21" fmla="*/ 206 h 237"/>
                <a:gd name="T22" fmla="*/ 2 w 373"/>
                <a:gd name="T23" fmla="*/ 225 h 237"/>
                <a:gd name="T24" fmla="*/ 19 w 373"/>
                <a:gd name="T25" fmla="*/ 237 h 237"/>
                <a:gd name="T26" fmla="*/ 176 w 373"/>
                <a:gd name="T27" fmla="*/ 237 h 237"/>
                <a:gd name="T28" fmla="*/ 197 w 373"/>
                <a:gd name="T29" fmla="*/ 237 h 237"/>
                <a:gd name="T30" fmla="*/ 354 w 373"/>
                <a:gd name="T31" fmla="*/ 237 h 237"/>
                <a:gd name="T32" fmla="*/ 370 w 373"/>
                <a:gd name="T33" fmla="*/ 225 h 237"/>
                <a:gd name="T34" fmla="*/ 365 w 373"/>
                <a:gd name="T35" fmla="*/ 20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3" h="237">
                  <a:moveTo>
                    <a:pt x="365" y="206"/>
                  </a:moveTo>
                  <a:cubicBezTo>
                    <a:pt x="323" y="169"/>
                    <a:pt x="303" y="74"/>
                    <a:pt x="303" y="17"/>
                  </a:cubicBezTo>
                  <a:cubicBezTo>
                    <a:pt x="303" y="7"/>
                    <a:pt x="295" y="0"/>
                    <a:pt x="28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4" y="0"/>
                    <a:pt x="226" y="7"/>
                    <a:pt x="226" y="17"/>
                  </a:cubicBezTo>
                  <a:cubicBezTo>
                    <a:pt x="226" y="63"/>
                    <a:pt x="214" y="134"/>
                    <a:pt x="186" y="179"/>
                  </a:cubicBezTo>
                  <a:cubicBezTo>
                    <a:pt x="159" y="134"/>
                    <a:pt x="146" y="63"/>
                    <a:pt x="146" y="17"/>
                  </a:cubicBezTo>
                  <a:cubicBezTo>
                    <a:pt x="146" y="7"/>
                    <a:pt x="139" y="0"/>
                    <a:pt x="12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7" y="0"/>
                    <a:pt x="69" y="7"/>
                    <a:pt x="69" y="17"/>
                  </a:cubicBezTo>
                  <a:cubicBezTo>
                    <a:pt x="69" y="74"/>
                    <a:pt x="50" y="169"/>
                    <a:pt x="7" y="206"/>
                  </a:cubicBezTo>
                  <a:cubicBezTo>
                    <a:pt x="2" y="211"/>
                    <a:pt x="0" y="218"/>
                    <a:pt x="2" y="225"/>
                  </a:cubicBezTo>
                  <a:cubicBezTo>
                    <a:pt x="5" y="232"/>
                    <a:pt x="11" y="237"/>
                    <a:pt x="19" y="237"/>
                  </a:cubicBezTo>
                  <a:cubicBezTo>
                    <a:pt x="176" y="237"/>
                    <a:pt x="176" y="237"/>
                    <a:pt x="176" y="237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354" y="237"/>
                    <a:pt x="354" y="237"/>
                    <a:pt x="354" y="237"/>
                  </a:cubicBezTo>
                  <a:cubicBezTo>
                    <a:pt x="361" y="237"/>
                    <a:pt x="368" y="232"/>
                    <a:pt x="370" y="225"/>
                  </a:cubicBezTo>
                  <a:cubicBezTo>
                    <a:pt x="373" y="218"/>
                    <a:pt x="371" y="211"/>
                    <a:pt x="365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71" name="Freeform 32"/>
            <p:cNvSpPr>
              <a:spLocks/>
            </p:cNvSpPr>
            <p:nvPr/>
          </p:nvSpPr>
          <p:spPr bwMode="auto">
            <a:xfrm>
              <a:off x="7045325" y="3797300"/>
              <a:ext cx="2030413" cy="1136650"/>
            </a:xfrm>
            <a:custGeom>
              <a:avLst/>
              <a:gdLst>
                <a:gd name="T0" fmla="*/ 286 w 361"/>
                <a:gd name="T1" fmla="*/ 0 h 202"/>
                <a:gd name="T2" fmla="*/ 235 w 361"/>
                <a:gd name="T3" fmla="*/ 20 h 202"/>
                <a:gd name="T4" fmla="*/ 208 w 361"/>
                <a:gd name="T5" fmla="*/ 14 h 202"/>
                <a:gd name="T6" fmla="*/ 161 w 361"/>
                <a:gd name="T7" fmla="*/ 34 h 202"/>
                <a:gd name="T8" fmla="*/ 132 w 361"/>
                <a:gd name="T9" fmla="*/ 27 h 202"/>
                <a:gd name="T10" fmla="*/ 87 w 361"/>
                <a:gd name="T11" fmla="*/ 48 h 202"/>
                <a:gd name="T12" fmla="*/ 58 w 361"/>
                <a:gd name="T13" fmla="*/ 40 h 202"/>
                <a:gd name="T14" fmla="*/ 0 w 361"/>
                <a:gd name="T15" fmla="*/ 98 h 202"/>
                <a:gd name="T16" fmla="*/ 2 w 361"/>
                <a:gd name="T17" fmla="*/ 114 h 202"/>
                <a:gd name="T18" fmla="*/ 2 w 361"/>
                <a:gd name="T19" fmla="*/ 114 h 202"/>
                <a:gd name="T20" fmla="*/ 2 w 361"/>
                <a:gd name="T21" fmla="*/ 114 h 202"/>
                <a:gd name="T22" fmla="*/ 6 w 361"/>
                <a:gd name="T23" fmla="*/ 124 h 202"/>
                <a:gd name="T24" fmla="*/ 26 w 361"/>
                <a:gd name="T25" fmla="*/ 190 h 202"/>
                <a:gd name="T26" fmla="*/ 26 w 361"/>
                <a:gd name="T27" fmla="*/ 202 h 202"/>
                <a:gd name="T28" fmla="*/ 62 w 361"/>
                <a:gd name="T29" fmla="*/ 202 h 202"/>
                <a:gd name="T30" fmla="*/ 62 w 361"/>
                <a:gd name="T31" fmla="*/ 193 h 202"/>
                <a:gd name="T32" fmla="*/ 128 w 361"/>
                <a:gd name="T33" fmla="*/ 149 h 202"/>
                <a:gd name="T34" fmla="*/ 130 w 361"/>
                <a:gd name="T35" fmla="*/ 149 h 202"/>
                <a:gd name="T36" fmla="*/ 169 w 361"/>
                <a:gd name="T37" fmla="*/ 138 h 202"/>
                <a:gd name="T38" fmla="*/ 183 w 361"/>
                <a:gd name="T39" fmla="*/ 190 h 202"/>
                <a:gd name="T40" fmla="*/ 183 w 361"/>
                <a:gd name="T41" fmla="*/ 202 h 202"/>
                <a:gd name="T42" fmla="*/ 219 w 361"/>
                <a:gd name="T43" fmla="*/ 202 h 202"/>
                <a:gd name="T44" fmla="*/ 219 w 361"/>
                <a:gd name="T45" fmla="*/ 193 h 202"/>
                <a:gd name="T46" fmla="*/ 285 w 361"/>
                <a:gd name="T47" fmla="*/ 149 h 202"/>
                <a:gd name="T48" fmla="*/ 286 w 361"/>
                <a:gd name="T49" fmla="*/ 149 h 202"/>
                <a:gd name="T50" fmla="*/ 361 w 361"/>
                <a:gd name="T51" fmla="*/ 74 h 202"/>
                <a:gd name="T52" fmla="*/ 286 w 361"/>
                <a:gd name="T5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1" h="202">
                  <a:moveTo>
                    <a:pt x="286" y="0"/>
                  </a:moveTo>
                  <a:cubicBezTo>
                    <a:pt x="267" y="0"/>
                    <a:pt x="248" y="7"/>
                    <a:pt x="235" y="20"/>
                  </a:cubicBezTo>
                  <a:cubicBezTo>
                    <a:pt x="227" y="16"/>
                    <a:pt x="217" y="14"/>
                    <a:pt x="208" y="14"/>
                  </a:cubicBezTo>
                  <a:cubicBezTo>
                    <a:pt x="189" y="14"/>
                    <a:pt x="172" y="22"/>
                    <a:pt x="161" y="34"/>
                  </a:cubicBezTo>
                  <a:cubicBezTo>
                    <a:pt x="152" y="29"/>
                    <a:pt x="143" y="27"/>
                    <a:pt x="132" y="27"/>
                  </a:cubicBezTo>
                  <a:cubicBezTo>
                    <a:pt x="114" y="27"/>
                    <a:pt x="98" y="35"/>
                    <a:pt x="87" y="48"/>
                  </a:cubicBezTo>
                  <a:cubicBezTo>
                    <a:pt x="78" y="43"/>
                    <a:pt x="68" y="40"/>
                    <a:pt x="58" y="40"/>
                  </a:cubicBezTo>
                  <a:cubicBezTo>
                    <a:pt x="26" y="40"/>
                    <a:pt x="0" y="66"/>
                    <a:pt x="0" y="98"/>
                  </a:cubicBezTo>
                  <a:cubicBezTo>
                    <a:pt x="0" y="104"/>
                    <a:pt x="1" y="109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3" y="118"/>
                    <a:pt x="4" y="121"/>
                    <a:pt x="6" y="124"/>
                  </a:cubicBezTo>
                  <a:cubicBezTo>
                    <a:pt x="17" y="150"/>
                    <a:pt x="26" y="168"/>
                    <a:pt x="26" y="190"/>
                  </a:cubicBezTo>
                  <a:cubicBezTo>
                    <a:pt x="26" y="202"/>
                    <a:pt x="26" y="202"/>
                    <a:pt x="26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77"/>
                    <a:pt x="74" y="150"/>
                    <a:pt x="128" y="149"/>
                  </a:cubicBezTo>
                  <a:cubicBezTo>
                    <a:pt x="129" y="149"/>
                    <a:pt x="129" y="149"/>
                    <a:pt x="130" y="149"/>
                  </a:cubicBezTo>
                  <a:cubicBezTo>
                    <a:pt x="144" y="149"/>
                    <a:pt x="157" y="145"/>
                    <a:pt x="169" y="138"/>
                  </a:cubicBezTo>
                  <a:cubicBezTo>
                    <a:pt x="177" y="157"/>
                    <a:pt x="183" y="172"/>
                    <a:pt x="183" y="190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19" y="193"/>
                    <a:pt x="219" y="193"/>
                    <a:pt x="219" y="193"/>
                  </a:cubicBezTo>
                  <a:cubicBezTo>
                    <a:pt x="219" y="177"/>
                    <a:pt x="231" y="150"/>
                    <a:pt x="285" y="149"/>
                  </a:cubicBezTo>
                  <a:cubicBezTo>
                    <a:pt x="285" y="149"/>
                    <a:pt x="286" y="149"/>
                    <a:pt x="286" y="149"/>
                  </a:cubicBezTo>
                  <a:cubicBezTo>
                    <a:pt x="328" y="149"/>
                    <a:pt x="361" y="116"/>
                    <a:pt x="361" y="74"/>
                  </a:cubicBezTo>
                  <a:cubicBezTo>
                    <a:pt x="361" y="33"/>
                    <a:pt x="328" y="0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8" name="Freeform 19"/>
          <p:cNvSpPr>
            <a:spLocks noEditPoints="1"/>
          </p:cNvSpPr>
          <p:nvPr userDrawn="1"/>
        </p:nvSpPr>
        <p:spPr bwMode="auto">
          <a:xfrm>
            <a:off x="1208306" y="6750012"/>
            <a:ext cx="323158" cy="333072"/>
          </a:xfrm>
          <a:custGeom>
            <a:avLst/>
            <a:gdLst>
              <a:gd name="T0" fmla="*/ 194 w 389"/>
              <a:gd name="T1" fmla="*/ 69 h 401"/>
              <a:gd name="T2" fmla="*/ 175 w 389"/>
              <a:gd name="T3" fmla="*/ 19 h 401"/>
              <a:gd name="T4" fmla="*/ 213 w 389"/>
              <a:gd name="T5" fmla="*/ 19 h 401"/>
              <a:gd name="T6" fmla="*/ 232 w 389"/>
              <a:gd name="T7" fmla="*/ 351 h 401"/>
              <a:gd name="T8" fmla="*/ 207 w 389"/>
              <a:gd name="T9" fmla="*/ 401 h 401"/>
              <a:gd name="T10" fmla="*/ 156 w 389"/>
              <a:gd name="T11" fmla="*/ 376 h 401"/>
              <a:gd name="T12" fmla="*/ 232 w 389"/>
              <a:gd name="T13" fmla="*/ 351 h 401"/>
              <a:gd name="T14" fmla="*/ 156 w 389"/>
              <a:gd name="T15" fmla="*/ 314 h 401"/>
              <a:gd name="T16" fmla="*/ 94 w 389"/>
              <a:gd name="T17" fmla="*/ 194 h 401"/>
              <a:gd name="T18" fmla="*/ 295 w 389"/>
              <a:gd name="T19" fmla="*/ 194 h 401"/>
              <a:gd name="T20" fmla="*/ 232 w 389"/>
              <a:gd name="T21" fmla="*/ 314 h 401"/>
              <a:gd name="T22" fmla="*/ 156 w 389"/>
              <a:gd name="T23" fmla="*/ 326 h 401"/>
              <a:gd name="T24" fmla="*/ 332 w 389"/>
              <a:gd name="T25" fmla="*/ 83 h 401"/>
              <a:gd name="T26" fmla="*/ 305 w 389"/>
              <a:gd name="T27" fmla="*/ 57 h 401"/>
              <a:gd name="T28" fmla="*/ 283 w 389"/>
              <a:gd name="T29" fmla="*/ 106 h 401"/>
              <a:gd name="T30" fmla="*/ 338 w 389"/>
              <a:gd name="T31" fmla="*/ 213 h 401"/>
              <a:gd name="T32" fmla="*/ 338 w 389"/>
              <a:gd name="T33" fmla="*/ 176 h 401"/>
              <a:gd name="T34" fmla="*/ 389 w 389"/>
              <a:gd name="T35" fmla="*/ 194 h 401"/>
              <a:gd name="T36" fmla="*/ 338 w 389"/>
              <a:gd name="T37" fmla="*/ 213 h 401"/>
              <a:gd name="T38" fmla="*/ 305 w 389"/>
              <a:gd name="T39" fmla="*/ 332 h 401"/>
              <a:gd name="T40" fmla="*/ 332 w 389"/>
              <a:gd name="T41" fmla="*/ 305 h 401"/>
              <a:gd name="T42" fmla="*/ 283 w 389"/>
              <a:gd name="T43" fmla="*/ 283 h 401"/>
              <a:gd name="T44" fmla="*/ 79 w 389"/>
              <a:gd name="T45" fmla="*/ 283 h 401"/>
              <a:gd name="T46" fmla="*/ 57 w 389"/>
              <a:gd name="T47" fmla="*/ 332 h 401"/>
              <a:gd name="T48" fmla="*/ 105 w 389"/>
              <a:gd name="T49" fmla="*/ 310 h 401"/>
              <a:gd name="T50" fmla="*/ 79 w 389"/>
              <a:gd name="T51" fmla="*/ 283 h 401"/>
              <a:gd name="T52" fmla="*/ 69 w 389"/>
              <a:gd name="T53" fmla="*/ 194 h 401"/>
              <a:gd name="T54" fmla="*/ 18 w 389"/>
              <a:gd name="T55" fmla="*/ 213 h 401"/>
              <a:gd name="T56" fmla="*/ 18 w 389"/>
              <a:gd name="T57" fmla="*/ 176 h 401"/>
              <a:gd name="T58" fmla="*/ 105 w 389"/>
              <a:gd name="T59" fmla="*/ 79 h 401"/>
              <a:gd name="T60" fmla="*/ 57 w 389"/>
              <a:gd name="T61" fmla="*/ 57 h 401"/>
              <a:gd name="T62" fmla="*/ 79 w 389"/>
              <a:gd name="T63" fmla="*/ 106 h 401"/>
              <a:gd name="T64" fmla="*/ 105 w 389"/>
              <a:gd name="T65" fmla="*/ 7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9" h="401">
                <a:moveTo>
                  <a:pt x="213" y="50"/>
                </a:moveTo>
                <a:cubicBezTo>
                  <a:pt x="213" y="60"/>
                  <a:pt x="205" y="69"/>
                  <a:pt x="194" y="69"/>
                </a:cubicBezTo>
                <a:cubicBezTo>
                  <a:pt x="184" y="69"/>
                  <a:pt x="175" y="60"/>
                  <a:pt x="175" y="50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75" y="8"/>
                  <a:pt x="184" y="0"/>
                  <a:pt x="194" y="0"/>
                </a:cubicBezTo>
                <a:cubicBezTo>
                  <a:pt x="205" y="0"/>
                  <a:pt x="213" y="8"/>
                  <a:pt x="213" y="19"/>
                </a:cubicBezTo>
                <a:cubicBezTo>
                  <a:pt x="213" y="50"/>
                  <a:pt x="213" y="50"/>
                  <a:pt x="213" y="50"/>
                </a:cubicBezTo>
                <a:close/>
                <a:moveTo>
                  <a:pt x="232" y="351"/>
                </a:moveTo>
                <a:cubicBezTo>
                  <a:pt x="232" y="376"/>
                  <a:pt x="232" y="376"/>
                  <a:pt x="232" y="376"/>
                </a:cubicBezTo>
                <a:cubicBezTo>
                  <a:pt x="232" y="390"/>
                  <a:pt x="220" y="401"/>
                  <a:pt x="207" y="401"/>
                </a:cubicBezTo>
                <a:cubicBezTo>
                  <a:pt x="182" y="401"/>
                  <a:pt x="182" y="401"/>
                  <a:pt x="182" y="401"/>
                </a:cubicBezTo>
                <a:cubicBezTo>
                  <a:pt x="168" y="401"/>
                  <a:pt x="156" y="390"/>
                  <a:pt x="156" y="376"/>
                </a:cubicBezTo>
                <a:cubicBezTo>
                  <a:pt x="156" y="351"/>
                  <a:pt x="156" y="351"/>
                  <a:pt x="156" y="351"/>
                </a:cubicBezTo>
                <a:cubicBezTo>
                  <a:pt x="232" y="351"/>
                  <a:pt x="232" y="351"/>
                  <a:pt x="232" y="351"/>
                </a:cubicBezTo>
                <a:close/>
                <a:moveTo>
                  <a:pt x="156" y="326"/>
                </a:moveTo>
                <a:cubicBezTo>
                  <a:pt x="156" y="314"/>
                  <a:pt x="156" y="314"/>
                  <a:pt x="156" y="314"/>
                </a:cubicBezTo>
                <a:cubicBezTo>
                  <a:pt x="156" y="285"/>
                  <a:pt x="126" y="272"/>
                  <a:pt x="112" y="252"/>
                </a:cubicBezTo>
                <a:cubicBezTo>
                  <a:pt x="100" y="235"/>
                  <a:pt x="94" y="215"/>
                  <a:pt x="94" y="194"/>
                </a:cubicBezTo>
                <a:cubicBezTo>
                  <a:pt x="94" y="139"/>
                  <a:pt x="139" y="94"/>
                  <a:pt x="194" y="94"/>
                </a:cubicBezTo>
                <a:cubicBezTo>
                  <a:pt x="250" y="94"/>
                  <a:pt x="295" y="139"/>
                  <a:pt x="295" y="194"/>
                </a:cubicBezTo>
                <a:cubicBezTo>
                  <a:pt x="295" y="215"/>
                  <a:pt x="288" y="235"/>
                  <a:pt x="277" y="252"/>
                </a:cubicBezTo>
                <a:cubicBezTo>
                  <a:pt x="262" y="272"/>
                  <a:pt x="232" y="285"/>
                  <a:pt x="232" y="314"/>
                </a:cubicBezTo>
                <a:cubicBezTo>
                  <a:pt x="232" y="326"/>
                  <a:pt x="232" y="326"/>
                  <a:pt x="232" y="326"/>
                </a:cubicBezTo>
                <a:cubicBezTo>
                  <a:pt x="156" y="326"/>
                  <a:pt x="156" y="326"/>
                  <a:pt x="156" y="326"/>
                </a:cubicBezTo>
                <a:close/>
                <a:moveTo>
                  <a:pt x="309" y="106"/>
                </a:moveTo>
                <a:cubicBezTo>
                  <a:pt x="332" y="83"/>
                  <a:pt x="332" y="83"/>
                  <a:pt x="332" y="83"/>
                </a:cubicBezTo>
                <a:cubicBezTo>
                  <a:pt x="339" y="76"/>
                  <a:pt x="339" y="64"/>
                  <a:pt x="332" y="57"/>
                </a:cubicBezTo>
                <a:cubicBezTo>
                  <a:pt x="324" y="49"/>
                  <a:pt x="312" y="49"/>
                  <a:pt x="305" y="57"/>
                </a:cubicBezTo>
                <a:cubicBezTo>
                  <a:pt x="283" y="79"/>
                  <a:pt x="283" y="79"/>
                  <a:pt x="283" y="79"/>
                </a:cubicBezTo>
                <a:cubicBezTo>
                  <a:pt x="275" y="86"/>
                  <a:pt x="275" y="98"/>
                  <a:pt x="283" y="106"/>
                </a:cubicBezTo>
                <a:cubicBezTo>
                  <a:pt x="290" y="113"/>
                  <a:pt x="302" y="113"/>
                  <a:pt x="309" y="106"/>
                </a:cubicBezTo>
                <a:close/>
                <a:moveTo>
                  <a:pt x="338" y="213"/>
                </a:moveTo>
                <a:cubicBezTo>
                  <a:pt x="328" y="213"/>
                  <a:pt x="320" y="205"/>
                  <a:pt x="320" y="194"/>
                </a:cubicBezTo>
                <a:cubicBezTo>
                  <a:pt x="320" y="184"/>
                  <a:pt x="328" y="176"/>
                  <a:pt x="338" y="176"/>
                </a:cubicBezTo>
                <a:cubicBezTo>
                  <a:pt x="370" y="176"/>
                  <a:pt x="370" y="176"/>
                  <a:pt x="370" y="176"/>
                </a:cubicBezTo>
                <a:cubicBezTo>
                  <a:pt x="380" y="176"/>
                  <a:pt x="389" y="184"/>
                  <a:pt x="389" y="194"/>
                </a:cubicBezTo>
                <a:cubicBezTo>
                  <a:pt x="389" y="205"/>
                  <a:pt x="380" y="213"/>
                  <a:pt x="370" y="213"/>
                </a:cubicBezTo>
                <a:cubicBezTo>
                  <a:pt x="338" y="213"/>
                  <a:pt x="338" y="213"/>
                  <a:pt x="338" y="213"/>
                </a:cubicBezTo>
                <a:close/>
                <a:moveTo>
                  <a:pt x="283" y="310"/>
                </a:moveTo>
                <a:cubicBezTo>
                  <a:pt x="305" y="332"/>
                  <a:pt x="305" y="332"/>
                  <a:pt x="305" y="332"/>
                </a:cubicBezTo>
                <a:cubicBezTo>
                  <a:pt x="312" y="339"/>
                  <a:pt x="324" y="339"/>
                  <a:pt x="332" y="332"/>
                </a:cubicBezTo>
                <a:cubicBezTo>
                  <a:pt x="339" y="325"/>
                  <a:pt x="339" y="313"/>
                  <a:pt x="332" y="305"/>
                </a:cubicBezTo>
                <a:cubicBezTo>
                  <a:pt x="309" y="283"/>
                  <a:pt x="309" y="283"/>
                  <a:pt x="309" y="283"/>
                </a:cubicBezTo>
                <a:cubicBezTo>
                  <a:pt x="302" y="276"/>
                  <a:pt x="290" y="276"/>
                  <a:pt x="283" y="283"/>
                </a:cubicBezTo>
                <a:cubicBezTo>
                  <a:pt x="275" y="290"/>
                  <a:pt x="275" y="302"/>
                  <a:pt x="283" y="310"/>
                </a:cubicBezTo>
                <a:close/>
                <a:moveTo>
                  <a:pt x="79" y="283"/>
                </a:moveTo>
                <a:cubicBezTo>
                  <a:pt x="57" y="305"/>
                  <a:pt x="57" y="305"/>
                  <a:pt x="57" y="305"/>
                </a:cubicBezTo>
                <a:cubicBezTo>
                  <a:pt x="49" y="313"/>
                  <a:pt x="49" y="325"/>
                  <a:pt x="57" y="332"/>
                </a:cubicBezTo>
                <a:cubicBezTo>
                  <a:pt x="64" y="339"/>
                  <a:pt x="76" y="339"/>
                  <a:pt x="83" y="332"/>
                </a:cubicBezTo>
                <a:cubicBezTo>
                  <a:pt x="105" y="310"/>
                  <a:pt x="105" y="310"/>
                  <a:pt x="105" y="310"/>
                </a:cubicBezTo>
                <a:cubicBezTo>
                  <a:pt x="113" y="302"/>
                  <a:pt x="113" y="290"/>
                  <a:pt x="105" y="283"/>
                </a:cubicBezTo>
                <a:cubicBezTo>
                  <a:pt x="98" y="276"/>
                  <a:pt x="86" y="276"/>
                  <a:pt x="79" y="283"/>
                </a:cubicBezTo>
                <a:close/>
                <a:moveTo>
                  <a:pt x="50" y="176"/>
                </a:moveTo>
                <a:cubicBezTo>
                  <a:pt x="60" y="176"/>
                  <a:pt x="69" y="184"/>
                  <a:pt x="69" y="194"/>
                </a:cubicBezTo>
                <a:cubicBezTo>
                  <a:pt x="69" y="205"/>
                  <a:pt x="60" y="213"/>
                  <a:pt x="50" y="21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8" y="213"/>
                  <a:pt x="0" y="205"/>
                  <a:pt x="0" y="194"/>
                </a:cubicBezTo>
                <a:cubicBezTo>
                  <a:pt x="0" y="184"/>
                  <a:pt x="8" y="176"/>
                  <a:pt x="18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105" y="79"/>
                </a:moveTo>
                <a:cubicBezTo>
                  <a:pt x="83" y="57"/>
                  <a:pt x="83" y="57"/>
                  <a:pt x="83" y="57"/>
                </a:cubicBezTo>
                <a:cubicBezTo>
                  <a:pt x="76" y="49"/>
                  <a:pt x="64" y="49"/>
                  <a:pt x="57" y="57"/>
                </a:cubicBezTo>
                <a:cubicBezTo>
                  <a:pt x="49" y="64"/>
                  <a:pt x="49" y="76"/>
                  <a:pt x="57" y="83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86" y="113"/>
                  <a:pt x="98" y="113"/>
                  <a:pt x="105" y="106"/>
                </a:cubicBezTo>
                <a:cubicBezTo>
                  <a:pt x="113" y="98"/>
                  <a:pt x="113" y="86"/>
                  <a:pt x="105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95" name="Group 394"/>
          <p:cNvGrpSpPr/>
          <p:nvPr userDrawn="1"/>
        </p:nvGrpSpPr>
        <p:grpSpPr>
          <a:xfrm>
            <a:off x="1211847" y="5576083"/>
            <a:ext cx="316074" cy="288752"/>
            <a:chOff x="2843213" y="2803525"/>
            <a:chExt cx="936624" cy="855663"/>
          </a:xfrm>
          <a:solidFill>
            <a:schemeClr val="tx1"/>
          </a:solidFill>
        </p:grpSpPr>
        <p:sp>
          <p:nvSpPr>
            <p:cNvPr id="396" name="Freeform 32"/>
            <p:cNvSpPr>
              <a:spLocks/>
            </p:cNvSpPr>
            <p:nvPr/>
          </p:nvSpPr>
          <p:spPr bwMode="auto">
            <a:xfrm>
              <a:off x="3335338" y="2921000"/>
              <a:ext cx="273050" cy="168275"/>
            </a:xfrm>
            <a:custGeom>
              <a:avLst/>
              <a:gdLst>
                <a:gd name="T0" fmla="*/ 123 w 138"/>
                <a:gd name="T1" fmla="*/ 13 h 85"/>
                <a:gd name="T2" fmla="*/ 106 w 138"/>
                <a:gd name="T3" fmla="*/ 0 h 85"/>
                <a:gd name="T4" fmla="*/ 0 w 138"/>
                <a:gd name="T5" fmla="*/ 0 h 85"/>
                <a:gd name="T6" fmla="*/ 0 w 138"/>
                <a:gd name="T7" fmla="*/ 85 h 85"/>
                <a:gd name="T8" fmla="*/ 138 w 138"/>
                <a:gd name="T9" fmla="*/ 85 h 85"/>
                <a:gd name="T10" fmla="*/ 123 w 138"/>
                <a:gd name="T11" fmla="*/ 1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85">
                  <a:moveTo>
                    <a:pt x="123" y="13"/>
                  </a:moveTo>
                  <a:cubicBezTo>
                    <a:pt x="121" y="6"/>
                    <a:pt x="113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38" y="85"/>
                    <a:pt x="138" y="85"/>
                    <a:pt x="138" y="85"/>
                  </a:cubicBezTo>
                  <a:lnTo>
                    <a:pt x="12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7" name="Freeform 33"/>
            <p:cNvSpPr>
              <a:spLocks/>
            </p:cNvSpPr>
            <p:nvPr/>
          </p:nvSpPr>
          <p:spPr bwMode="auto">
            <a:xfrm>
              <a:off x="3013075" y="2921000"/>
              <a:ext cx="274637" cy="168275"/>
            </a:xfrm>
            <a:custGeom>
              <a:avLst/>
              <a:gdLst>
                <a:gd name="T0" fmla="*/ 15 w 138"/>
                <a:gd name="T1" fmla="*/ 13 h 85"/>
                <a:gd name="T2" fmla="*/ 0 w 138"/>
                <a:gd name="T3" fmla="*/ 85 h 85"/>
                <a:gd name="T4" fmla="*/ 138 w 138"/>
                <a:gd name="T5" fmla="*/ 85 h 85"/>
                <a:gd name="T6" fmla="*/ 138 w 138"/>
                <a:gd name="T7" fmla="*/ 0 h 85"/>
                <a:gd name="T8" fmla="*/ 32 w 138"/>
                <a:gd name="T9" fmla="*/ 0 h 85"/>
                <a:gd name="T10" fmla="*/ 15 w 138"/>
                <a:gd name="T11" fmla="*/ 1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85">
                  <a:moveTo>
                    <a:pt x="15" y="1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5" y="0"/>
                    <a:pt x="17" y="6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8" name="Freeform 34"/>
            <p:cNvSpPr>
              <a:spLocks/>
            </p:cNvSpPr>
            <p:nvPr/>
          </p:nvSpPr>
          <p:spPr bwMode="auto">
            <a:xfrm>
              <a:off x="2971800" y="3136900"/>
              <a:ext cx="315912" cy="168275"/>
            </a:xfrm>
            <a:custGeom>
              <a:avLst/>
              <a:gdLst>
                <a:gd name="T0" fmla="*/ 1 w 159"/>
                <a:gd name="T1" fmla="*/ 77 h 85"/>
                <a:gd name="T2" fmla="*/ 2 w 159"/>
                <a:gd name="T3" fmla="*/ 83 h 85"/>
                <a:gd name="T4" fmla="*/ 8 w 159"/>
                <a:gd name="T5" fmla="*/ 85 h 85"/>
                <a:gd name="T6" fmla="*/ 159 w 159"/>
                <a:gd name="T7" fmla="*/ 85 h 85"/>
                <a:gd name="T8" fmla="*/ 159 w 159"/>
                <a:gd name="T9" fmla="*/ 0 h 85"/>
                <a:gd name="T10" fmla="*/ 17 w 159"/>
                <a:gd name="T11" fmla="*/ 0 h 85"/>
                <a:gd name="T12" fmla="*/ 1 w 159"/>
                <a:gd name="T13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85">
                  <a:moveTo>
                    <a:pt x="1" y="77"/>
                  </a:moveTo>
                  <a:cubicBezTo>
                    <a:pt x="0" y="79"/>
                    <a:pt x="0" y="81"/>
                    <a:pt x="2" y="83"/>
                  </a:cubicBezTo>
                  <a:cubicBezTo>
                    <a:pt x="3" y="85"/>
                    <a:pt x="5" y="85"/>
                    <a:pt x="8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9" name="Freeform 35"/>
            <p:cNvSpPr>
              <a:spLocks/>
            </p:cNvSpPr>
            <p:nvPr/>
          </p:nvSpPr>
          <p:spPr bwMode="auto">
            <a:xfrm>
              <a:off x="3335338" y="3136900"/>
              <a:ext cx="314325" cy="168275"/>
            </a:xfrm>
            <a:custGeom>
              <a:avLst/>
              <a:gdLst>
                <a:gd name="T0" fmla="*/ 142 w 159"/>
                <a:gd name="T1" fmla="*/ 0 h 85"/>
                <a:gd name="T2" fmla="*/ 0 w 159"/>
                <a:gd name="T3" fmla="*/ 0 h 85"/>
                <a:gd name="T4" fmla="*/ 0 w 159"/>
                <a:gd name="T5" fmla="*/ 85 h 85"/>
                <a:gd name="T6" fmla="*/ 151 w 159"/>
                <a:gd name="T7" fmla="*/ 85 h 85"/>
                <a:gd name="T8" fmla="*/ 157 w 159"/>
                <a:gd name="T9" fmla="*/ 83 h 85"/>
                <a:gd name="T10" fmla="*/ 158 w 159"/>
                <a:gd name="T11" fmla="*/ 77 h 85"/>
                <a:gd name="T12" fmla="*/ 142 w 15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85">
                  <a:moveTo>
                    <a:pt x="1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4" y="85"/>
                    <a:pt x="156" y="85"/>
                    <a:pt x="157" y="83"/>
                  </a:cubicBezTo>
                  <a:cubicBezTo>
                    <a:pt x="159" y="81"/>
                    <a:pt x="159" y="79"/>
                    <a:pt x="158" y="77"/>
                  </a:cubicBezTo>
                  <a:lnTo>
                    <a:pt x="1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0" name="Freeform 36"/>
            <p:cNvSpPr>
              <a:spLocks noEditPoints="1"/>
            </p:cNvSpPr>
            <p:nvPr/>
          </p:nvSpPr>
          <p:spPr bwMode="auto">
            <a:xfrm>
              <a:off x="2843213" y="2803525"/>
              <a:ext cx="936624" cy="617538"/>
            </a:xfrm>
            <a:custGeom>
              <a:avLst/>
              <a:gdLst>
                <a:gd name="T0" fmla="*/ 469 w 472"/>
                <a:gd name="T1" fmla="*/ 256 h 312"/>
                <a:gd name="T2" fmla="*/ 426 w 472"/>
                <a:gd name="T3" fmla="*/ 48 h 312"/>
                <a:gd name="T4" fmla="*/ 366 w 472"/>
                <a:gd name="T5" fmla="*/ 0 h 312"/>
                <a:gd name="T6" fmla="*/ 106 w 472"/>
                <a:gd name="T7" fmla="*/ 0 h 312"/>
                <a:gd name="T8" fmla="*/ 46 w 472"/>
                <a:gd name="T9" fmla="*/ 48 h 312"/>
                <a:gd name="T10" fmla="*/ 3 w 472"/>
                <a:gd name="T11" fmla="*/ 256 h 312"/>
                <a:gd name="T12" fmla="*/ 12 w 472"/>
                <a:gd name="T13" fmla="*/ 296 h 312"/>
                <a:gd name="T14" fmla="*/ 48 w 472"/>
                <a:gd name="T15" fmla="*/ 312 h 312"/>
                <a:gd name="T16" fmla="*/ 424 w 472"/>
                <a:gd name="T17" fmla="*/ 312 h 312"/>
                <a:gd name="T18" fmla="*/ 460 w 472"/>
                <a:gd name="T19" fmla="*/ 296 h 312"/>
                <a:gd name="T20" fmla="*/ 469 w 472"/>
                <a:gd name="T21" fmla="*/ 256 h 312"/>
                <a:gd name="T22" fmla="*/ 424 w 472"/>
                <a:gd name="T23" fmla="*/ 266 h 312"/>
                <a:gd name="T24" fmla="*/ 399 w 472"/>
                <a:gd name="T25" fmla="*/ 277 h 312"/>
                <a:gd name="T26" fmla="*/ 73 w 472"/>
                <a:gd name="T27" fmla="*/ 277 h 312"/>
                <a:gd name="T28" fmla="*/ 48 w 472"/>
                <a:gd name="T29" fmla="*/ 266 h 312"/>
                <a:gd name="T30" fmla="*/ 43 w 472"/>
                <a:gd name="T31" fmla="*/ 240 h 312"/>
                <a:gd name="T32" fmla="*/ 78 w 472"/>
                <a:gd name="T33" fmla="*/ 68 h 312"/>
                <a:gd name="T34" fmla="*/ 118 w 472"/>
                <a:gd name="T35" fmla="*/ 35 h 312"/>
                <a:gd name="T36" fmla="*/ 354 w 472"/>
                <a:gd name="T37" fmla="*/ 35 h 312"/>
                <a:gd name="T38" fmla="*/ 394 w 472"/>
                <a:gd name="T39" fmla="*/ 68 h 312"/>
                <a:gd name="T40" fmla="*/ 429 w 472"/>
                <a:gd name="T41" fmla="*/ 240 h 312"/>
                <a:gd name="T42" fmla="*/ 424 w 472"/>
                <a:gd name="T43" fmla="*/ 26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312">
                  <a:moveTo>
                    <a:pt x="469" y="256"/>
                  </a:moveTo>
                  <a:cubicBezTo>
                    <a:pt x="426" y="48"/>
                    <a:pt x="426" y="48"/>
                    <a:pt x="426" y="48"/>
                  </a:cubicBezTo>
                  <a:cubicBezTo>
                    <a:pt x="420" y="21"/>
                    <a:pt x="394" y="0"/>
                    <a:pt x="36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78" y="0"/>
                    <a:pt x="52" y="21"/>
                    <a:pt x="46" y="48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0" y="271"/>
                    <a:pt x="3" y="285"/>
                    <a:pt x="12" y="296"/>
                  </a:cubicBezTo>
                  <a:cubicBezTo>
                    <a:pt x="21" y="306"/>
                    <a:pt x="34" y="312"/>
                    <a:pt x="48" y="312"/>
                  </a:cubicBezTo>
                  <a:cubicBezTo>
                    <a:pt x="424" y="312"/>
                    <a:pt x="424" y="312"/>
                    <a:pt x="424" y="312"/>
                  </a:cubicBezTo>
                  <a:cubicBezTo>
                    <a:pt x="438" y="312"/>
                    <a:pt x="451" y="306"/>
                    <a:pt x="460" y="296"/>
                  </a:cubicBezTo>
                  <a:cubicBezTo>
                    <a:pt x="469" y="285"/>
                    <a:pt x="472" y="271"/>
                    <a:pt x="469" y="256"/>
                  </a:cubicBezTo>
                  <a:close/>
                  <a:moveTo>
                    <a:pt x="424" y="266"/>
                  </a:moveTo>
                  <a:cubicBezTo>
                    <a:pt x="418" y="273"/>
                    <a:pt x="409" y="277"/>
                    <a:pt x="399" y="277"/>
                  </a:cubicBezTo>
                  <a:cubicBezTo>
                    <a:pt x="73" y="277"/>
                    <a:pt x="73" y="277"/>
                    <a:pt x="73" y="277"/>
                  </a:cubicBezTo>
                  <a:cubicBezTo>
                    <a:pt x="63" y="277"/>
                    <a:pt x="54" y="273"/>
                    <a:pt x="48" y="266"/>
                  </a:cubicBezTo>
                  <a:cubicBezTo>
                    <a:pt x="43" y="259"/>
                    <a:pt x="41" y="249"/>
                    <a:pt x="43" y="240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2" y="49"/>
                    <a:pt x="100" y="35"/>
                    <a:pt x="118" y="35"/>
                  </a:cubicBezTo>
                  <a:cubicBezTo>
                    <a:pt x="354" y="35"/>
                    <a:pt x="354" y="35"/>
                    <a:pt x="354" y="35"/>
                  </a:cubicBezTo>
                  <a:cubicBezTo>
                    <a:pt x="372" y="35"/>
                    <a:pt x="390" y="49"/>
                    <a:pt x="394" y="68"/>
                  </a:cubicBezTo>
                  <a:cubicBezTo>
                    <a:pt x="429" y="240"/>
                    <a:pt x="429" y="240"/>
                    <a:pt x="429" y="240"/>
                  </a:cubicBezTo>
                  <a:cubicBezTo>
                    <a:pt x="431" y="249"/>
                    <a:pt x="429" y="259"/>
                    <a:pt x="424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1" name="Freeform 37"/>
            <p:cNvSpPr>
              <a:spLocks/>
            </p:cNvSpPr>
            <p:nvPr/>
          </p:nvSpPr>
          <p:spPr bwMode="auto">
            <a:xfrm>
              <a:off x="3076575" y="3468688"/>
              <a:ext cx="468312" cy="190500"/>
            </a:xfrm>
            <a:custGeom>
              <a:avLst/>
              <a:gdLst>
                <a:gd name="T0" fmla="*/ 200 w 236"/>
                <a:gd name="T1" fmla="*/ 48 h 96"/>
                <a:gd name="T2" fmla="*/ 142 w 236"/>
                <a:gd name="T3" fmla="*/ 48 h 96"/>
                <a:gd name="T4" fmla="*/ 142 w 236"/>
                <a:gd name="T5" fmla="*/ 0 h 96"/>
                <a:gd name="T6" fmla="*/ 94 w 236"/>
                <a:gd name="T7" fmla="*/ 0 h 96"/>
                <a:gd name="T8" fmla="*/ 94 w 236"/>
                <a:gd name="T9" fmla="*/ 48 h 96"/>
                <a:gd name="T10" fmla="*/ 36 w 236"/>
                <a:gd name="T11" fmla="*/ 48 h 96"/>
                <a:gd name="T12" fmla="*/ 0 w 236"/>
                <a:gd name="T13" fmla="*/ 71 h 96"/>
                <a:gd name="T14" fmla="*/ 0 w 236"/>
                <a:gd name="T15" fmla="*/ 96 h 96"/>
                <a:gd name="T16" fmla="*/ 236 w 236"/>
                <a:gd name="T17" fmla="*/ 96 h 96"/>
                <a:gd name="T18" fmla="*/ 236 w 236"/>
                <a:gd name="T19" fmla="*/ 71 h 96"/>
                <a:gd name="T20" fmla="*/ 200 w 236"/>
                <a:gd name="T21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96">
                  <a:moveTo>
                    <a:pt x="200" y="48"/>
                  </a:moveTo>
                  <a:cubicBezTo>
                    <a:pt x="142" y="48"/>
                    <a:pt x="142" y="48"/>
                    <a:pt x="142" y="4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16" y="48"/>
                    <a:pt x="0" y="58"/>
                    <a:pt x="0" y="7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36" y="96"/>
                    <a:pt x="236" y="96"/>
                    <a:pt x="236" y="9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36" y="58"/>
                    <a:pt x="220" y="48"/>
                    <a:pt x="20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78" name="Group 277"/>
          <p:cNvGrpSpPr/>
          <p:nvPr userDrawn="1"/>
        </p:nvGrpSpPr>
        <p:grpSpPr>
          <a:xfrm>
            <a:off x="1867660" y="3236820"/>
            <a:ext cx="303330" cy="229942"/>
            <a:chOff x="8199438" y="1474788"/>
            <a:chExt cx="590550" cy="447675"/>
          </a:xfrm>
          <a:solidFill>
            <a:schemeClr val="tx1"/>
          </a:solidFill>
        </p:grpSpPr>
        <p:sp>
          <p:nvSpPr>
            <p:cNvPr id="279" name="Freeform 17"/>
            <p:cNvSpPr>
              <a:spLocks noEditPoints="1"/>
            </p:cNvSpPr>
            <p:nvPr/>
          </p:nvSpPr>
          <p:spPr bwMode="auto">
            <a:xfrm>
              <a:off x="8199438" y="1530350"/>
              <a:ext cx="590550" cy="322263"/>
            </a:xfrm>
            <a:custGeom>
              <a:avLst/>
              <a:gdLst>
                <a:gd name="T0" fmla="*/ 242 w 260"/>
                <a:gd name="T1" fmla="*/ 74 h 142"/>
                <a:gd name="T2" fmla="*/ 238 w 260"/>
                <a:gd name="T3" fmla="*/ 73 h 142"/>
                <a:gd name="T4" fmla="*/ 209 w 260"/>
                <a:gd name="T5" fmla="*/ 31 h 142"/>
                <a:gd name="T6" fmla="*/ 149 w 260"/>
                <a:gd name="T7" fmla="*/ 0 h 142"/>
                <a:gd name="T8" fmla="*/ 38 w 260"/>
                <a:gd name="T9" fmla="*/ 0 h 142"/>
                <a:gd name="T10" fmla="*/ 0 w 260"/>
                <a:gd name="T11" fmla="*/ 38 h 142"/>
                <a:gd name="T12" fmla="*/ 0 w 260"/>
                <a:gd name="T13" fmla="*/ 123 h 142"/>
                <a:gd name="T14" fmla="*/ 19 w 260"/>
                <a:gd name="T15" fmla="*/ 142 h 142"/>
                <a:gd name="T16" fmla="*/ 30 w 260"/>
                <a:gd name="T17" fmla="*/ 142 h 142"/>
                <a:gd name="T18" fmla="*/ 69 w 260"/>
                <a:gd name="T19" fmla="*/ 104 h 142"/>
                <a:gd name="T20" fmla="*/ 107 w 260"/>
                <a:gd name="T21" fmla="*/ 142 h 142"/>
                <a:gd name="T22" fmla="*/ 153 w 260"/>
                <a:gd name="T23" fmla="*/ 142 h 142"/>
                <a:gd name="T24" fmla="*/ 191 w 260"/>
                <a:gd name="T25" fmla="*/ 104 h 142"/>
                <a:gd name="T26" fmla="*/ 230 w 260"/>
                <a:gd name="T27" fmla="*/ 142 h 142"/>
                <a:gd name="T28" fmla="*/ 241 w 260"/>
                <a:gd name="T29" fmla="*/ 142 h 142"/>
                <a:gd name="T30" fmla="*/ 260 w 260"/>
                <a:gd name="T31" fmla="*/ 123 h 142"/>
                <a:gd name="T32" fmla="*/ 260 w 260"/>
                <a:gd name="T33" fmla="*/ 100 h 142"/>
                <a:gd name="T34" fmla="*/ 242 w 260"/>
                <a:gd name="T35" fmla="*/ 74 h 142"/>
                <a:gd name="T36" fmla="*/ 107 w 260"/>
                <a:gd name="T37" fmla="*/ 61 h 142"/>
                <a:gd name="T38" fmla="*/ 88 w 260"/>
                <a:gd name="T39" fmla="*/ 61 h 142"/>
                <a:gd name="T40" fmla="*/ 88 w 260"/>
                <a:gd name="T41" fmla="*/ 81 h 142"/>
                <a:gd name="T42" fmla="*/ 68 w 260"/>
                <a:gd name="T43" fmla="*/ 81 h 142"/>
                <a:gd name="T44" fmla="*/ 68 w 260"/>
                <a:gd name="T45" fmla="*/ 61 h 142"/>
                <a:gd name="T46" fmla="*/ 49 w 260"/>
                <a:gd name="T47" fmla="*/ 61 h 142"/>
                <a:gd name="T48" fmla="*/ 49 w 260"/>
                <a:gd name="T49" fmla="*/ 42 h 142"/>
                <a:gd name="T50" fmla="*/ 68 w 260"/>
                <a:gd name="T51" fmla="*/ 42 h 142"/>
                <a:gd name="T52" fmla="*/ 68 w 260"/>
                <a:gd name="T53" fmla="*/ 23 h 142"/>
                <a:gd name="T54" fmla="*/ 88 w 260"/>
                <a:gd name="T55" fmla="*/ 23 h 142"/>
                <a:gd name="T56" fmla="*/ 88 w 260"/>
                <a:gd name="T57" fmla="*/ 42 h 142"/>
                <a:gd name="T58" fmla="*/ 107 w 260"/>
                <a:gd name="T59" fmla="*/ 42 h 142"/>
                <a:gd name="T60" fmla="*/ 107 w 260"/>
                <a:gd name="T61" fmla="*/ 61 h 142"/>
                <a:gd name="T62" fmla="*/ 219 w 260"/>
                <a:gd name="T63" fmla="*/ 71 h 142"/>
                <a:gd name="T64" fmla="*/ 155 w 260"/>
                <a:gd name="T65" fmla="*/ 71 h 142"/>
                <a:gd name="T66" fmla="*/ 151 w 260"/>
                <a:gd name="T67" fmla="*/ 67 h 142"/>
                <a:gd name="T68" fmla="*/ 151 w 260"/>
                <a:gd name="T69" fmla="*/ 34 h 142"/>
                <a:gd name="T70" fmla="*/ 155 w 260"/>
                <a:gd name="T71" fmla="*/ 30 h 142"/>
                <a:gd name="T72" fmla="*/ 190 w 260"/>
                <a:gd name="T73" fmla="*/ 30 h 142"/>
                <a:gd name="T74" fmla="*/ 196 w 260"/>
                <a:gd name="T75" fmla="*/ 33 h 142"/>
                <a:gd name="T76" fmla="*/ 220 w 260"/>
                <a:gd name="T77" fmla="*/ 67 h 142"/>
                <a:gd name="T78" fmla="*/ 219 w 260"/>
                <a:gd name="T79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0" h="142">
                  <a:moveTo>
                    <a:pt x="242" y="74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7" y="72"/>
                    <a:pt x="209" y="31"/>
                    <a:pt x="209" y="31"/>
                  </a:cubicBezTo>
                  <a:cubicBezTo>
                    <a:pt x="197" y="14"/>
                    <a:pt x="170" y="0"/>
                    <a:pt x="14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4"/>
                    <a:pt x="8" y="142"/>
                    <a:pt x="19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21"/>
                    <a:pt x="47" y="104"/>
                    <a:pt x="69" y="104"/>
                  </a:cubicBezTo>
                  <a:cubicBezTo>
                    <a:pt x="90" y="104"/>
                    <a:pt x="107" y="121"/>
                    <a:pt x="107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21"/>
                    <a:pt x="170" y="104"/>
                    <a:pt x="191" y="104"/>
                  </a:cubicBezTo>
                  <a:cubicBezTo>
                    <a:pt x="213" y="104"/>
                    <a:pt x="230" y="121"/>
                    <a:pt x="230" y="142"/>
                  </a:cubicBezTo>
                  <a:cubicBezTo>
                    <a:pt x="241" y="142"/>
                    <a:pt x="241" y="142"/>
                    <a:pt x="241" y="142"/>
                  </a:cubicBezTo>
                  <a:cubicBezTo>
                    <a:pt x="252" y="142"/>
                    <a:pt x="260" y="134"/>
                    <a:pt x="260" y="123"/>
                  </a:cubicBezTo>
                  <a:cubicBezTo>
                    <a:pt x="260" y="100"/>
                    <a:pt x="260" y="100"/>
                    <a:pt x="260" y="100"/>
                  </a:cubicBezTo>
                  <a:cubicBezTo>
                    <a:pt x="260" y="89"/>
                    <a:pt x="252" y="78"/>
                    <a:pt x="242" y="74"/>
                  </a:cubicBezTo>
                  <a:close/>
                  <a:moveTo>
                    <a:pt x="107" y="61"/>
                  </a:moveTo>
                  <a:cubicBezTo>
                    <a:pt x="88" y="61"/>
                    <a:pt x="88" y="61"/>
                    <a:pt x="88" y="61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107" y="42"/>
                    <a:pt x="107" y="42"/>
                    <a:pt x="107" y="42"/>
                  </a:cubicBezTo>
                  <a:lnTo>
                    <a:pt x="107" y="61"/>
                  </a:lnTo>
                  <a:close/>
                  <a:moveTo>
                    <a:pt x="219" y="71"/>
                  </a:moveTo>
                  <a:cubicBezTo>
                    <a:pt x="155" y="71"/>
                    <a:pt x="155" y="71"/>
                    <a:pt x="155" y="71"/>
                  </a:cubicBezTo>
                  <a:cubicBezTo>
                    <a:pt x="153" y="71"/>
                    <a:pt x="151" y="69"/>
                    <a:pt x="151" y="67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2"/>
                    <a:pt x="153" y="30"/>
                    <a:pt x="155" y="30"/>
                  </a:cubicBezTo>
                  <a:cubicBezTo>
                    <a:pt x="190" y="30"/>
                    <a:pt x="190" y="30"/>
                    <a:pt x="190" y="30"/>
                  </a:cubicBezTo>
                  <a:cubicBezTo>
                    <a:pt x="193" y="30"/>
                    <a:pt x="195" y="32"/>
                    <a:pt x="196" y="33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2" y="69"/>
                    <a:pt x="221" y="71"/>
                    <a:pt x="219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0" name="Freeform 18"/>
            <p:cNvSpPr>
              <a:spLocks noEditPoints="1"/>
            </p:cNvSpPr>
            <p:nvPr/>
          </p:nvSpPr>
          <p:spPr bwMode="auto">
            <a:xfrm>
              <a:off x="8564563" y="1784350"/>
              <a:ext cx="139700" cy="138113"/>
            </a:xfrm>
            <a:custGeom>
              <a:avLst/>
              <a:gdLst>
                <a:gd name="T0" fmla="*/ 0 w 61"/>
                <a:gd name="T1" fmla="*/ 30 h 61"/>
                <a:gd name="T2" fmla="*/ 30 w 61"/>
                <a:gd name="T3" fmla="*/ 61 h 61"/>
                <a:gd name="T4" fmla="*/ 61 w 61"/>
                <a:gd name="T5" fmla="*/ 30 h 61"/>
                <a:gd name="T6" fmla="*/ 30 w 61"/>
                <a:gd name="T7" fmla="*/ 0 h 61"/>
                <a:gd name="T8" fmla="*/ 0 w 61"/>
                <a:gd name="T9" fmla="*/ 30 h 61"/>
                <a:gd name="T10" fmla="*/ 19 w 61"/>
                <a:gd name="T11" fmla="*/ 30 h 61"/>
                <a:gd name="T12" fmla="*/ 30 w 61"/>
                <a:gd name="T13" fmla="*/ 19 h 61"/>
                <a:gd name="T14" fmla="*/ 42 w 61"/>
                <a:gd name="T15" fmla="*/ 30 h 61"/>
                <a:gd name="T16" fmla="*/ 30 w 61"/>
                <a:gd name="T17" fmla="*/ 42 h 61"/>
                <a:gd name="T18" fmla="*/ 19 w 61"/>
                <a:gd name="T19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0" y="30"/>
                  </a:moveTo>
                  <a:cubicBezTo>
                    <a:pt x="0" y="47"/>
                    <a:pt x="13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lose/>
                  <a:moveTo>
                    <a:pt x="19" y="30"/>
                  </a:moveTo>
                  <a:cubicBezTo>
                    <a:pt x="19" y="24"/>
                    <a:pt x="24" y="19"/>
                    <a:pt x="30" y="19"/>
                  </a:cubicBezTo>
                  <a:cubicBezTo>
                    <a:pt x="37" y="19"/>
                    <a:pt x="42" y="24"/>
                    <a:pt x="42" y="30"/>
                  </a:cubicBezTo>
                  <a:cubicBezTo>
                    <a:pt x="42" y="37"/>
                    <a:pt x="37" y="42"/>
                    <a:pt x="30" y="42"/>
                  </a:cubicBezTo>
                  <a:cubicBezTo>
                    <a:pt x="24" y="42"/>
                    <a:pt x="19" y="37"/>
                    <a:pt x="19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1" name="Freeform 19"/>
            <p:cNvSpPr>
              <a:spLocks noEditPoints="1"/>
            </p:cNvSpPr>
            <p:nvPr/>
          </p:nvSpPr>
          <p:spPr bwMode="auto">
            <a:xfrm>
              <a:off x="8286750" y="1784350"/>
              <a:ext cx="138113" cy="138113"/>
            </a:xfrm>
            <a:custGeom>
              <a:avLst/>
              <a:gdLst>
                <a:gd name="T0" fmla="*/ 31 w 61"/>
                <a:gd name="T1" fmla="*/ 0 h 61"/>
                <a:gd name="T2" fmla="*/ 0 w 61"/>
                <a:gd name="T3" fmla="*/ 30 h 61"/>
                <a:gd name="T4" fmla="*/ 31 w 61"/>
                <a:gd name="T5" fmla="*/ 61 h 61"/>
                <a:gd name="T6" fmla="*/ 61 w 61"/>
                <a:gd name="T7" fmla="*/ 30 h 61"/>
                <a:gd name="T8" fmla="*/ 31 w 61"/>
                <a:gd name="T9" fmla="*/ 0 h 61"/>
                <a:gd name="T10" fmla="*/ 31 w 61"/>
                <a:gd name="T11" fmla="*/ 42 h 61"/>
                <a:gd name="T12" fmla="*/ 19 w 61"/>
                <a:gd name="T13" fmla="*/ 30 h 61"/>
                <a:gd name="T14" fmla="*/ 31 w 61"/>
                <a:gd name="T15" fmla="*/ 19 h 61"/>
                <a:gd name="T16" fmla="*/ 42 w 61"/>
                <a:gd name="T17" fmla="*/ 30 h 61"/>
                <a:gd name="T18" fmla="*/ 31 w 61"/>
                <a:gd name="T19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31" y="42"/>
                  </a:moveTo>
                  <a:cubicBezTo>
                    <a:pt x="24" y="42"/>
                    <a:pt x="19" y="37"/>
                    <a:pt x="19" y="30"/>
                  </a:cubicBezTo>
                  <a:cubicBezTo>
                    <a:pt x="19" y="24"/>
                    <a:pt x="24" y="19"/>
                    <a:pt x="31" y="19"/>
                  </a:cubicBezTo>
                  <a:cubicBezTo>
                    <a:pt x="37" y="19"/>
                    <a:pt x="42" y="24"/>
                    <a:pt x="42" y="30"/>
                  </a:cubicBezTo>
                  <a:cubicBezTo>
                    <a:pt x="42" y="37"/>
                    <a:pt x="37" y="42"/>
                    <a:pt x="31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2" name="Freeform 20"/>
            <p:cNvSpPr>
              <a:spLocks/>
            </p:cNvSpPr>
            <p:nvPr/>
          </p:nvSpPr>
          <p:spPr bwMode="auto">
            <a:xfrm>
              <a:off x="8437563" y="1474788"/>
              <a:ext cx="87313" cy="36513"/>
            </a:xfrm>
            <a:custGeom>
              <a:avLst/>
              <a:gdLst>
                <a:gd name="T0" fmla="*/ 19 w 38"/>
                <a:gd name="T1" fmla="*/ 0 h 16"/>
                <a:gd name="T2" fmla="*/ 0 w 38"/>
                <a:gd name="T3" fmla="*/ 16 h 16"/>
                <a:gd name="T4" fmla="*/ 38 w 38"/>
                <a:gd name="T5" fmla="*/ 16 h 16"/>
                <a:gd name="T6" fmla="*/ 19 w 3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6">
                  <a:moveTo>
                    <a:pt x="19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7"/>
                    <a:pt x="2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41" name="Group 340"/>
          <p:cNvGrpSpPr/>
          <p:nvPr userDrawn="1"/>
        </p:nvGrpSpPr>
        <p:grpSpPr>
          <a:xfrm>
            <a:off x="1830690" y="2105934"/>
            <a:ext cx="377270" cy="255434"/>
            <a:chOff x="11182350" y="6326188"/>
            <a:chExt cx="712788" cy="482600"/>
          </a:xfrm>
          <a:solidFill>
            <a:schemeClr val="tx1"/>
          </a:solidFill>
        </p:grpSpPr>
        <p:sp>
          <p:nvSpPr>
            <p:cNvPr id="342" name="Freeform 88"/>
            <p:cNvSpPr>
              <a:spLocks/>
            </p:cNvSpPr>
            <p:nvPr/>
          </p:nvSpPr>
          <p:spPr bwMode="auto">
            <a:xfrm>
              <a:off x="11182350" y="6326188"/>
              <a:ext cx="555625" cy="266700"/>
            </a:xfrm>
            <a:custGeom>
              <a:avLst/>
              <a:gdLst>
                <a:gd name="T0" fmla="*/ 185 w 191"/>
                <a:gd name="T1" fmla="*/ 0 h 92"/>
                <a:gd name="T2" fmla="*/ 165 w 191"/>
                <a:gd name="T3" fmla="*/ 0 h 92"/>
                <a:gd name="T4" fmla="*/ 154 w 191"/>
                <a:gd name="T5" fmla="*/ 3 h 92"/>
                <a:gd name="T6" fmla="*/ 118 w 191"/>
                <a:gd name="T7" fmla="*/ 22 h 92"/>
                <a:gd name="T8" fmla="*/ 107 w 191"/>
                <a:gd name="T9" fmla="*/ 25 h 92"/>
                <a:gd name="T10" fmla="*/ 5 w 191"/>
                <a:gd name="T11" fmla="*/ 20 h 92"/>
                <a:gd name="T12" fmla="*/ 0 w 191"/>
                <a:gd name="T13" fmla="*/ 25 h 92"/>
                <a:gd name="T14" fmla="*/ 0 w 191"/>
                <a:gd name="T15" fmla="*/ 62 h 92"/>
                <a:gd name="T16" fmla="*/ 4 w 191"/>
                <a:gd name="T17" fmla="*/ 69 h 92"/>
                <a:gd name="T18" fmla="*/ 66 w 191"/>
                <a:gd name="T19" fmla="*/ 89 h 92"/>
                <a:gd name="T20" fmla="*/ 83 w 191"/>
                <a:gd name="T21" fmla="*/ 92 h 92"/>
                <a:gd name="T22" fmla="*/ 116 w 191"/>
                <a:gd name="T23" fmla="*/ 92 h 92"/>
                <a:gd name="T24" fmla="*/ 126 w 191"/>
                <a:gd name="T25" fmla="*/ 86 h 92"/>
                <a:gd name="T26" fmla="*/ 156 w 191"/>
                <a:gd name="T27" fmla="*/ 20 h 92"/>
                <a:gd name="T28" fmla="*/ 171 w 191"/>
                <a:gd name="T29" fmla="*/ 11 h 92"/>
                <a:gd name="T30" fmla="*/ 185 w 191"/>
                <a:gd name="T31" fmla="*/ 11 h 92"/>
                <a:gd name="T32" fmla="*/ 185 w 191"/>
                <a:gd name="T33" fmla="*/ 11 h 92"/>
                <a:gd name="T34" fmla="*/ 191 w 191"/>
                <a:gd name="T35" fmla="*/ 5 h 92"/>
                <a:gd name="T36" fmla="*/ 185 w 191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1" h="92">
                  <a:moveTo>
                    <a:pt x="185" y="0"/>
                  </a:moveTo>
                  <a:cubicBezTo>
                    <a:pt x="185" y="0"/>
                    <a:pt x="168" y="0"/>
                    <a:pt x="165" y="0"/>
                  </a:cubicBezTo>
                  <a:cubicBezTo>
                    <a:pt x="162" y="0"/>
                    <a:pt x="158" y="0"/>
                    <a:pt x="154" y="3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15" y="24"/>
                    <a:pt x="111" y="25"/>
                    <a:pt x="10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0" y="2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0" y="67"/>
                    <a:pt x="4" y="6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77" y="92"/>
                    <a:pt x="83" y="92"/>
                  </a:cubicBezTo>
                  <a:cubicBezTo>
                    <a:pt x="90" y="92"/>
                    <a:pt x="116" y="92"/>
                    <a:pt x="116" y="92"/>
                  </a:cubicBezTo>
                  <a:cubicBezTo>
                    <a:pt x="122" y="92"/>
                    <a:pt x="125" y="86"/>
                    <a:pt x="126" y="8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9" y="15"/>
                    <a:pt x="165" y="11"/>
                    <a:pt x="171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9" y="11"/>
                    <a:pt x="191" y="8"/>
                    <a:pt x="191" y="5"/>
                  </a:cubicBezTo>
                  <a:cubicBezTo>
                    <a:pt x="191" y="2"/>
                    <a:pt x="189" y="0"/>
                    <a:pt x="1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3" name="Freeform 89"/>
            <p:cNvSpPr>
              <a:spLocks noEditPoints="1"/>
            </p:cNvSpPr>
            <p:nvPr/>
          </p:nvSpPr>
          <p:spPr bwMode="auto">
            <a:xfrm>
              <a:off x="11242675" y="6405563"/>
              <a:ext cx="652463" cy="403225"/>
            </a:xfrm>
            <a:custGeom>
              <a:avLst/>
              <a:gdLst>
                <a:gd name="T0" fmla="*/ 218 w 224"/>
                <a:gd name="T1" fmla="*/ 88 h 139"/>
                <a:gd name="T2" fmla="*/ 214 w 224"/>
                <a:gd name="T3" fmla="*/ 88 h 139"/>
                <a:gd name="T4" fmla="*/ 214 w 224"/>
                <a:gd name="T5" fmla="*/ 57 h 139"/>
                <a:gd name="T6" fmla="*/ 212 w 224"/>
                <a:gd name="T7" fmla="*/ 47 h 139"/>
                <a:gd name="T8" fmla="*/ 192 w 224"/>
                <a:gd name="T9" fmla="*/ 5 h 139"/>
                <a:gd name="T10" fmla="*/ 184 w 224"/>
                <a:gd name="T11" fmla="*/ 0 h 139"/>
                <a:gd name="T12" fmla="*/ 155 w 224"/>
                <a:gd name="T13" fmla="*/ 0 h 139"/>
                <a:gd name="T14" fmla="*/ 147 w 224"/>
                <a:gd name="T15" fmla="*/ 4 h 139"/>
                <a:gd name="T16" fmla="*/ 115 w 224"/>
                <a:gd name="T17" fmla="*/ 75 h 139"/>
                <a:gd name="T18" fmla="*/ 106 w 224"/>
                <a:gd name="T19" fmla="*/ 80 h 139"/>
                <a:gd name="T20" fmla="*/ 57 w 224"/>
                <a:gd name="T21" fmla="*/ 80 h 139"/>
                <a:gd name="T22" fmla="*/ 34 w 224"/>
                <a:gd name="T23" fmla="*/ 71 h 139"/>
                <a:gd name="T24" fmla="*/ 0 w 224"/>
                <a:gd name="T25" fmla="*/ 105 h 139"/>
                <a:gd name="T26" fmla="*/ 34 w 224"/>
                <a:gd name="T27" fmla="*/ 139 h 139"/>
                <a:gd name="T28" fmla="*/ 68 w 224"/>
                <a:gd name="T29" fmla="*/ 110 h 139"/>
                <a:gd name="T30" fmla="*/ 124 w 224"/>
                <a:gd name="T31" fmla="*/ 110 h 139"/>
                <a:gd name="T32" fmla="*/ 158 w 224"/>
                <a:gd name="T33" fmla="*/ 139 h 139"/>
                <a:gd name="T34" fmla="*/ 192 w 224"/>
                <a:gd name="T35" fmla="*/ 110 h 139"/>
                <a:gd name="T36" fmla="*/ 218 w 224"/>
                <a:gd name="T37" fmla="*/ 110 h 139"/>
                <a:gd name="T38" fmla="*/ 224 w 224"/>
                <a:gd name="T39" fmla="*/ 104 h 139"/>
                <a:gd name="T40" fmla="*/ 224 w 224"/>
                <a:gd name="T41" fmla="*/ 94 h 139"/>
                <a:gd name="T42" fmla="*/ 218 w 224"/>
                <a:gd name="T43" fmla="*/ 88 h 139"/>
                <a:gd name="T44" fmla="*/ 34 w 224"/>
                <a:gd name="T45" fmla="*/ 122 h 139"/>
                <a:gd name="T46" fmla="*/ 17 w 224"/>
                <a:gd name="T47" fmla="*/ 105 h 139"/>
                <a:gd name="T48" fmla="*/ 34 w 224"/>
                <a:gd name="T49" fmla="*/ 88 h 139"/>
                <a:gd name="T50" fmla="*/ 51 w 224"/>
                <a:gd name="T51" fmla="*/ 105 h 139"/>
                <a:gd name="T52" fmla="*/ 34 w 224"/>
                <a:gd name="T53" fmla="*/ 122 h 139"/>
                <a:gd name="T54" fmla="*/ 158 w 224"/>
                <a:gd name="T55" fmla="*/ 122 h 139"/>
                <a:gd name="T56" fmla="*/ 141 w 224"/>
                <a:gd name="T57" fmla="*/ 105 h 139"/>
                <a:gd name="T58" fmla="*/ 158 w 224"/>
                <a:gd name="T59" fmla="*/ 88 h 139"/>
                <a:gd name="T60" fmla="*/ 175 w 224"/>
                <a:gd name="T61" fmla="*/ 105 h 139"/>
                <a:gd name="T62" fmla="*/ 158 w 224"/>
                <a:gd name="T63" fmla="*/ 122 h 139"/>
                <a:gd name="T64" fmla="*/ 195 w 224"/>
                <a:gd name="T65" fmla="*/ 50 h 139"/>
                <a:gd name="T66" fmla="*/ 161 w 224"/>
                <a:gd name="T67" fmla="*/ 50 h 139"/>
                <a:gd name="T68" fmla="*/ 156 w 224"/>
                <a:gd name="T69" fmla="*/ 45 h 139"/>
                <a:gd name="T70" fmla="*/ 156 w 224"/>
                <a:gd name="T71" fmla="*/ 18 h 139"/>
                <a:gd name="T72" fmla="*/ 161 w 224"/>
                <a:gd name="T73" fmla="*/ 12 h 139"/>
                <a:gd name="T74" fmla="*/ 177 w 224"/>
                <a:gd name="T75" fmla="*/ 12 h 139"/>
                <a:gd name="T76" fmla="*/ 185 w 224"/>
                <a:gd name="T77" fmla="*/ 17 h 139"/>
                <a:gd name="T78" fmla="*/ 198 w 224"/>
                <a:gd name="T79" fmla="*/ 45 h 139"/>
                <a:gd name="T80" fmla="*/ 195 w 224"/>
                <a:gd name="T81" fmla="*/ 5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139">
                  <a:moveTo>
                    <a:pt x="218" y="88"/>
                  </a:moveTo>
                  <a:cubicBezTo>
                    <a:pt x="214" y="88"/>
                    <a:pt x="214" y="88"/>
                    <a:pt x="214" y="88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14" y="54"/>
                    <a:pt x="213" y="49"/>
                    <a:pt x="212" y="47"/>
                  </a:cubicBezTo>
                  <a:cubicBezTo>
                    <a:pt x="192" y="5"/>
                    <a:pt x="192" y="5"/>
                    <a:pt x="192" y="5"/>
                  </a:cubicBezTo>
                  <a:cubicBezTo>
                    <a:pt x="191" y="2"/>
                    <a:pt x="187" y="0"/>
                    <a:pt x="18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2" y="0"/>
                    <a:pt x="148" y="2"/>
                    <a:pt x="147" y="4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3" y="78"/>
                    <a:pt x="109" y="80"/>
                    <a:pt x="106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1" y="74"/>
                    <a:pt x="43" y="71"/>
                    <a:pt x="34" y="71"/>
                  </a:cubicBezTo>
                  <a:cubicBezTo>
                    <a:pt x="15" y="71"/>
                    <a:pt x="0" y="86"/>
                    <a:pt x="0" y="105"/>
                  </a:cubicBezTo>
                  <a:cubicBezTo>
                    <a:pt x="0" y="124"/>
                    <a:pt x="15" y="139"/>
                    <a:pt x="34" y="139"/>
                  </a:cubicBezTo>
                  <a:cubicBezTo>
                    <a:pt x="51" y="139"/>
                    <a:pt x="65" y="126"/>
                    <a:pt x="68" y="110"/>
                  </a:cubicBezTo>
                  <a:cubicBezTo>
                    <a:pt x="124" y="110"/>
                    <a:pt x="124" y="110"/>
                    <a:pt x="124" y="110"/>
                  </a:cubicBezTo>
                  <a:cubicBezTo>
                    <a:pt x="127" y="126"/>
                    <a:pt x="141" y="139"/>
                    <a:pt x="158" y="139"/>
                  </a:cubicBezTo>
                  <a:cubicBezTo>
                    <a:pt x="175" y="139"/>
                    <a:pt x="190" y="126"/>
                    <a:pt x="192" y="110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21" y="110"/>
                    <a:pt x="224" y="107"/>
                    <a:pt x="224" y="104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4" y="91"/>
                    <a:pt x="221" y="88"/>
                    <a:pt x="218" y="88"/>
                  </a:cubicBezTo>
                  <a:close/>
                  <a:moveTo>
                    <a:pt x="34" y="122"/>
                  </a:moveTo>
                  <a:cubicBezTo>
                    <a:pt x="24" y="122"/>
                    <a:pt x="17" y="114"/>
                    <a:pt x="17" y="105"/>
                  </a:cubicBezTo>
                  <a:cubicBezTo>
                    <a:pt x="17" y="96"/>
                    <a:pt x="24" y="88"/>
                    <a:pt x="34" y="88"/>
                  </a:cubicBezTo>
                  <a:cubicBezTo>
                    <a:pt x="43" y="88"/>
                    <a:pt x="51" y="96"/>
                    <a:pt x="51" y="105"/>
                  </a:cubicBezTo>
                  <a:cubicBezTo>
                    <a:pt x="51" y="114"/>
                    <a:pt x="43" y="122"/>
                    <a:pt x="34" y="122"/>
                  </a:cubicBezTo>
                  <a:close/>
                  <a:moveTo>
                    <a:pt x="158" y="122"/>
                  </a:moveTo>
                  <a:cubicBezTo>
                    <a:pt x="149" y="122"/>
                    <a:pt x="141" y="114"/>
                    <a:pt x="141" y="105"/>
                  </a:cubicBezTo>
                  <a:cubicBezTo>
                    <a:pt x="141" y="96"/>
                    <a:pt x="149" y="88"/>
                    <a:pt x="158" y="88"/>
                  </a:cubicBezTo>
                  <a:cubicBezTo>
                    <a:pt x="168" y="88"/>
                    <a:pt x="175" y="96"/>
                    <a:pt x="175" y="105"/>
                  </a:cubicBezTo>
                  <a:cubicBezTo>
                    <a:pt x="175" y="114"/>
                    <a:pt x="168" y="122"/>
                    <a:pt x="158" y="122"/>
                  </a:cubicBezTo>
                  <a:close/>
                  <a:moveTo>
                    <a:pt x="195" y="50"/>
                  </a:moveTo>
                  <a:cubicBezTo>
                    <a:pt x="161" y="50"/>
                    <a:pt x="161" y="50"/>
                    <a:pt x="161" y="50"/>
                  </a:cubicBezTo>
                  <a:cubicBezTo>
                    <a:pt x="158" y="50"/>
                    <a:pt x="156" y="48"/>
                    <a:pt x="156" y="45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6" y="15"/>
                    <a:pt x="158" y="12"/>
                    <a:pt x="161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80" y="12"/>
                    <a:pt x="183" y="14"/>
                    <a:pt x="185" y="17"/>
                  </a:cubicBezTo>
                  <a:cubicBezTo>
                    <a:pt x="198" y="45"/>
                    <a:pt x="198" y="45"/>
                    <a:pt x="198" y="45"/>
                  </a:cubicBezTo>
                  <a:cubicBezTo>
                    <a:pt x="199" y="48"/>
                    <a:pt x="198" y="50"/>
                    <a:pt x="19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58" name="Freeform 6"/>
          <p:cNvSpPr>
            <a:spLocks noEditPoints="1"/>
          </p:cNvSpPr>
          <p:nvPr userDrawn="1"/>
        </p:nvSpPr>
        <p:spPr bwMode="auto">
          <a:xfrm>
            <a:off x="1837038" y="2624748"/>
            <a:ext cx="364576" cy="301950"/>
          </a:xfrm>
          <a:custGeom>
            <a:avLst/>
            <a:gdLst>
              <a:gd name="T0" fmla="*/ 372 w 442"/>
              <a:gd name="T1" fmla="*/ 146 h 366"/>
              <a:gd name="T2" fmla="*/ 293 w 442"/>
              <a:gd name="T3" fmla="*/ 221 h 366"/>
              <a:gd name="T4" fmla="*/ 221 w 442"/>
              <a:gd name="T5" fmla="*/ 149 h 366"/>
              <a:gd name="T6" fmla="*/ 296 w 442"/>
              <a:gd name="T7" fmla="*/ 70 h 366"/>
              <a:gd name="T8" fmla="*/ 296 w 442"/>
              <a:gd name="T9" fmla="*/ 0 h 366"/>
              <a:gd name="T10" fmla="*/ 151 w 442"/>
              <a:gd name="T11" fmla="*/ 146 h 366"/>
              <a:gd name="T12" fmla="*/ 174 w 442"/>
              <a:gd name="T13" fmla="*/ 223 h 366"/>
              <a:gd name="T14" fmla="*/ 142 w 442"/>
              <a:gd name="T15" fmla="*/ 255 h 366"/>
              <a:gd name="T16" fmla="*/ 136 w 442"/>
              <a:gd name="T17" fmla="*/ 255 h 366"/>
              <a:gd name="T18" fmla="*/ 93 w 442"/>
              <a:gd name="T19" fmla="*/ 275 h 366"/>
              <a:gd name="T20" fmla="*/ 0 w 442"/>
              <a:gd name="T21" fmla="*/ 275 h 366"/>
              <a:gd name="T22" fmla="*/ 0 w 442"/>
              <a:gd name="T23" fmla="*/ 345 h 366"/>
              <a:gd name="T24" fmla="*/ 93 w 442"/>
              <a:gd name="T25" fmla="*/ 345 h 366"/>
              <a:gd name="T26" fmla="*/ 136 w 442"/>
              <a:gd name="T27" fmla="*/ 366 h 366"/>
              <a:gd name="T28" fmla="*/ 192 w 442"/>
              <a:gd name="T29" fmla="*/ 310 h 366"/>
              <a:gd name="T30" fmla="*/ 192 w 442"/>
              <a:gd name="T31" fmla="*/ 304 h 366"/>
              <a:gd name="T32" fmla="*/ 224 w 442"/>
              <a:gd name="T33" fmla="*/ 272 h 366"/>
              <a:gd name="T34" fmla="*/ 296 w 442"/>
              <a:gd name="T35" fmla="*/ 291 h 366"/>
              <a:gd name="T36" fmla="*/ 442 w 442"/>
              <a:gd name="T37" fmla="*/ 146 h 366"/>
              <a:gd name="T38" fmla="*/ 372 w 442"/>
              <a:gd name="T39" fmla="*/ 146 h 366"/>
              <a:gd name="T40" fmla="*/ 139 w 442"/>
              <a:gd name="T41" fmla="*/ 333 h 366"/>
              <a:gd name="T42" fmla="*/ 114 w 442"/>
              <a:gd name="T43" fmla="*/ 307 h 366"/>
              <a:gd name="T44" fmla="*/ 133 w 442"/>
              <a:gd name="T45" fmla="*/ 288 h 366"/>
              <a:gd name="T46" fmla="*/ 159 w 442"/>
              <a:gd name="T47" fmla="*/ 313 h 366"/>
              <a:gd name="T48" fmla="*/ 139 w 442"/>
              <a:gd name="T49" fmla="*/ 333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2" h="366">
                <a:moveTo>
                  <a:pt x="372" y="146"/>
                </a:moveTo>
                <a:cubicBezTo>
                  <a:pt x="372" y="188"/>
                  <a:pt x="336" y="223"/>
                  <a:pt x="293" y="221"/>
                </a:cubicBezTo>
                <a:cubicBezTo>
                  <a:pt x="254" y="219"/>
                  <a:pt x="223" y="188"/>
                  <a:pt x="221" y="149"/>
                </a:cubicBezTo>
                <a:cubicBezTo>
                  <a:pt x="219" y="106"/>
                  <a:pt x="254" y="70"/>
                  <a:pt x="296" y="70"/>
                </a:cubicBezTo>
                <a:cubicBezTo>
                  <a:pt x="296" y="0"/>
                  <a:pt x="296" y="0"/>
                  <a:pt x="296" y="0"/>
                </a:cubicBezTo>
                <a:cubicBezTo>
                  <a:pt x="216" y="0"/>
                  <a:pt x="151" y="66"/>
                  <a:pt x="151" y="146"/>
                </a:cubicBezTo>
                <a:cubicBezTo>
                  <a:pt x="151" y="174"/>
                  <a:pt x="159" y="201"/>
                  <a:pt x="174" y="223"/>
                </a:cubicBezTo>
                <a:cubicBezTo>
                  <a:pt x="142" y="255"/>
                  <a:pt x="142" y="255"/>
                  <a:pt x="142" y="255"/>
                </a:cubicBezTo>
                <a:cubicBezTo>
                  <a:pt x="140" y="255"/>
                  <a:pt x="138" y="255"/>
                  <a:pt x="136" y="255"/>
                </a:cubicBezTo>
                <a:cubicBezTo>
                  <a:pt x="119" y="255"/>
                  <a:pt x="103" y="263"/>
                  <a:pt x="93" y="275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345"/>
                  <a:pt x="0" y="345"/>
                  <a:pt x="0" y="345"/>
                </a:cubicBezTo>
                <a:cubicBezTo>
                  <a:pt x="93" y="345"/>
                  <a:pt x="93" y="345"/>
                  <a:pt x="93" y="345"/>
                </a:cubicBezTo>
                <a:cubicBezTo>
                  <a:pt x="103" y="358"/>
                  <a:pt x="119" y="366"/>
                  <a:pt x="136" y="366"/>
                </a:cubicBezTo>
                <a:cubicBezTo>
                  <a:pt x="167" y="366"/>
                  <a:pt x="192" y="341"/>
                  <a:pt x="192" y="310"/>
                </a:cubicBezTo>
                <a:cubicBezTo>
                  <a:pt x="192" y="308"/>
                  <a:pt x="192" y="306"/>
                  <a:pt x="192" y="304"/>
                </a:cubicBezTo>
                <a:cubicBezTo>
                  <a:pt x="224" y="272"/>
                  <a:pt x="224" y="272"/>
                  <a:pt x="224" y="272"/>
                </a:cubicBezTo>
                <a:cubicBezTo>
                  <a:pt x="246" y="284"/>
                  <a:pt x="270" y="291"/>
                  <a:pt x="296" y="291"/>
                </a:cubicBezTo>
                <a:cubicBezTo>
                  <a:pt x="376" y="291"/>
                  <a:pt x="442" y="226"/>
                  <a:pt x="442" y="146"/>
                </a:cubicBezTo>
                <a:lnTo>
                  <a:pt x="372" y="146"/>
                </a:lnTo>
                <a:close/>
                <a:moveTo>
                  <a:pt x="139" y="333"/>
                </a:moveTo>
                <a:cubicBezTo>
                  <a:pt x="125" y="335"/>
                  <a:pt x="112" y="322"/>
                  <a:pt x="114" y="307"/>
                </a:cubicBezTo>
                <a:cubicBezTo>
                  <a:pt x="115" y="297"/>
                  <a:pt x="123" y="289"/>
                  <a:pt x="133" y="288"/>
                </a:cubicBezTo>
                <a:cubicBezTo>
                  <a:pt x="148" y="286"/>
                  <a:pt x="161" y="298"/>
                  <a:pt x="159" y="313"/>
                </a:cubicBezTo>
                <a:cubicBezTo>
                  <a:pt x="157" y="323"/>
                  <a:pt x="149" y="331"/>
                  <a:pt x="139" y="3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63" name="Freeform 31"/>
          <p:cNvSpPr>
            <a:spLocks noEditPoints="1"/>
          </p:cNvSpPr>
          <p:nvPr userDrawn="1"/>
        </p:nvSpPr>
        <p:spPr bwMode="auto">
          <a:xfrm>
            <a:off x="1937261" y="6204938"/>
            <a:ext cx="184784" cy="295820"/>
          </a:xfrm>
          <a:custGeom>
            <a:avLst/>
            <a:gdLst>
              <a:gd name="T0" fmla="*/ 0 w 276"/>
              <a:gd name="T1" fmla="*/ 415 h 442"/>
              <a:gd name="T2" fmla="*/ 0 w 276"/>
              <a:gd name="T3" fmla="*/ 56 h 442"/>
              <a:gd name="T4" fmla="*/ 28 w 276"/>
              <a:gd name="T5" fmla="*/ 28 h 442"/>
              <a:gd name="T6" fmla="*/ 83 w 276"/>
              <a:gd name="T7" fmla="*/ 28 h 442"/>
              <a:gd name="T8" fmla="*/ 83 w 276"/>
              <a:gd name="T9" fmla="*/ 14 h 442"/>
              <a:gd name="T10" fmla="*/ 97 w 276"/>
              <a:gd name="T11" fmla="*/ 0 h 442"/>
              <a:gd name="T12" fmla="*/ 180 w 276"/>
              <a:gd name="T13" fmla="*/ 0 h 442"/>
              <a:gd name="T14" fmla="*/ 194 w 276"/>
              <a:gd name="T15" fmla="*/ 14 h 442"/>
              <a:gd name="T16" fmla="*/ 194 w 276"/>
              <a:gd name="T17" fmla="*/ 28 h 442"/>
              <a:gd name="T18" fmla="*/ 249 w 276"/>
              <a:gd name="T19" fmla="*/ 28 h 442"/>
              <a:gd name="T20" fmla="*/ 276 w 276"/>
              <a:gd name="T21" fmla="*/ 56 h 442"/>
              <a:gd name="T22" fmla="*/ 276 w 276"/>
              <a:gd name="T23" fmla="*/ 415 h 442"/>
              <a:gd name="T24" fmla="*/ 249 w 276"/>
              <a:gd name="T25" fmla="*/ 442 h 442"/>
              <a:gd name="T26" fmla="*/ 28 w 276"/>
              <a:gd name="T27" fmla="*/ 442 h 442"/>
              <a:gd name="T28" fmla="*/ 0 w 276"/>
              <a:gd name="T29" fmla="*/ 415 h 442"/>
              <a:gd name="T30" fmla="*/ 42 w 276"/>
              <a:gd name="T31" fmla="*/ 138 h 442"/>
              <a:gd name="T32" fmla="*/ 55 w 276"/>
              <a:gd name="T33" fmla="*/ 152 h 442"/>
              <a:gd name="T34" fmla="*/ 221 w 276"/>
              <a:gd name="T35" fmla="*/ 152 h 442"/>
              <a:gd name="T36" fmla="*/ 235 w 276"/>
              <a:gd name="T37" fmla="*/ 138 h 442"/>
              <a:gd name="T38" fmla="*/ 235 w 276"/>
              <a:gd name="T39" fmla="*/ 83 h 442"/>
              <a:gd name="T40" fmla="*/ 221 w 276"/>
              <a:gd name="T41" fmla="*/ 69 h 442"/>
              <a:gd name="T42" fmla="*/ 55 w 276"/>
              <a:gd name="T43" fmla="*/ 69 h 442"/>
              <a:gd name="T44" fmla="*/ 42 w 276"/>
              <a:gd name="T45" fmla="*/ 83 h 442"/>
              <a:gd name="T46" fmla="*/ 42 w 276"/>
              <a:gd name="T47" fmla="*/ 138 h 442"/>
              <a:gd name="T48" fmla="*/ 42 w 276"/>
              <a:gd name="T49" fmla="*/ 263 h 442"/>
              <a:gd name="T50" fmla="*/ 55 w 276"/>
              <a:gd name="T51" fmla="*/ 277 h 442"/>
              <a:gd name="T52" fmla="*/ 221 w 276"/>
              <a:gd name="T53" fmla="*/ 277 h 442"/>
              <a:gd name="T54" fmla="*/ 235 w 276"/>
              <a:gd name="T55" fmla="*/ 263 h 442"/>
              <a:gd name="T56" fmla="*/ 235 w 276"/>
              <a:gd name="T57" fmla="*/ 208 h 442"/>
              <a:gd name="T58" fmla="*/ 221 w 276"/>
              <a:gd name="T59" fmla="*/ 194 h 442"/>
              <a:gd name="T60" fmla="*/ 55 w 276"/>
              <a:gd name="T61" fmla="*/ 194 h 442"/>
              <a:gd name="T62" fmla="*/ 42 w 276"/>
              <a:gd name="T63" fmla="*/ 208 h 442"/>
              <a:gd name="T64" fmla="*/ 42 w 276"/>
              <a:gd name="T65" fmla="*/ 263 h 442"/>
              <a:gd name="T66" fmla="*/ 42 w 276"/>
              <a:gd name="T67" fmla="*/ 387 h 442"/>
              <a:gd name="T68" fmla="*/ 55 w 276"/>
              <a:gd name="T69" fmla="*/ 401 h 442"/>
              <a:gd name="T70" fmla="*/ 221 w 276"/>
              <a:gd name="T71" fmla="*/ 401 h 442"/>
              <a:gd name="T72" fmla="*/ 235 w 276"/>
              <a:gd name="T73" fmla="*/ 387 h 442"/>
              <a:gd name="T74" fmla="*/ 235 w 276"/>
              <a:gd name="T75" fmla="*/ 332 h 442"/>
              <a:gd name="T76" fmla="*/ 221 w 276"/>
              <a:gd name="T77" fmla="*/ 318 h 442"/>
              <a:gd name="T78" fmla="*/ 55 w 276"/>
              <a:gd name="T79" fmla="*/ 318 h 442"/>
              <a:gd name="T80" fmla="*/ 42 w 276"/>
              <a:gd name="T81" fmla="*/ 332 h 442"/>
              <a:gd name="T82" fmla="*/ 42 w 276"/>
              <a:gd name="T83" fmla="*/ 38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6" h="442">
                <a:moveTo>
                  <a:pt x="0" y="415"/>
                </a:move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13" y="28"/>
                  <a:pt x="28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14"/>
                  <a:pt x="83" y="14"/>
                  <a:pt x="83" y="14"/>
                </a:cubicBezTo>
                <a:cubicBezTo>
                  <a:pt x="83" y="7"/>
                  <a:pt x="89" y="0"/>
                  <a:pt x="97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7" y="0"/>
                  <a:pt x="194" y="7"/>
                  <a:pt x="194" y="14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249" y="28"/>
                  <a:pt x="249" y="28"/>
                  <a:pt x="249" y="28"/>
                </a:cubicBezTo>
                <a:cubicBezTo>
                  <a:pt x="264" y="28"/>
                  <a:pt x="276" y="40"/>
                  <a:pt x="276" y="56"/>
                </a:cubicBezTo>
                <a:cubicBezTo>
                  <a:pt x="276" y="415"/>
                  <a:pt x="276" y="415"/>
                  <a:pt x="276" y="415"/>
                </a:cubicBezTo>
                <a:cubicBezTo>
                  <a:pt x="276" y="430"/>
                  <a:pt x="264" y="442"/>
                  <a:pt x="249" y="442"/>
                </a:cubicBezTo>
                <a:cubicBezTo>
                  <a:pt x="28" y="442"/>
                  <a:pt x="28" y="442"/>
                  <a:pt x="28" y="442"/>
                </a:cubicBezTo>
                <a:cubicBezTo>
                  <a:pt x="13" y="442"/>
                  <a:pt x="0" y="430"/>
                  <a:pt x="0" y="415"/>
                </a:cubicBezTo>
                <a:close/>
                <a:moveTo>
                  <a:pt x="42" y="138"/>
                </a:moveTo>
                <a:cubicBezTo>
                  <a:pt x="42" y="146"/>
                  <a:pt x="48" y="152"/>
                  <a:pt x="55" y="152"/>
                </a:cubicBezTo>
                <a:cubicBezTo>
                  <a:pt x="221" y="152"/>
                  <a:pt x="221" y="152"/>
                  <a:pt x="221" y="152"/>
                </a:cubicBezTo>
                <a:cubicBezTo>
                  <a:pt x="229" y="152"/>
                  <a:pt x="235" y="146"/>
                  <a:pt x="235" y="138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5" y="76"/>
                  <a:pt x="229" y="69"/>
                  <a:pt x="221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48" y="69"/>
                  <a:pt x="42" y="76"/>
                  <a:pt x="42" y="83"/>
                </a:cubicBezTo>
                <a:cubicBezTo>
                  <a:pt x="42" y="138"/>
                  <a:pt x="42" y="138"/>
                  <a:pt x="42" y="138"/>
                </a:cubicBezTo>
                <a:close/>
                <a:moveTo>
                  <a:pt x="42" y="263"/>
                </a:moveTo>
                <a:cubicBezTo>
                  <a:pt x="42" y="270"/>
                  <a:pt x="48" y="277"/>
                  <a:pt x="55" y="277"/>
                </a:cubicBezTo>
                <a:cubicBezTo>
                  <a:pt x="221" y="277"/>
                  <a:pt x="221" y="277"/>
                  <a:pt x="221" y="277"/>
                </a:cubicBezTo>
                <a:cubicBezTo>
                  <a:pt x="229" y="277"/>
                  <a:pt x="235" y="270"/>
                  <a:pt x="235" y="263"/>
                </a:cubicBezTo>
                <a:cubicBezTo>
                  <a:pt x="235" y="208"/>
                  <a:pt x="235" y="208"/>
                  <a:pt x="235" y="208"/>
                </a:cubicBezTo>
                <a:cubicBezTo>
                  <a:pt x="235" y="200"/>
                  <a:pt x="229" y="194"/>
                  <a:pt x="221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48" y="194"/>
                  <a:pt x="42" y="200"/>
                  <a:pt x="42" y="208"/>
                </a:cubicBezTo>
                <a:cubicBezTo>
                  <a:pt x="42" y="263"/>
                  <a:pt x="42" y="263"/>
                  <a:pt x="42" y="263"/>
                </a:cubicBezTo>
                <a:close/>
                <a:moveTo>
                  <a:pt x="42" y="387"/>
                </a:moveTo>
                <a:cubicBezTo>
                  <a:pt x="42" y="395"/>
                  <a:pt x="48" y="401"/>
                  <a:pt x="55" y="401"/>
                </a:cubicBezTo>
                <a:cubicBezTo>
                  <a:pt x="221" y="401"/>
                  <a:pt x="221" y="401"/>
                  <a:pt x="221" y="401"/>
                </a:cubicBezTo>
                <a:cubicBezTo>
                  <a:pt x="229" y="401"/>
                  <a:pt x="235" y="395"/>
                  <a:pt x="235" y="387"/>
                </a:cubicBezTo>
                <a:cubicBezTo>
                  <a:pt x="235" y="332"/>
                  <a:pt x="235" y="332"/>
                  <a:pt x="235" y="332"/>
                </a:cubicBezTo>
                <a:cubicBezTo>
                  <a:pt x="235" y="324"/>
                  <a:pt x="229" y="318"/>
                  <a:pt x="221" y="318"/>
                </a:cubicBezTo>
                <a:cubicBezTo>
                  <a:pt x="55" y="318"/>
                  <a:pt x="55" y="318"/>
                  <a:pt x="55" y="318"/>
                </a:cubicBezTo>
                <a:cubicBezTo>
                  <a:pt x="48" y="318"/>
                  <a:pt x="42" y="324"/>
                  <a:pt x="42" y="332"/>
                </a:cubicBezTo>
                <a:lnTo>
                  <a:pt x="42" y="3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64" name="Freeform 19"/>
          <p:cNvSpPr>
            <a:spLocks noEditPoints="1"/>
          </p:cNvSpPr>
          <p:nvPr userDrawn="1"/>
        </p:nvSpPr>
        <p:spPr bwMode="auto">
          <a:xfrm>
            <a:off x="1909034" y="5576685"/>
            <a:ext cx="241240" cy="287548"/>
          </a:xfrm>
          <a:custGeom>
            <a:avLst/>
            <a:gdLst>
              <a:gd name="T0" fmla="*/ 269 w 386"/>
              <a:gd name="T1" fmla="*/ 117 h 460"/>
              <a:gd name="T2" fmla="*/ 369 w 386"/>
              <a:gd name="T3" fmla="*/ 152 h 460"/>
              <a:gd name="T4" fmla="*/ 386 w 386"/>
              <a:gd name="T5" fmla="*/ 100 h 460"/>
              <a:gd name="T6" fmla="*/ 252 w 386"/>
              <a:gd name="T7" fmla="*/ 0 h 460"/>
              <a:gd name="T8" fmla="*/ 7 w 386"/>
              <a:gd name="T9" fmla="*/ 86 h 460"/>
              <a:gd name="T10" fmla="*/ 5 w 386"/>
              <a:gd name="T11" fmla="*/ 88 h 460"/>
              <a:gd name="T12" fmla="*/ 3 w 386"/>
              <a:gd name="T13" fmla="*/ 89 h 460"/>
              <a:gd name="T14" fmla="*/ 2 w 386"/>
              <a:gd name="T15" fmla="*/ 91 h 460"/>
              <a:gd name="T16" fmla="*/ 1 w 386"/>
              <a:gd name="T17" fmla="*/ 94 h 460"/>
              <a:gd name="T18" fmla="*/ 0 w 386"/>
              <a:gd name="T19" fmla="*/ 96 h 460"/>
              <a:gd name="T20" fmla="*/ 0 w 386"/>
              <a:gd name="T21" fmla="*/ 98 h 460"/>
              <a:gd name="T22" fmla="*/ 0 w 386"/>
              <a:gd name="T23" fmla="*/ 135 h 460"/>
              <a:gd name="T24" fmla="*/ 34 w 386"/>
              <a:gd name="T25" fmla="*/ 117 h 460"/>
              <a:gd name="T26" fmla="*/ 7 w 386"/>
              <a:gd name="T27" fmla="*/ 239 h 460"/>
              <a:gd name="T28" fmla="*/ 5 w 386"/>
              <a:gd name="T29" fmla="*/ 241 h 460"/>
              <a:gd name="T30" fmla="*/ 3 w 386"/>
              <a:gd name="T31" fmla="*/ 242 h 460"/>
              <a:gd name="T32" fmla="*/ 2 w 386"/>
              <a:gd name="T33" fmla="*/ 245 h 460"/>
              <a:gd name="T34" fmla="*/ 1 w 386"/>
              <a:gd name="T35" fmla="*/ 247 h 460"/>
              <a:gd name="T36" fmla="*/ 0 w 386"/>
              <a:gd name="T37" fmla="*/ 249 h 460"/>
              <a:gd name="T38" fmla="*/ 0 w 386"/>
              <a:gd name="T39" fmla="*/ 251 h 460"/>
              <a:gd name="T40" fmla="*/ 0 w 386"/>
              <a:gd name="T41" fmla="*/ 288 h 460"/>
              <a:gd name="T42" fmla="*/ 34 w 386"/>
              <a:gd name="T43" fmla="*/ 270 h 460"/>
              <a:gd name="T44" fmla="*/ 45 w 386"/>
              <a:gd name="T45" fmla="*/ 435 h 460"/>
              <a:gd name="T46" fmla="*/ 69 w 386"/>
              <a:gd name="T47" fmla="*/ 458 h 460"/>
              <a:gd name="T48" fmla="*/ 326 w 386"/>
              <a:gd name="T49" fmla="*/ 460 h 460"/>
              <a:gd name="T50" fmla="*/ 269 w 386"/>
              <a:gd name="T51" fmla="*/ 309 h 460"/>
              <a:gd name="T52" fmla="*/ 352 w 386"/>
              <a:gd name="T53" fmla="*/ 288 h 460"/>
              <a:gd name="T54" fmla="*/ 386 w 386"/>
              <a:gd name="T55" fmla="*/ 254 h 460"/>
              <a:gd name="T56" fmla="*/ 151 w 386"/>
              <a:gd name="T57" fmla="*/ 187 h 460"/>
              <a:gd name="T58" fmla="*/ 151 w 386"/>
              <a:gd name="T59" fmla="*/ 236 h 460"/>
              <a:gd name="T60" fmla="*/ 269 w 386"/>
              <a:gd name="T61" fmla="*/ 50 h 460"/>
              <a:gd name="T62" fmla="*/ 151 w 386"/>
              <a:gd name="T63" fmla="*/ 34 h 460"/>
              <a:gd name="T64" fmla="*/ 151 w 386"/>
              <a:gd name="T65" fmla="*/ 83 h 460"/>
              <a:gd name="T66" fmla="*/ 117 w 386"/>
              <a:gd name="T67" fmla="*/ 50 h 460"/>
              <a:gd name="T68" fmla="*/ 235 w 386"/>
              <a:gd name="T69" fmla="*/ 117 h 460"/>
              <a:gd name="T70" fmla="*/ 151 w 386"/>
              <a:gd name="T71" fmla="*/ 117 h 460"/>
              <a:gd name="T72" fmla="*/ 117 w 386"/>
              <a:gd name="T73" fmla="*/ 203 h 460"/>
              <a:gd name="T74" fmla="*/ 106 w 386"/>
              <a:gd name="T75" fmla="*/ 397 h 460"/>
              <a:gd name="T76" fmla="*/ 106 w 386"/>
              <a:gd name="T77" fmla="*/ 397 h 460"/>
              <a:gd name="T78" fmla="*/ 280 w 386"/>
              <a:gd name="T79" fmla="*/ 397 h 460"/>
              <a:gd name="T80" fmla="*/ 193 w 386"/>
              <a:gd name="T81" fmla="*/ 347 h 460"/>
              <a:gd name="T82" fmla="*/ 235 w 386"/>
              <a:gd name="T83" fmla="*/ 270 h 460"/>
              <a:gd name="T84" fmla="*/ 269 w 386"/>
              <a:gd name="T85" fmla="*/ 204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6" h="460">
                <a:moveTo>
                  <a:pt x="378" y="239"/>
                </a:moveTo>
                <a:cubicBezTo>
                  <a:pt x="269" y="161"/>
                  <a:pt x="269" y="161"/>
                  <a:pt x="269" y="161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352" y="117"/>
                  <a:pt x="352" y="117"/>
                  <a:pt x="352" y="117"/>
                </a:cubicBezTo>
                <a:cubicBezTo>
                  <a:pt x="352" y="135"/>
                  <a:pt x="352" y="135"/>
                  <a:pt x="352" y="135"/>
                </a:cubicBezTo>
                <a:cubicBezTo>
                  <a:pt x="352" y="144"/>
                  <a:pt x="360" y="152"/>
                  <a:pt x="369" y="152"/>
                </a:cubicBezTo>
                <a:cubicBezTo>
                  <a:pt x="379" y="152"/>
                  <a:pt x="386" y="144"/>
                  <a:pt x="386" y="135"/>
                </a:cubicBezTo>
                <a:cubicBezTo>
                  <a:pt x="386" y="100"/>
                  <a:pt x="386" y="100"/>
                  <a:pt x="386" y="100"/>
                </a:cubicBezTo>
                <a:cubicBezTo>
                  <a:pt x="386" y="100"/>
                  <a:pt x="386" y="100"/>
                  <a:pt x="386" y="100"/>
                </a:cubicBezTo>
                <a:cubicBezTo>
                  <a:pt x="386" y="94"/>
                  <a:pt x="383" y="88"/>
                  <a:pt x="378" y="85"/>
                </a:cubicBezTo>
                <a:cubicBezTo>
                  <a:pt x="262" y="3"/>
                  <a:pt x="262" y="3"/>
                  <a:pt x="262" y="3"/>
                </a:cubicBezTo>
                <a:cubicBezTo>
                  <a:pt x="259" y="1"/>
                  <a:pt x="255" y="0"/>
                  <a:pt x="25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0" y="0"/>
                  <a:pt x="126" y="1"/>
                  <a:pt x="123" y="3"/>
                </a:cubicBezTo>
                <a:cubicBezTo>
                  <a:pt x="7" y="86"/>
                  <a:pt x="7" y="86"/>
                  <a:pt x="7" y="86"/>
                </a:cubicBezTo>
                <a:cubicBezTo>
                  <a:pt x="7" y="86"/>
                  <a:pt x="6" y="86"/>
                  <a:pt x="6" y="86"/>
                </a:cubicBezTo>
                <a:cubicBezTo>
                  <a:pt x="6" y="86"/>
                  <a:pt x="6" y="87"/>
                  <a:pt x="6" y="87"/>
                </a:cubicBezTo>
                <a:cubicBezTo>
                  <a:pt x="5" y="87"/>
                  <a:pt x="5" y="87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4" y="88"/>
                  <a:pt x="4" y="89"/>
                  <a:pt x="4" y="89"/>
                </a:cubicBezTo>
                <a:cubicBezTo>
                  <a:pt x="4" y="89"/>
                  <a:pt x="4" y="89"/>
                  <a:pt x="3" y="89"/>
                </a:cubicBezTo>
                <a:cubicBezTo>
                  <a:pt x="3" y="89"/>
                  <a:pt x="3" y="90"/>
                  <a:pt x="3" y="90"/>
                </a:cubicBezTo>
                <a:cubicBezTo>
                  <a:pt x="3" y="90"/>
                  <a:pt x="3" y="90"/>
                  <a:pt x="2" y="91"/>
                </a:cubicBezTo>
                <a:cubicBezTo>
                  <a:pt x="2" y="91"/>
                  <a:pt x="2" y="91"/>
                  <a:pt x="2" y="91"/>
                </a:cubicBezTo>
                <a:cubicBezTo>
                  <a:pt x="2" y="92"/>
                  <a:pt x="2" y="92"/>
                  <a:pt x="2" y="92"/>
                </a:cubicBezTo>
                <a:cubicBezTo>
                  <a:pt x="2" y="92"/>
                  <a:pt x="1" y="93"/>
                  <a:pt x="1" y="93"/>
                </a:cubicBezTo>
                <a:cubicBezTo>
                  <a:pt x="1" y="93"/>
                  <a:pt x="1" y="93"/>
                  <a:pt x="1" y="94"/>
                </a:cubicBezTo>
                <a:cubicBezTo>
                  <a:pt x="1" y="94"/>
                  <a:pt x="1" y="94"/>
                  <a:pt x="1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7"/>
                  <a:pt x="0" y="97"/>
                </a:cubicBezTo>
                <a:cubicBezTo>
                  <a:pt x="0" y="97"/>
                  <a:pt x="0" y="97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7" y="152"/>
                  <a:pt x="17" y="152"/>
                </a:cubicBezTo>
                <a:cubicBezTo>
                  <a:pt x="26" y="152"/>
                  <a:pt x="34" y="144"/>
                  <a:pt x="34" y="135"/>
                </a:cubicBezTo>
                <a:cubicBezTo>
                  <a:pt x="34" y="117"/>
                  <a:pt x="34" y="117"/>
                  <a:pt x="34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7" y="239"/>
                  <a:pt x="7" y="239"/>
                  <a:pt x="7" y="239"/>
                </a:cubicBezTo>
                <a:cubicBezTo>
                  <a:pt x="7" y="239"/>
                  <a:pt x="6" y="239"/>
                  <a:pt x="6" y="240"/>
                </a:cubicBezTo>
                <a:cubicBezTo>
                  <a:pt x="6" y="240"/>
                  <a:pt x="6" y="240"/>
                  <a:pt x="6" y="240"/>
                </a:cubicBezTo>
                <a:cubicBezTo>
                  <a:pt x="5" y="240"/>
                  <a:pt x="5" y="241"/>
                  <a:pt x="5" y="241"/>
                </a:cubicBezTo>
                <a:cubicBezTo>
                  <a:pt x="5" y="241"/>
                  <a:pt x="5" y="241"/>
                  <a:pt x="5" y="241"/>
                </a:cubicBezTo>
                <a:cubicBezTo>
                  <a:pt x="4" y="241"/>
                  <a:pt x="4" y="242"/>
                  <a:pt x="4" y="242"/>
                </a:cubicBezTo>
                <a:cubicBezTo>
                  <a:pt x="4" y="242"/>
                  <a:pt x="4" y="242"/>
                  <a:pt x="3" y="242"/>
                </a:cubicBezTo>
                <a:cubicBezTo>
                  <a:pt x="3" y="243"/>
                  <a:pt x="3" y="243"/>
                  <a:pt x="3" y="243"/>
                </a:cubicBezTo>
                <a:cubicBezTo>
                  <a:pt x="3" y="243"/>
                  <a:pt x="3" y="244"/>
                  <a:pt x="2" y="244"/>
                </a:cubicBezTo>
                <a:cubicBezTo>
                  <a:pt x="2" y="244"/>
                  <a:pt x="2" y="244"/>
                  <a:pt x="2" y="245"/>
                </a:cubicBezTo>
                <a:cubicBezTo>
                  <a:pt x="2" y="245"/>
                  <a:pt x="2" y="245"/>
                  <a:pt x="2" y="245"/>
                </a:cubicBezTo>
                <a:cubicBezTo>
                  <a:pt x="2" y="245"/>
                  <a:pt x="1" y="246"/>
                  <a:pt x="1" y="246"/>
                </a:cubicBezTo>
                <a:cubicBezTo>
                  <a:pt x="1" y="246"/>
                  <a:pt x="1" y="247"/>
                  <a:pt x="1" y="247"/>
                </a:cubicBezTo>
                <a:cubicBezTo>
                  <a:pt x="1" y="247"/>
                  <a:pt x="1" y="247"/>
                  <a:pt x="1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49"/>
                  <a:pt x="0" y="250"/>
                  <a:pt x="0" y="250"/>
                </a:cubicBezTo>
                <a:cubicBezTo>
                  <a:pt x="0" y="250"/>
                  <a:pt x="0" y="251"/>
                  <a:pt x="0" y="251"/>
                </a:cubicBezTo>
                <a:cubicBezTo>
                  <a:pt x="0" y="251"/>
                  <a:pt x="0" y="251"/>
                  <a:pt x="0" y="251"/>
                </a:cubicBezTo>
                <a:cubicBezTo>
                  <a:pt x="0" y="252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98"/>
                  <a:pt x="7" y="305"/>
                  <a:pt x="17" y="305"/>
                </a:cubicBezTo>
                <a:cubicBezTo>
                  <a:pt x="26" y="305"/>
                  <a:pt x="34" y="298"/>
                  <a:pt x="34" y="288"/>
                </a:cubicBezTo>
                <a:cubicBezTo>
                  <a:pt x="34" y="270"/>
                  <a:pt x="34" y="270"/>
                  <a:pt x="34" y="270"/>
                </a:cubicBezTo>
                <a:cubicBezTo>
                  <a:pt x="117" y="270"/>
                  <a:pt x="117" y="270"/>
                  <a:pt x="117" y="270"/>
                </a:cubicBezTo>
                <a:cubicBezTo>
                  <a:pt x="117" y="309"/>
                  <a:pt x="117" y="309"/>
                  <a:pt x="117" y="309"/>
                </a:cubicBezTo>
                <a:cubicBezTo>
                  <a:pt x="45" y="435"/>
                  <a:pt x="45" y="435"/>
                  <a:pt x="45" y="435"/>
                </a:cubicBezTo>
                <a:cubicBezTo>
                  <a:pt x="41" y="441"/>
                  <a:pt x="43" y="450"/>
                  <a:pt x="48" y="455"/>
                </a:cubicBezTo>
                <a:cubicBezTo>
                  <a:pt x="51" y="459"/>
                  <a:pt x="56" y="460"/>
                  <a:pt x="60" y="460"/>
                </a:cubicBezTo>
                <a:cubicBezTo>
                  <a:pt x="63" y="460"/>
                  <a:pt x="66" y="460"/>
                  <a:pt x="69" y="458"/>
                </a:cubicBezTo>
                <a:cubicBezTo>
                  <a:pt x="193" y="388"/>
                  <a:pt x="193" y="388"/>
                  <a:pt x="193" y="388"/>
                </a:cubicBezTo>
                <a:cubicBezTo>
                  <a:pt x="317" y="458"/>
                  <a:pt x="317" y="458"/>
                  <a:pt x="317" y="458"/>
                </a:cubicBezTo>
                <a:cubicBezTo>
                  <a:pt x="320" y="460"/>
                  <a:pt x="323" y="460"/>
                  <a:pt x="326" y="460"/>
                </a:cubicBezTo>
                <a:cubicBezTo>
                  <a:pt x="330" y="460"/>
                  <a:pt x="335" y="459"/>
                  <a:pt x="338" y="455"/>
                </a:cubicBezTo>
                <a:cubicBezTo>
                  <a:pt x="343" y="450"/>
                  <a:pt x="345" y="441"/>
                  <a:pt x="341" y="435"/>
                </a:cubicBezTo>
                <a:cubicBezTo>
                  <a:pt x="269" y="309"/>
                  <a:pt x="269" y="309"/>
                  <a:pt x="269" y="309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2" y="270"/>
                  <a:pt x="352" y="270"/>
                  <a:pt x="352" y="270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2" y="298"/>
                  <a:pt x="360" y="305"/>
                  <a:pt x="369" y="305"/>
                </a:cubicBezTo>
                <a:cubicBezTo>
                  <a:pt x="379" y="305"/>
                  <a:pt x="386" y="298"/>
                  <a:pt x="386" y="288"/>
                </a:cubicBezTo>
                <a:cubicBezTo>
                  <a:pt x="386" y="254"/>
                  <a:pt x="386" y="254"/>
                  <a:pt x="386" y="254"/>
                </a:cubicBezTo>
                <a:cubicBezTo>
                  <a:pt x="386" y="253"/>
                  <a:pt x="386" y="253"/>
                  <a:pt x="386" y="253"/>
                </a:cubicBezTo>
                <a:cubicBezTo>
                  <a:pt x="386" y="247"/>
                  <a:pt x="383" y="242"/>
                  <a:pt x="378" y="239"/>
                </a:cubicBezTo>
                <a:close/>
                <a:moveTo>
                  <a:pt x="151" y="187"/>
                </a:moveTo>
                <a:cubicBezTo>
                  <a:pt x="235" y="187"/>
                  <a:pt x="235" y="187"/>
                  <a:pt x="235" y="187"/>
                </a:cubicBezTo>
                <a:cubicBezTo>
                  <a:pt x="235" y="236"/>
                  <a:pt x="235" y="236"/>
                  <a:pt x="235" y="236"/>
                </a:cubicBezTo>
                <a:cubicBezTo>
                  <a:pt x="151" y="236"/>
                  <a:pt x="151" y="236"/>
                  <a:pt x="151" y="236"/>
                </a:cubicBezTo>
                <a:lnTo>
                  <a:pt x="151" y="187"/>
                </a:lnTo>
                <a:close/>
                <a:moveTo>
                  <a:pt x="269" y="83"/>
                </a:moveTo>
                <a:cubicBezTo>
                  <a:pt x="269" y="50"/>
                  <a:pt x="269" y="50"/>
                  <a:pt x="269" y="50"/>
                </a:cubicBezTo>
                <a:cubicBezTo>
                  <a:pt x="315" y="83"/>
                  <a:pt x="315" y="83"/>
                  <a:pt x="315" y="83"/>
                </a:cubicBezTo>
                <a:lnTo>
                  <a:pt x="269" y="83"/>
                </a:lnTo>
                <a:close/>
                <a:moveTo>
                  <a:pt x="151" y="34"/>
                </a:moveTo>
                <a:cubicBezTo>
                  <a:pt x="235" y="34"/>
                  <a:pt x="235" y="34"/>
                  <a:pt x="235" y="34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151" y="83"/>
                  <a:pt x="151" y="83"/>
                  <a:pt x="151" y="83"/>
                </a:cubicBezTo>
                <a:lnTo>
                  <a:pt x="151" y="34"/>
                </a:lnTo>
                <a:close/>
                <a:moveTo>
                  <a:pt x="71" y="83"/>
                </a:moveTo>
                <a:cubicBezTo>
                  <a:pt x="117" y="50"/>
                  <a:pt x="117" y="50"/>
                  <a:pt x="117" y="50"/>
                </a:cubicBezTo>
                <a:cubicBezTo>
                  <a:pt x="117" y="83"/>
                  <a:pt x="117" y="83"/>
                  <a:pt x="117" y="83"/>
                </a:cubicBezTo>
                <a:lnTo>
                  <a:pt x="71" y="83"/>
                </a:lnTo>
                <a:close/>
                <a:moveTo>
                  <a:pt x="235" y="117"/>
                </a:moveTo>
                <a:cubicBezTo>
                  <a:pt x="235" y="153"/>
                  <a:pt x="235" y="153"/>
                  <a:pt x="235" y="153"/>
                </a:cubicBezTo>
                <a:cubicBezTo>
                  <a:pt x="151" y="153"/>
                  <a:pt x="151" y="153"/>
                  <a:pt x="151" y="153"/>
                </a:cubicBezTo>
                <a:cubicBezTo>
                  <a:pt x="151" y="117"/>
                  <a:pt x="151" y="117"/>
                  <a:pt x="151" y="117"/>
                </a:cubicBezTo>
                <a:lnTo>
                  <a:pt x="235" y="117"/>
                </a:lnTo>
                <a:close/>
                <a:moveTo>
                  <a:pt x="71" y="236"/>
                </a:moveTo>
                <a:cubicBezTo>
                  <a:pt x="117" y="203"/>
                  <a:pt x="117" y="203"/>
                  <a:pt x="117" y="203"/>
                </a:cubicBezTo>
                <a:cubicBezTo>
                  <a:pt x="117" y="236"/>
                  <a:pt x="117" y="236"/>
                  <a:pt x="117" y="236"/>
                </a:cubicBezTo>
                <a:lnTo>
                  <a:pt x="71" y="236"/>
                </a:lnTo>
                <a:close/>
                <a:moveTo>
                  <a:pt x="106" y="397"/>
                </a:moveTo>
                <a:cubicBezTo>
                  <a:pt x="138" y="341"/>
                  <a:pt x="138" y="341"/>
                  <a:pt x="138" y="341"/>
                </a:cubicBezTo>
                <a:cubicBezTo>
                  <a:pt x="162" y="365"/>
                  <a:pt x="162" y="365"/>
                  <a:pt x="162" y="365"/>
                </a:cubicBezTo>
                <a:lnTo>
                  <a:pt x="106" y="397"/>
                </a:lnTo>
                <a:close/>
                <a:moveTo>
                  <a:pt x="224" y="365"/>
                </a:moveTo>
                <a:cubicBezTo>
                  <a:pt x="248" y="341"/>
                  <a:pt x="248" y="341"/>
                  <a:pt x="248" y="341"/>
                </a:cubicBezTo>
                <a:cubicBezTo>
                  <a:pt x="280" y="397"/>
                  <a:pt x="280" y="397"/>
                  <a:pt x="280" y="397"/>
                </a:cubicBezTo>
                <a:lnTo>
                  <a:pt x="224" y="365"/>
                </a:lnTo>
                <a:close/>
                <a:moveTo>
                  <a:pt x="235" y="305"/>
                </a:moveTo>
                <a:cubicBezTo>
                  <a:pt x="193" y="347"/>
                  <a:pt x="193" y="347"/>
                  <a:pt x="193" y="347"/>
                </a:cubicBezTo>
                <a:cubicBezTo>
                  <a:pt x="151" y="305"/>
                  <a:pt x="151" y="305"/>
                  <a:pt x="151" y="305"/>
                </a:cubicBezTo>
                <a:cubicBezTo>
                  <a:pt x="151" y="270"/>
                  <a:pt x="151" y="270"/>
                  <a:pt x="151" y="270"/>
                </a:cubicBezTo>
                <a:cubicBezTo>
                  <a:pt x="235" y="270"/>
                  <a:pt x="235" y="270"/>
                  <a:pt x="235" y="270"/>
                </a:cubicBezTo>
                <a:lnTo>
                  <a:pt x="235" y="305"/>
                </a:lnTo>
                <a:close/>
                <a:moveTo>
                  <a:pt x="269" y="236"/>
                </a:moveTo>
                <a:cubicBezTo>
                  <a:pt x="269" y="204"/>
                  <a:pt x="269" y="204"/>
                  <a:pt x="269" y="204"/>
                </a:cubicBezTo>
                <a:cubicBezTo>
                  <a:pt x="315" y="236"/>
                  <a:pt x="315" y="236"/>
                  <a:pt x="315" y="236"/>
                </a:cubicBezTo>
                <a:lnTo>
                  <a:pt x="269" y="2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89" name="Group 388"/>
          <p:cNvGrpSpPr/>
          <p:nvPr userDrawn="1"/>
        </p:nvGrpSpPr>
        <p:grpSpPr>
          <a:xfrm>
            <a:off x="1877417" y="4907430"/>
            <a:ext cx="304472" cy="356178"/>
            <a:chOff x="1624012" y="1554163"/>
            <a:chExt cx="4365626" cy="5106987"/>
          </a:xfrm>
          <a:solidFill>
            <a:schemeClr val="tx1"/>
          </a:solidFill>
        </p:grpSpPr>
        <p:sp>
          <p:nvSpPr>
            <p:cNvPr id="390" name="Freeform 17"/>
            <p:cNvSpPr>
              <a:spLocks/>
            </p:cNvSpPr>
            <p:nvPr/>
          </p:nvSpPr>
          <p:spPr bwMode="auto">
            <a:xfrm>
              <a:off x="2884488" y="4511675"/>
              <a:ext cx="1238250" cy="2149475"/>
            </a:xfrm>
            <a:custGeom>
              <a:avLst/>
              <a:gdLst>
                <a:gd name="T0" fmla="*/ 94 w 110"/>
                <a:gd name="T1" fmla="*/ 0 h 191"/>
                <a:gd name="T2" fmla="*/ 81 w 110"/>
                <a:gd name="T3" fmla="*/ 14 h 191"/>
                <a:gd name="T4" fmla="*/ 8 w 110"/>
                <a:gd name="T5" fmla="*/ 86 h 191"/>
                <a:gd name="T6" fmla="*/ 1 w 110"/>
                <a:gd name="T7" fmla="*/ 172 h 191"/>
                <a:gd name="T8" fmla="*/ 5 w 110"/>
                <a:gd name="T9" fmla="*/ 185 h 191"/>
                <a:gd name="T10" fmla="*/ 18 w 110"/>
                <a:gd name="T11" fmla="*/ 191 h 191"/>
                <a:gd name="T12" fmla="*/ 92 w 110"/>
                <a:gd name="T13" fmla="*/ 191 h 191"/>
                <a:gd name="T14" fmla="*/ 105 w 110"/>
                <a:gd name="T15" fmla="*/ 185 h 191"/>
                <a:gd name="T16" fmla="*/ 109 w 110"/>
                <a:gd name="T17" fmla="*/ 172 h 191"/>
                <a:gd name="T18" fmla="*/ 94 w 110"/>
                <a:gd name="T1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91">
                  <a:moveTo>
                    <a:pt x="94" y="0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59" y="38"/>
                    <a:pt x="33" y="63"/>
                    <a:pt x="8" y="86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0" y="177"/>
                    <a:pt x="2" y="182"/>
                    <a:pt x="5" y="185"/>
                  </a:cubicBezTo>
                  <a:cubicBezTo>
                    <a:pt x="8" y="189"/>
                    <a:pt x="13" y="191"/>
                    <a:pt x="18" y="191"/>
                  </a:cubicBezTo>
                  <a:cubicBezTo>
                    <a:pt x="92" y="191"/>
                    <a:pt x="92" y="191"/>
                    <a:pt x="92" y="191"/>
                  </a:cubicBezTo>
                  <a:cubicBezTo>
                    <a:pt x="97" y="191"/>
                    <a:pt x="102" y="189"/>
                    <a:pt x="105" y="185"/>
                  </a:cubicBezTo>
                  <a:cubicBezTo>
                    <a:pt x="108" y="182"/>
                    <a:pt x="110" y="177"/>
                    <a:pt x="109" y="172"/>
                  </a:cubicBez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1" name="Freeform 18"/>
            <p:cNvSpPr>
              <a:spLocks/>
            </p:cNvSpPr>
            <p:nvPr/>
          </p:nvSpPr>
          <p:spPr bwMode="auto">
            <a:xfrm>
              <a:off x="3076575" y="3611563"/>
              <a:ext cx="865188" cy="866775"/>
            </a:xfrm>
            <a:custGeom>
              <a:avLst/>
              <a:gdLst>
                <a:gd name="T0" fmla="*/ 27 w 77"/>
                <a:gd name="T1" fmla="*/ 7 h 77"/>
                <a:gd name="T2" fmla="*/ 7 w 77"/>
                <a:gd name="T3" fmla="*/ 51 h 77"/>
                <a:gd name="T4" fmla="*/ 51 w 77"/>
                <a:gd name="T5" fmla="*/ 70 h 77"/>
                <a:gd name="T6" fmla="*/ 71 w 77"/>
                <a:gd name="T7" fmla="*/ 26 h 77"/>
                <a:gd name="T8" fmla="*/ 27 w 77"/>
                <a:gd name="T9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7">
                  <a:moveTo>
                    <a:pt x="27" y="7"/>
                  </a:moveTo>
                  <a:cubicBezTo>
                    <a:pt x="9" y="13"/>
                    <a:pt x="0" y="33"/>
                    <a:pt x="7" y="51"/>
                  </a:cubicBezTo>
                  <a:cubicBezTo>
                    <a:pt x="14" y="68"/>
                    <a:pt x="34" y="77"/>
                    <a:pt x="51" y="70"/>
                  </a:cubicBezTo>
                  <a:cubicBezTo>
                    <a:pt x="69" y="63"/>
                    <a:pt x="77" y="43"/>
                    <a:pt x="71" y="26"/>
                  </a:cubicBezTo>
                  <a:cubicBezTo>
                    <a:pt x="64" y="8"/>
                    <a:pt x="44" y="0"/>
                    <a:pt x="2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2" name="Freeform 19"/>
            <p:cNvSpPr>
              <a:spLocks/>
            </p:cNvSpPr>
            <p:nvPr/>
          </p:nvSpPr>
          <p:spPr bwMode="auto">
            <a:xfrm>
              <a:off x="1624012" y="4186238"/>
              <a:ext cx="1822450" cy="1754187"/>
            </a:xfrm>
            <a:custGeom>
              <a:avLst/>
              <a:gdLst>
                <a:gd name="T0" fmla="*/ 162 w 162"/>
                <a:gd name="T1" fmla="*/ 44 h 156"/>
                <a:gd name="T2" fmla="*/ 115 w 162"/>
                <a:gd name="T3" fmla="*/ 8 h 156"/>
                <a:gd name="T4" fmla="*/ 113 w 162"/>
                <a:gd name="T5" fmla="*/ 0 h 156"/>
                <a:gd name="T6" fmla="*/ 104 w 162"/>
                <a:gd name="T7" fmla="*/ 3 h 156"/>
                <a:gd name="T8" fmla="*/ 59 w 162"/>
                <a:gd name="T9" fmla="*/ 47 h 156"/>
                <a:gd name="T10" fmla="*/ 57 w 162"/>
                <a:gd name="T11" fmla="*/ 50 h 156"/>
                <a:gd name="T12" fmla="*/ 52 w 162"/>
                <a:gd name="T13" fmla="*/ 57 h 156"/>
                <a:gd name="T14" fmla="*/ 14 w 162"/>
                <a:gd name="T15" fmla="*/ 112 h 156"/>
                <a:gd name="T16" fmla="*/ 11 w 162"/>
                <a:gd name="T17" fmla="*/ 148 h 156"/>
                <a:gd name="T18" fmla="*/ 37 w 162"/>
                <a:gd name="T19" fmla="*/ 148 h 156"/>
                <a:gd name="T20" fmla="*/ 162 w 162"/>
                <a:gd name="T21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56">
                  <a:moveTo>
                    <a:pt x="162" y="44"/>
                  </a:moveTo>
                  <a:cubicBezTo>
                    <a:pt x="142" y="41"/>
                    <a:pt x="123" y="28"/>
                    <a:pt x="115" y="8"/>
                  </a:cubicBezTo>
                  <a:cubicBezTo>
                    <a:pt x="114" y="5"/>
                    <a:pt x="113" y="3"/>
                    <a:pt x="113" y="0"/>
                  </a:cubicBezTo>
                  <a:cubicBezTo>
                    <a:pt x="110" y="1"/>
                    <a:pt x="107" y="2"/>
                    <a:pt x="104" y="3"/>
                  </a:cubicBezTo>
                  <a:cubicBezTo>
                    <a:pt x="83" y="13"/>
                    <a:pt x="68" y="34"/>
                    <a:pt x="59" y="47"/>
                  </a:cubicBezTo>
                  <a:cubicBezTo>
                    <a:pt x="58" y="48"/>
                    <a:pt x="57" y="49"/>
                    <a:pt x="57" y="50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34" y="82"/>
                    <a:pt x="21" y="100"/>
                    <a:pt x="14" y="112"/>
                  </a:cubicBezTo>
                  <a:cubicBezTo>
                    <a:pt x="9" y="120"/>
                    <a:pt x="0" y="137"/>
                    <a:pt x="11" y="148"/>
                  </a:cubicBezTo>
                  <a:cubicBezTo>
                    <a:pt x="20" y="156"/>
                    <a:pt x="33" y="150"/>
                    <a:pt x="37" y="148"/>
                  </a:cubicBezTo>
                  <a:cubicBezTo>
                    <a:pt x="63" y="136"/>
                    <a:pt x="111" y="96"/>
                    <a:pt x="16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3" name="Freeform 20"/>
            <p:cNvSpPr>
              <a:spLocks/>
            </p:cNvSpPr>
            <p:nvPr/>
          </p:nvSpPr>
          <p:spPr bwMode="auto">
            <a:xfrm>
              <a:off x="2647950" y="1554163"/>
              <a:ext cx="1092200" cy="2114550"/>
            </a:xfrm>
            <a:custGeom>
              <a:avLst/>
              <a:gdLst>
                <a:gd name="T0" fmla="*/ 56 w 97"/>
                <a:gd name="T1" fmla="*/ 169 h 188"/>
                <a:gd name="T2" fmla="*/ 93 w 97"/>
                <a:gd name="T3" fmla="*/ 167 h 188"/>
                <a:gd name="T4" fmla="*/ 95 w 97"/>
                <a:gd name="T5" fmla="*/ 158 h 188"/>
                <a:gd name="T6" fmla="*/ 80 w 97"/>
                <a:gd name="T7" fmla="*/ 97 h 188"/>
                <a:gd name="T8" fmla="*/ 78 w 97"/>
                <a:gd name="T9" fmla="*/ 93 h 188"/>
                <a:gd name="T10" fmla="*/ 75 w 97"/>
                <a:gd name="T11" fmla="*/ 86 h 188"/>
                <a:gd name="T12" fmla="*/ 46 w 97"/>
                <a:gd name="T13" fmla="*/ 25 h 188"/>
                <a:gd name="T14" fmla="*/ 16 w 97"/>
                <a:gd name="T15" fmla="*/ 5 h 188"/>
                <a:gd name="T16" fmla="*/ 3 w 97"/>
                <a:gd name="T17" fmla="*/ 28 h 188"/>
                <a:gd name="T18" fmla="*/ 31 w 97"/>
                <a:gd name="T19" fmla="*/ 188 h 188"/>
                <a:gd name="T20" fmla="*/ 56 w 97"/>
                <a:gd name="T21" fmla="*/ 16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188">
                  <a:moveTo>
                    <a:pt x="56" y="169"/>
                  </a:moveTo>
                  <a:cubicBezTo>
                    <a:pt x="69" y="164"/>
                    <a:pt x="82" y="163"/>
                    <a:pt x="93" y="167"/>
                  </a:cubicBezTo>
                  <a:cubicBezTo>
                    <a:pt x="94" y="164"/>
                    <a:pt x="95" y="161"/>
                    <a:pt x="95" y="158"/>
                  </a:cubicBezTo>
                  <a:cubicBezTo>
                    <a:pt x="97" y="135"/>
                    <a:pt x="86" y="111"/>
                    <a:pt x="80" y="97"/>
                  </a:cubicBezTo>
                  <a:cubicBezTo>
                    <a:pt x="79" y="96"/>
                    <a:pt x="79" y="94"/>
                    <a:pt x="78" y="93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62" y="58"/>
                    <a:pt x="53" y="38"/>
                    <a:pt x="46" y="25"/>
                  </a:cubicBezTo>
                  <a:cubicBezTo>
                    <a:pt x="41" y="17"/>
                    <a:pt x="31" y="0"/>
                    <a:pt x="16" y="5"/>
                  </a:cubicBezTo>
                  <a:cubicBezTo>
                    <a:pt x="5" y="8"/>
                    <a:pt x="3" y="23"/>
                    <a:pt x="3" y="28"/>
                  </a:cubicBezTo>
                  <a:cubicBezTo>
                    <a:pt x="0" y="56"/>
                    <a:pt x="11" y="118"/>
                    <a:pt x="31" y="188"/>
                  </a:cubicBezTo>
                  <a:cubicBezTo>
                    <a:pt x="37" y="180"/>
                    <a:pt x="46" y="173"/>
                    <a:pt x="56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4" name="Freeform 21"/>
            <p:cNvSpPr>
              <a:spLocks/>
            </p:cNvSpPr>
            <p:nvPr/>
          </p:nvSpPr>
          <p:spPr bwMode="auto">
            <a:xfrm>
              <a:off x="3952875" y="3781425"/>
              <a:ext cx="2036763" cy="1057275"/>
            </a:xfrm>
            <a:custGeom>
              <a:avLst/>
              <a:gdLst>
                <a:gd name="T0" fmla="*/ 166 w 181"/>
                <a:gd name="T1" fmla="*/ 56 h 94"/>
                <a:gd name="T2" fmla="*/ 13 w 181"/>
                <a:gd name="T3" fmla="*/ 0 h 94"/>
                <a:gd name="T4" fmla="*/ 14 w 181"/>
                <a:gd name="T5" fmla="*/ 2 h 94"/>
                <a:gd name="T6" fmla="*/ 0 w 181"/>
                <a:gd name="T7" fmla="*/ 65 h 94"/>
                <a:gd name="T8" fmla="*/ 7 w 181"/>
                <a:gd name="T9" fmla="*/ 70 h 94"/>
                <a:gd name="T10" fmla="*/ 67 w 181"/>
                <a:gd name="T11" fmla="*/ 88 h 94"/>
                <a:gd name="T12" fmla="*/ 71 w 181"/>
                <a:gd name="T13" fmla="*/ 88 h 94"/>
                <a:gd name="T14" fmla="*/ 79 w 181"/>
                <a:gd name="T15" fmla="*/ 89 h 94"/>
                <a:gd name="T16" fmla="*/ 146 w 181"/>
                <a:gd name="T17" fmla="*/ 94 h 94"/>
                <a:gd name="T18" fmla="*/ 179 w 181"/>
                <a:gd name="T19" fmla="*/ 79 h 94"/>
                <a:gd name="T20" fmla="*/ 166 w 181"/>
                <a:gd name="T21" fmla="*/ 5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94">
                  <a:moveTo>
                    <a:pt x="166" y="56"/>
                  </a:moveTo>
                  <a:cubicBezTo>
                    <a:pt x="142" y="39"/>
                    <a:pt x="84" y="18"/>
                    <a:pt x="13" y="0"/>
                  </a:cubicBezTo>
                  <a:cubicBezTo>
                    <a:pt x="13" y="1"/>
                    <a:pt x="13" y="2"/>
                    <a:pt x="14" y="2"/>
                  </a:cubicBezTo>
                  <a:cubicBezTo>
                    <a:pt x="22" y="25"/>
                    <a:pt x="16" y="49"/>
                    <a:pt x="0" y="65"/>
                  </a:cubicBezTo>
                  <a:cubicBezTo>
                    <a:pt x="2" y="67"/>
                    <a:pt x="4" y="69"/>
                    <a:pt x="7" y="70"/>
                  </a:cubicBezTo>
                  <a:cubicBezTo>
                    <a:pt x="26" y="84"/>
                    <a:pt x="52" y="86"/>
                    <a:pt x="67" y="88"/>
                  </a:cubicBezTo>
                  <a:cubicBezTo>
                    <a:pt x="69" y="88"/>
                    <a:pt x="70" y="88"/>
                    <a:pt x="71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110" y="92"/>
                    <a:pt x="132" y="94"/>
                    <a:pt x="146" y="94"/>
                  </a:cubicBezTo>
                  <a:cubicBezTo>
                    <a:pt x="156" y="94"/>
                    <a:pt x="175" y="94"/>
                    <a:pt x="179" y="79"/>
                  </a:cubicBezTo>
                  <a:cubicBezTo>
                    <a:pt x="181" y="67"/>
                    <a:pt x="170" y="59"/>
                    <a:pt x="16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10" name="Group 409"/>
          <p:cNvGrpSpPr/>
          <p:nvPr userDrawn="1"/>
        </p:nvGrpSpPr>
        <p:grpSpPr>
          <a:xfrm>
            <a:off x="1938684" y="6752919"/>
            <a:ext cx="181938" cy="327258"/>
            <a:chOff x="-1671638" y="1866900"/>
            <a:chExt cx="1538288" cy="2767013"/>
          </a:xfrm>
          <a:solidFill>
            <a:schemeClr val="tx1"/>
          </a:solidFill>
        </p:grpSpPr>
        <p:sp>
          <p:nvSpPr>
            <p:cNvPr id="411" name="Freeform 53"/>
            <p:cNvSpPr>
              <a:spLocks/>
            </p:cNvSpPr>
            <p:nvPr/>
          </p:nvSpPr>
          <p:spPr bwMode="auto">
            <a:xfrm>
              <a:off x="-1489075" y="3594100"/>
              <a:ext cx="1173163" cy="1039813"/>
            </a:xfrm>
            <a:custGeom>
              <a:avLst/>
              <a:gdLst>
                <a:gd name="T0" fmla="*/ 169 w 186"/>
                <a:gd name="T1" fmla="*/ 0 h 165"/>
                <a:gd name="T2" fmla="*/ 16 w 186"/>
                <a:gd name="T3" fmla="*/ 0 h 165"/>
                <a:gd name="T4" fmla="*/ 0 w 186"/>
                <a:gd name="T5" fmla="*/ 17 h 165"/>
                <a:gd name="T6" fmla="*/ 0 w 186"/>
                <a:gd name="T7" fmla="*/ 49 h 165"/>
                <a:gd name="T8" fmla="*/ 37 w 186"/>
                <a:gd name="T9" fmla="*/ 99 h 165"/>
                <a:gd name="T10" fmla="*/ 37 w 186"/>
                <a:gd name="T11" fmla="*/ 134 h 165"/>
                <a:gd name="T12" fmla="*/ 68 w 186"/>
                <a:gd name="T13" fmla="*/ 165 h 165"/>
                <a:gd name="T14" fmla="*/ 117 w 186"/>
                <a:gd name="T15" fmla="*/ 165 h 165"/>
                <a:gd name="T16" fmla="*/ 149 w 186"/>
                <a:gd name="T17" fmla="*/ 134 h 165"/>
                <a:gd name="T18" fmla="*/ 149 w 186"/>
                <a:gd name="T19" fmla="*/ 99 h 165"/>
                <a:gd name="T20" fmla="*/ 186 w 186"/>
                <a:gd name="T21" fmla="*/ 49 h 165"/>
                <a:gd name="T22" fmla="*/ 186 w 186"/>
                <a:gd name="T23" fmla="*/ 17 h 165"/>
                <a:gd name="T24" fmla="*/ 169 w 186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165">
                  <a:moveTo>
                    <a:pt x="16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2"/>
                    <a:pt x="15" y="92"/>
                    <a:pt x="37" y="99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51"/>
                    <a:pt x="51" y="165"/>
                    <a:pt x="68" y="165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35" y="165"/>
                    <a:pt x="149" y="151"/>
                    <a:pt x="149" y="134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70" y="92"/>
                    <a:pt x="186" y="72"/>
                    <a:pt x="186" y="49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86" y="7"/>
                    <a:pt x="178" y="0"/>
                    <a:pt x="1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2" name="Freeform 54"/>
            <p:cNvSpPr>
              <a:spLocks/>
            </p:cNvSpPr>
            <p:nvPr/>
          </p:nvSpPr>
          <p:spPr bwMode="auto">
            <a:xfrm>
              <a:off x="-1671638" y="2138363"/>
              <a:ext cx="1538288" cy="698500"/>
            </a:xfrm>
            <a:custGeom>
              <a:avLst/>
              <a:gdLst>
                <a:gd name="T0" fmla="*/ 24 w 244"/>
                <a:gd name="T1" fmla="*/ 111 h 111"/>
                <a:gd name="T2" fmla="*/ 31 w 244"/>
                <a:gd name="T3" fmla="*/ 110 h 111"/>
                <a:gd name="T4" fmla="*/ 226 w 244"/>
                <a:gd name="T5" fmla="*/ 45 h 111"/>
                <a:gd name="T6" fmla="*/ 240 w 244"/>
                <a:gd name="T7" fmla="*/ 18 h 111"/>
                <a:gd name="T8" fmla="*/ 212 w 244"/>
                <a:gd name="T9" fmla="*/ 4 h 111"/>
                <a:gd name="T10" fmla="*/ 18 w 244"/>
                <a:gd name="T11" fmla="*/ 68 h 111"/>
                <a:gd name="T12" fmla="*/ 4 w 244"/>
                <a:gd name="T13" fmla="*/ 96 h 111"/>
                <a:gd name="T14" fmla="*/ 24 w 244"/>
                <a:gd name="T1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111">
                  <a:moveTo>
                    <a:pt x="24" y="111"/>
                  </a:moveTo>
                  <a:cubicBezTo>
                    <a:pt x="27" y="111"/>
                    <a:pt x="29" y="111"/>
                    <a:pt x="31" y="110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37" y="42"/>
                    <a:pt x="244" y="29"/>
                    <a:pt x="240" y="18"/>
                  </a:cubicBezTo>
                  <a:cubicBezTo>
                    <a:pt x="236" y="6"/>
                    <a:pt x="224" y="0"/>
                    <a:pt x="212" y="4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6" y="72"/>
                    <a:pt x="0" y="84"/>
                    <a:pt x="4" y="96"/>
                  </a:cubicBezTo>
                  <a:cubicBezTo>
                    <a:pt x="7" y="105"/>
                    <a:pt x="15" y="111"/>
                    <a:pt x="24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3" name="Freeform 55"/>
            <p:cNvSpPr>
              <a:spLocks/>
            </p:cNvSpPr>
            <p:nvPr/>
          </p:nvSpPr>
          <p:spPr bwMode="auto">
            <a:xfrm>
              <a:off x="-1576388" y="1866900"/>
              <a:ext cx="938213" cy="504825"/>
            </a:xfrm>
            <a:custGeom>
              <a:avLst/>
              <a:gdLst>
                <a:gd name="T0" fmla="*/ 24 w 149"/>
                <a:gd name="T1" fmla="*/ 80 h 80"/>
                <a:gd name="T2" fmla="*/ 31 w 149"/>
                <a:gd name="T3" fmla="*/ 78 h 80"/>
                <a:gd name="T4" fmla="*/ 131 w 149"/>
                <a:gd name="T5" fmla="*/ 45 h 80"/>
                <a:gd name="T6" fmla="*/ 145 w 149"/>
                <a:gd name="T7" fmla="*/ 18 h 80"/>
                <a:gd name="T8" fmla="*/ 117 w 149"/>
                <a:gd name="T9" fmla="*/ 4 h 80"/>
                <a:gd name="T10" fmla="*/ 18 w 149"/>
                <a:gd name="T11" fmla="*/ 37 h 80"/>
                <a:gd name="T12" fmla="*/ 4 w 149"/>
                <a:gd name="T13" fmla="*/ 65 h 80"/>
                <a:gd name="T14" fmla="*/ 24 w 149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80">
                  <a:moveTo>
                    <a:pt x="24" y="80"/>
                  </a:moveTo>
                  <a:cubicBezTo>
                    <a:pt x="27" y="80"/>
                    <a:pt x="29" y="79"/>
                    <a:pt x="31" y="78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43" y="42"/>
                    <a:pt x="149" y="29"/>
                    <a:pt x="145" y="18"/>
                  </a:cubicBezTo>
                  <a:cubicBezTo>
                    <a:pt x="141" y="6"/>
                    <a:pt x="129" y="0"/>
                    <a:pt x="117" y="4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6" y="41"/>
                    <a:pt x="0" y="53"/>
                    <a:pt x="4" y="65"/>
                  </a:cubicBezTo>
                  <a:cubicBezTo>
                    <a:pt x="7" y="74"/>
                    <a:pt x="15" y="80"/>
                    <a:pt x="2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4" name="Freeform 56"/>
            <p:cNvSpPr>
              <a:spLocks/>
            </p:cNvSpPr>
            <p:nvPr/>
          </p:nvSpPr>
          <p:spPr bwMode="auto">
            <a:xfrm>
              <a:off x="-801688" y="3014663"/>
              <a:ext cx="668338" cy="441325"/>
            </a:xfrm>
            <a:custGeom>
              <a:avLst/>
              <a:gdLst>
                <a:gd name="T0" fmla="*/ 74 w 106"/>
                <a:gd name="T1" fmla="*/ 3 h 70"/>
                <a:gd name="T2" fmla="*/ 35 w 106"/>
                <a:gd name="T3" fmla="*/ 16 h 70"/>
                <a:gd name="T4" fmla="*/ 0 w 106"/>
                <a:gd name="T5" fmla="*/ 69 h 70"/>
                <a:gd name="T6" fmla="*/ 0 w 106"/>
                <a:gd name="T7" fmla="*/ 70 h 70"/>
                <a:gd name="T8" fmla="*/ 44 w 106"/>
                <a:gd name="T9" fmla="*/ 70 h 70"/>
                <a:gd name="T10" fmla="*/ 44 w 106"/>
                <a:gd name="T11" fmla="*/ 69 h 70"/>
                <a:gd name="T12" fmla="*/ 49 w 106"/>
                <a:gd name="T13" fmla="*/ 58 h 70"/>
                <a:gd name="T14" fmla="*/ 88 w 106"/>
                <a:gd name="T15" fmla="*/ 45 h 70"/>
                <a:gd name="T16" fmla="*/ 102 w 106"/>
                <a:gd name="T17" fmla="*/ 17 h 70"/>
                <a:gd name="T18" fmla="*/ 74 w 106"/>
                <a:gd name="T1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70">
                  <a:moveTo>
                    <a:pt x="74" y="3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14" y="23"/>
                    <a:pt x="0" y="45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63"/>
                    <a:pt x="47" y="59"/>
                    <a:pt x="49" y="5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99" y="41"/>
                    <a:pt x="106" y="29"/>
                    <a:pt x="102" y="17"/>
                  </a:cubicBezTo>
                  <a:cubicBezTo>
                    <a:pt x="98" y="6"/>
                    <a:pt x="86" y="0"/>
                    <a:pt x="7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5" name="Freeform 57"/>
            <p:cNvSpPr>
              <a:spLocks/>
            </p:cNvSpPr>
            <p:nvPr/>
          </p:nvSpPr>
          <p:spPr bwMode="auto">
            <a:xfrm>
              <a:off x="-1658938" y="2579688"/>
              <a:ext cx="1525588" cy="876300"/>
            </a:xfrm>
            <a:custGeom>
              <a:avLst/>
              <a:gdLst>
                <a:gd name="T0" fmla="*/ 210 w 242"/>
                <a:gd name="T1" fmla="*/ 3 h 139"/>
                <a:gd name="T2" fmla="*/ 16 w 242"/>
                <a:gd name="T3" fmla="*/ 68 h 139"/>
                <a:gd name="T4" fmla="*/ 1 w 242"/>
                <a:gd name="T5" fmla="*/ 87 h 139"/>
                <a:gd name="T6" fmla="*/ 13 w 242"/>
                <a:gd name="T7" fmla="*/ 108 h 139"/>
                <a:gd name="T8" fmla="*/ 52 w 242"/>
                <a:gd name="T9" fmla="*/ 126 h 139"/>
                <a:gd name="T10" fmla="*/ 60 w 242"/>
                <a:gd name="T11" fmla="*/ 138 h 139"/>
                <a:gd name="T12" fmla="*/ 60 w 242"/>
                <a:gd name="T13" fmla="*/ 139 h 139"/>
                <a:gd name="T14" fmla="*/ 103 w 242"/>
                <a:gd name="T15" fmla="*/ 139 h 139"/>
                <a:gd name="T16" fmla="*/ 103 w 242"/>
                <a:gd name="T17" fmla="*/ 138 h 139"/>
                <a:gd name="T18" fmla="*/ 81 w 242"/>
                <a:gd name="T19" fmla="*/ 92 h 139"/>
                <a:gd name="T20" fmla="*/ 224 w 242"/>
                <a:gd name="T21" fmla="*/ 45 h 139"/>
                <a:gd name="T22" fmla="*/ 238 w 242"/>
                <a:gd name="T23" fmla="*/ 17 h 139"/>
                <a:gd name="T24" fmla="*/ 210 w 242"/>
                <a:gd name="T25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39">
                  <a:moveTo>
                    <a:pt x="210" y="3"/>
                  </a:moveTo>
                  <a:cubicBezTo>
                    <a:pt x="16" y="68"/>
                    <a:pt x="16" y="68"/>
                    <a:pt x="16" y="68"/>
                  </a:cubicBezTo>
                  <a:cubicBezTo>
                    <a:pt x="7" y="70"/>
                    <a:pt x="1" y="78"/>
                    <a:pt x="1" y="87"/>
                  </a:cubicBezTo>
                  <a:cubicBezTo>
                    <a:pt x="0" y="96"/>
                    <a:pt x="5" y="105"/>
                    <a:pt x="13" y="108"/>
                  </a:cubicBezTo>
                  <a:cubicBezTo>
                    <a:pt x="14" y="108"/>
                    <a:pt x="45" y="123"/>
                    <a:pt x="52" y="126"/>
                  </a:cubicBezTo>
                  <a:cubicBezTo>
                    <a:pt x="57" y="128"/>
                    <a:pt x="60" y="133"/>
                    <a:pt x="60" y="138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20"/>
                    <a:pt x="95" y="103"/>
                    <a:pt x="81" y="92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35" y="41"/>
                    <a:pt x="242" y="29"/>
                    <a:pt x="238" y="17"/>
                  </a:cubicBezTo>
                  <a:cubicBezTo>
                    <a:pt x="234" y="6"/>
                    <a:pt x="222" y="0"/>
                    <a:pt x="2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07" name="Group 206"/>
          <p:cNvGrpSpPr/>
          <p:nvPr userDrawn="1"/>
        </p:nvGrpSpPr>
        <p:grpSpPr>
          <a:xfrm>
            <a:off x="7030706" y="3790301"/>
            <a:ext cx="272746" cy="277546"/>
            <a:chOff x="395288" y="2595563"/>
            <a:chExt cx="450850" cy="458788"/>
          </a:xfrm>
          <a:solidFill>
            <a:schemeClr val="tx1"/>
          </a:solidFill>
        </p:grpSpPr>
        <p:sp>
          <p:nvSpPr>
            <p:cNvPr id="208" name="Freeform 21"/>
            <p:cNvSpPr>
              <a:spLocks noEditPoints="1"/>
            </p:cNvSpPr>
            <p:nvPr/>
          </p:nvSpPr>
          <p:spPr bwMode="auto">
            <a:xfrm>
              <a:off x="395288" y="2595563"/>
              <a:ext cx="450850" cy="458788"/>
            </a:xfrm>
            <a:custGeom>
              <a:avLst/>
              <a:gdLst>
                <a:gd name="T0" fmla="*/ 168 w 199"/>
                <a:gd name="T1" fmla="*/ 0 h 202"/>
                <a:gd name="T2" fmla="*/ 32 w 199"/>
                <a:gd name="T3" fmla="*/ 0 h 202"/>
                <a:gd name="T4" fmla="*/ 0 w 199"/>
                <a:gd name="T5" fmla="*/ 31 h 202"/>
                <a:gd name="T6" fmla="*/ 0 w 199"/>
                <a:gd name="T7" fmla="*/ 140 h 202"/>
                <a:gd name="T8" fmla="*/ 32 w 199"/>
                <a:gd name="T9" fmla="*/ 171 h 202"/>
                <a:gd name="T10" fmla="*/ 71 w 199"/>
                <a:gd name="T11" fmla="*/ 171 h 202"/>
                <a:gd name="T12" fmla="*/ 71 w 199"/>
                <a:gd name="T13" fmla="*/ 191 h 202"/>
                <a:gd name="T14" fmla="*/ 59 w 199"/>
                <a:gd name="T15" fmla="*/ 191 h 202"/>
                <a:gd name="T16" fmla="*/ 48 w 199"/>
                <a:gd name="T17" fmla="*/ 202 h 202"/>
                <a:gd name="T18" fmla="*/ 152 w 199"/>
                <a:gd name="T19" fmla="*/ 202 h 202"/>
                <a:gd name="T20" fmla="*/ 141 w 199"/>
                <a:gd name="T21" fmla="*/ 191 h 202"/>
                <a:gd name="T22" fmla="*/ 129 w 199"/>
                <a:gd name="T23" fmla="*/ 191 h 202"/>
                <a:gd name="T24" fmla="*/ 129 w 199"/>
                <a:gd name="T25" fmla="*/ 171 h 202"/>
                <a:gd name="T26" fmla="*/ 168 w 199"/>
                <a:gd name="T27" fmla="*/ 171 h 202"/>
                <a:gd name="T28" fmla="*/ 199 w 199"/>
                <a:gd name="T29" fmla="*/ 140 h 202"/>
                <a:gd name="T30" fmla="*/ 199 w 199"/>
                <a:gd name="T31" fmla="*/ 31 h 202"/>
                <a:gd name="T32" fmla="*/ 168 w 199"/>
                <a:gd name="T33" fmla="*/ 0 h 202"/>
                <a:gd name="T34" fmla="*/ 172 w 199"/>
                <a:gd name="T35" fmla="*/ 141 h 202"/>
                <a:gd name="T36" fmla="*/ 28 w 199"/>
                <a:gd name="T37" fmla="*/ 141 h 202"/>
                <a:gd name="T38" fmla="*/ 28 w 199"/>
                <a:gd name="T39" fmla="*/ 24 h 202"/>
                <a:gd name="T40" fmla="*/ 172 w 199"/>
                <a:gd name="T41" fmla="*/ 24 h 202"/>
                <a:gd name="T42" fmla="*/ 172 w 199"/>
                <a:gd name="T43" fmla="*/ 14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02">
                  <a:moveTo>
                    <a:pt x="16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57"/>
                    <a:pt x="14" y="171"/>
                    <a:pt x="32" y="171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71" y="191"/>
                    <a:pt x="71" y="191"/>
                    <a:pt x="71" y="191"/>
                  </a:cubicBezTo>
                  <a:cubicBezTo>
                    <a:pt x="59" y="191"/>
                    <a:pt x="59" y="191"/>
                    <a:pt x="59" y="191"/>
                  </a:cubicBezTo>
                  <a:cubicBezTo>
                    <a:pt x="53" y="191"/>
                    <a:pt x="48" y="196"/>
                    <a:pt x="48" y="202"/>
                  </a:cubicBezTo>
                  <a:cubicBezTo>
                    <a:pt x="152" y="202"/>
                    <a:pt x="152" y="202"/>
                    <a:pt x="152" y="202"/>
                  </a:cubicBezTo>
                  <a:cubicBezTo>
                    <a:pt x="152" y="196"/>
                    <a:pt x="147" y="191"/>
                    <a:pt x="141" y="191"/>
                  </a:cubicBezTo>
                  <a:cubicBezTo>
                    <a:pt x="129" y="191"/>
                    <a:pt x="129" y="191"/>
                    <a:pt x="129" y="191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68" y="171"/>
                    <a:pt x="168" y="171"/>
                    <a:pt x="168" y="171"/>
                  </a:cubicBezTo>
                  <a:cubicBezTo>
                    <a:pt x="185" y="171"/>
                    <a:pt x="199" y="157"/>
                    <a:pt x="199" y="140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199" y="14"/>
                    <a:pt x="185" y="0"/>
                    <a:pt x="168" y="0"/>
                  </a:cubicBezTo>
                  <a:close/>
                  <a:moveTo>
                    <a:pt x="172" y="141"/>
                  </a:moveTo>
                  <a:cubicBezTo>
                    <a:pt x="28" y="141"/>
                    <a:pt x="28" y="141"/>
                    <a:pt x="28" y="141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172" y="24"/>
                    <a:pt x="172" y="24"/>
                    <a:pt x="172" y="24"/>
                  </a:cubicBezTo>
                  <a:lnTo>
                    <a:pt x="172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9" name="Freeform 22"/>
            <p:cNvSpPr>
              <a:spLocks/>
            </p:cNvSpPr>
            <p:nvPr/>
          </p:nvSpPr>
          <p:spPr bwMode="auto">
            <a:xfrm>
              <a:off x="511175" y="2681288"/>
              <a:ext cx="222250" cy="201613"/>
            </a:xfrm>
            <a:custGeom>
              <a:avLst/>
              <a:gdLst>
                <a:gd name="T0" fmla="*/ 94 w 140"/>
                <a:gd name="T1" fmla="*/ 127 h 127"/>
                <a:gd name="T2" fmla="*/ 75 w 140"/>
                <a:gd name="T3" fmla="*/ 46 h 127"/>
                <a:gd name="T4" fmla="*/ 55 w 140"/>
                <a:gd name="T5" fmla="*/ 112 h 127"/>
                <a:gd name="T6" fmla="*/ 31 w 140"/>
                <a:gd name="T7" fmla="*/ 60 h 127"/>
                <a:gd name="T8" fmla="*/ 20 w 140"/>
                <a:gd name="T9" fmla="*/ 80 h 127"/>
                <a:gd name="T10" fmla="*/ 0 w 140"/>
                <a:gd name="T11" fmla="*/ 80 h 127"/>
                <a:gd name="T12" fmla="*/ 0 w 140"/>
                <a:gd name="T13" fmla="*/ 69 h 127"/>
                <a:gd name="T14" fmla="*/ 12 w 140"/>
                <a:gd name="T15" fmla="*/ 69 h 127"/>
                <a:gd name="T16" fmla="*/ 32 w 140"/>
                <a:gd name="T17" fmla="*/ 34 h 127"/>
                <a:gd name="T18" fmla="*/ 54 w 140"/>
                <a:gd name="T19" fmla="*/ 80 h 127"/>
                <a:gd name="T20" fmla="*/ 77 w 140"/>
                <a:gd name="T21" fmla="*/ 0 h 127"/>
                <a:gd name="T22" fmla="*/ 97 w 140"/>
                <a:gd name="T23" fmla="*/ 87 h 127"/>
                <a:gd name="T24" fmla="*/ 104 w 140"/>
                <a:gd name="T25" fmla="*/ 69 h 127"/>
                <a:gd name="T26" fmla="*/ 140 w 140"/>
                <a:gd name="T27" fmla="*/ 69 h 127"/>
                <a:gd name="T28" fmla="*/ 140 w 140"/>
                <a:gd name="T29" fmla="*/ 80 h 127"/>
                <a:gd name="T30" fmla="*/ 112 w 140"/>
                <a:gd name="T31" fmla="*/ 80 h 127"/>
                <a:gd name="T32" fmla="*/ 94 w 140"/>
                <a:gd name="T3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127">
                  <a:moveTo>
                    <a:pt x="94" y="127"/>
                  </a:moveTo>
                  <a:lnTo>
                    <a:pt x="75" y="46"/>
                  </a:lnTo>
                  <a:lnTo>
                    <a:pt x="55" y="112"/>
                  </a:lnTo>
                  <a:lnTo>
                    <a:pt x="31" y="60"/>
                  </a:lnTo>
                  <a:lnTo>
                    <a:pt x="20" y="80"/>
                  </a:lnTo>
                  <a:lnTo>
                    <a:pt x="0" y="80"/>
                  </a:lnTo>
                  <a:lnTo>
                    <a:pt x="0" y="69"/>
                  </a:lnTo>
                  <a:lnTo>
                    <a:pt x="12" y="69"/>
                  </a:lnTo>
                  <a:lnTo>
                    <a:pt x="32" y="34"/>
                  </a:lnTo>
                  <a:lnTo>
                    <a:pt x="54" y="80"/>
                  </a:lnTo>
                  <a:lnTo>
                    <a:pt x="77" y="0"/>
                  </a:lnTo>
                  <a:lnTo>
                    <a:pt x="97" y="87"/>
                  </a:lnTo>
                  <a:lnTo>
                    <a:pt x="104" y="69"/>
                  </a:lnTo>
                  <a:lnTo>
                    <a:pt x="140" y="69"/>
                  </a:lnTo>
                  <a:lnTo>
                    <a:pt x="140" y="80"/>
                  </a:lnTo>
                  <a:lnTo>
                    <a:pt x="112" y="80"/>
                  </a:lnTo>
                  <a:lnTo>
                    <a:pt x="94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13" name="Group 212"/>
          <p:cNvGrpSpPr/>
          <p:nvPr userDrawn="1"/>
        </p:nvGrpSpPr>
        <p:grpSpPr>
          <a:xfrm>
            <a:off x="7086284" y="2620144"/>
            <a:ext cx="206480" cy="311158"/>
            <a:chOff x="2700338" y="2566988"/>
            <a:chExt cx="341313" cy="514350"/>
          </a:xfrm>
          <a:solidFill>
            <a:schemeClr val="tx1"/>
          </a:solidFill>
        </p:grpSpPr>
        <p:sp>
          <p:nvSpPr>
            <p:cNvPr id="214" name="Freeform 25"/>
            <p:cNvSpPr>
              <a:spLocks/>
            </p:cNvSpPr>
            <p:nvPr/>
          </p:nvSpPr>
          <p:spPr bwMode="auto">
            <a:xfrm>
              <a:off x="2700338" y="2566988"/>
              <a:ext cx="333375" cy="514350"/>
            </a:xfrm>
            <a:custGeom>
              <a:avLst/>
              <a:gdLst>
                <a:gd name="T0" fmla="*/ 136 w 147"/>
                <a:gd name="T1" fmla="*/ 30 h 226"/>
                <a:gd name="T2" fmla="*/ 128 w 147"/>
                <a:gd name="T3" fmla="*/ 17 h 226"/>
                <a:gd name="T4" fmla="*/ 94 w 147"/>
                <a:gd name="T5" fmla="*/ 0 h 226"/>
                <a:gd name="T6" fmla="*/ 57 w 147"/>
                <a:gd name="T7" fmla="*/ 0 h 226"/>
                <a:gd name="T8" fmla="*/ 23 w 147"/>
                <a:gd name="T9" fmla="*/ 17 h 226"/>
                <a:gd name="T10" fmla="*/ 14 w 147"/>
                <a:gd name="T11" fmla="*/ 30 h 226"/>
                <a:gd name="T12" fmla="*/ 19 w 147"/>
                <a:gd name="T13" fmla="*/ 98 h 226"/>
                <a:gd name="T14" fmla="*/ 38 w 147"/>
                <a:gd name="T15" fmla="*/ 126 h 226"/>
                <a:gd name="T16" fmla="*/ 69 w 147"/>
                <a:gd name="T17" fmla="*/ 81 h 226"/>
                <a:gd name="T18" fmla="*/ 42 w 147"/>
                <a:gd name="T19" fmla="*/ 41 h 226"/>
                <a:gd name="T20" fmla="*/ 108 w 147"/>
                <a:gd name="T21" fmla="*/ 41 h 226"/>
                <a:gd name="T22" fmla="*/ 0 w 147"/>
                <a:gd name="T23" fmla="*/ 201 h 226"/>
                <a:gd name="T24" fmla="*/ 45 w 147"/>
                <a:gd name="T25" fmla="*/ 226 h 226"/>
                <a:gd name="T26" fmla="*/ 131 w 147"/>
                <a:gd name="T27" fmla="*/ 98 h 226"/>
                <a:gd name="T28" fmla="*/ 136 w 147"/>
                <a:gd name="T29" fmla="*/ 3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7" h="226">
                  <a:moveTo>
                    <a:pt x="136" y="30"/>
                  </a:moveTo>
                  <a:cubicBezTo>
                    <a:pt x="128" y="17"/>
                    <a:pt x="128" y="17"/>
                    <a:pt x="128" y="17"/>
                  </a:cubicBezTo>
                  <a:cubicBezTo>
                    <a:pt x="117" y="2"/>
                    <a:pt x="106" y="0"/>
                    <a:pt x="9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0"/>
                    <a:pt x="33" y="2"/>
                    <a:pt x="23" y="17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3" y="47"/>
                    <a:pt x="5" y="77"/>
                    <a:pt x="19" y="98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45" y="226"/>
                    <a:pt x="45" y="226"/>
                    <a:pt x="45" y="226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45" y="77"/>
                    <a:pt x="147" y="47"/>
                    <a:pt x="136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5" name="Freeform 26"/>
            <p:cNvSpPr>
              <a:spLocks/>
            </p:cNvSpPr>
            <p:nvPr/>
          </p:nvSpPr>
          <p:spPr bwMode="auto">
            <a:xfrm>
              <a:off x="2884488" y="2897188"/>
              <a:ext cx="157163" cy="184150"/>
            </a:xfrm>
            <a:custGeom>
              <a:avLst/>
              <a:gdLst>
                <a:gd name="T0" fmla="*/ 44 w 99"/>
                <a:gd name="T1" fmla="*/ 0 h 116"/>
                <a:gd name="T2" fmla="*/ 0 w 99"/>
                <a:gd name="T3" fmla="*/ 66 h 116"/>
                <a:gd name="T4" fmla="*/ 34 w 99"/>
                <a:gd name="T5" fmla="*/ 116 h 116"/>
                <a:gd name="T6" fmla="*/ 99 w 99"/>
                <a:gd name="T7" fmla="*/ 80 h 116"/>
                <a:gd name="T8" fmla="*/ 44 w 99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6">
                  <a:moveTo>
                    <a:pt x="44" y="0"/>
                  </a:moveTo>
                  <a:lnTo>
                    <a:pt x="0" y="66"/>
                  </a:lnTo>
                  <a:lnTo>
                    <a:pt x="34" y="116"/>
                  </a:lnTo>
                  <a:lnTo>
                    <a:pt x="99" y="80"/>
                  </a:ln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 userDrawn="1"/>
        </p:nvGrpSpPr>
        <p:grpSpPr>
          <a:xfrm>
            <a:off x="7099978" y="2075670"/>
            <a:ext cx="190154" cy="315962"/>
            <a:chOff x="4964113" y="3689350"/>
            <a:chExt cx="314325" cy="522288"/>
          </a:xfrm>
          <a:solidFill>
            <a:schemeClr val="tx1"/>
          </a:solidFill>
        </p:grpSpPr>
        <p:sp>
          <p:nvSpPr>
            <p:cNvPr id="239" name="Freeform 54"/>
            <p:cNvSpPr>
              <a:spLocks noEditPoints="1"/>
            </p:cNvSpPr>
            <p:nvPr/>
          </p:nvSpPr>
          <p:spPr bwMode="auto">
            <a:xfrm>
              <a:off x="4964113" y="3851275"/>
              <a:ext cx="314325" cy="360363"/>
            </a:xfrm>
            <a:custGeom>
              <a:avLst/>
              <a:gdLst>
                <a:gd name="T0" fmla="*/ 132 w 139"/>
                <a:gd name="T1" fmla="*/ 37 h 159"/>
                <a:gd name="T2" fmla="*/ 110 w 139"/>
                <a:gd name="T3" fmla="*/ 0 h 159"/>
                <a:gd name="T4" fmla="*/ 28 w 139"/>
                <a:gd name="T5" fmla="*/ 0 h 159"/>
                <a:gd name="T6" fmla="*/ 7 w 139"/>
                <a:gd name="T7" fmla="*/ 37 h 159"/>
                <a:gd name="T8" fmla="*/ 0 w 139"/>
                <a:gd name="T9" fmla="*/ 63 h 159"/>
                <a:gd name="T10" fmla="*/ 0 w 139"/>
                <a:gd name="T11" fmla="*/ 131 h 159"/>
                <a:gd name="T12" fmla="*/ 27 w 139"/>
                <a:gd name="T13" fmla="*/ 159 h 159"/>
                <a:gd name="T14" fmla="*/ 111 w 139"/>
                <a:gd name="T15" fmla="*/ 159 h 159"/>
                <a:gd name="T16" fmla="*/ 139 w 139"/>
                <a:gd name="T17" fmla="*/ 131 h 159"/>
                <a:gd name="T18" fmla="*/ 139 w 139"/>
                <a:gd name="T19" fmla="*/ 63 h 159"/>
                <a:gd name="T20" fmla="*/ 132 w 139"/>
                <a:gd name="T21" fmla="*/ 37 h 159"/>
                <a:gd name="T22" fmla="*/ 128 w 139"/>
                <a:gd name="T23" fmla="*/ 114 h 159"/>
                <a:gd name="T24" fmla="*/ 10 w 139"/>
                <a:gd name="T25" fmla="*/ 114 h 159"/>
                <a:gd name="T26" fmla="*/ 10 w 139"/>
                <a:gd name="T27" fmla="*/ 63 h 159"/>
                <a:gd name="T28" fmla="*/ 128 w 139"/>
                <a:gd name="T29" fmla="*/ 63 h 159"/>
                <a:gd name="T30" fmla="*/ 128 w 139"/>
                <a:gd name="T31" fmla="*/ 11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59">
                  <a:moveTo>
                    <a:pt x="132" y="37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44"/>
                    <a:pt x="0" y="55"/>
                    <a:pt x="0" y="6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6"/>
                    <a:pt x="12" y="159"/>
                    <a:pt x="27" y="159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26" y="159"/>
                    <a:pt x="139" y="146"/>
                    <a:pt x="139" y="131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55"/>
                    <a:pt x="135" y="44"/>
                    <a:pt x="132" y="37"/>
                  </a:cubicBezTo>
                  <a:close/>
                  <a:moveTo>
                    <a:pt x="128" y="114"/>
                  </a:moveTo>
                  <a:cubicBezTo>
                    <a:pt x="10" y="114"/>
                    <a:pt x="10" y="114"/>
                    <a:pt x="10" y="114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8" y="63"/>
                    <a:pt x="128" y="63"/>
                    <a:pt x="128" y="63"/>
                  </a:cubicBezTo>
                  <a:lnTo>
                    <a:pt x="128" y="1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0" name="Freeform 55"/>
            <p:cNvSpPr>
              <a:spLocks/>
            </p:cNvSpPr>
            <p:nvPr/>
          </p:nvSpPr>
          <p:spPr bwMode="auto">
            <a:xfrm>
              <a:off x="5003800" y="3689350"/>
              <a:ext cx="234950" cy="139700"/>
            </a:xfrm>
            <a:custGeom>
              <a:avLst/>
              <a:gdLst>
                <a:gd name="T0" fmla="*/ 69 w 103"/>
                <a:gd name="T1" fmla="*/ 0 h 61"/>
                <a:gd name="T2" fmla="*/ 33 w 103"/>
                <a:gd name="T3" fmla="*/ 0 h 61"/>
                <a:gd name="T4" fmla="*/ 0 w 103"/>
                <a:gd name="T5" fmla="*/ 28 h 61"/>
                <a:gd name="T6" fmla="*/ 0 w 103"/>
                <a:gd name="T7" fmla="*/ 61 h 61"/>
                <a:gd name="T8" fmla="*/ 103 w 103"/>
                <a:gd name="T9" fmla="*/ 61 h 61"/>
                <a:gd name="T10" fmla="*/ 103 w 103"/>
                <a:gd name="T11" fmla="*/ 28 h 61"/>
                <a:gd name="T12" fmla="*/ 69 w 10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61">
                  <a:moveTo>
                    <a:pt x="69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2"/>
                    <a:pt x="0" y="2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12"/>
                    <a:pt x="88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77" name="Group 576"/>
          <p:cNvGrpSpPr/>
          <p:nvPr userDrawn="1"/>
        </p:nvGrpSpPr>
        <p:grpSpPr>
          <a:xfrm>
            <a:off x="7554504" y="6174469"/>
            <a:ext cx="312024" cy="295798"/>
            <a:chOff x="3114675" y="5580063"/>
            <a:chExt cx="915988" cy="868362"/>
          </a:xfrm>
          <a:solidFill>
            <a:schemeClr val="tx1"/>
          </a:solidFill>
        </p:grpSpPr>
        <p:sp>
          <p:nvSpPr>
            <p:cNvPr id="578" name="Freeform 8"/>
            <p:cNvSpPr>
              <a:spLocks/>
            </p:cNvSpPr>
            <p:nvPr/>
          </p:nvSpPr>
          <p:spPr bwMode="auto">
            <a:xfrm>
              <a:off x="3114675" y="6359525"/>
              <a:ext cx="915988" cy="88900"/>
            </a:xfrm>
            <a:custGeom>
              <a:avLst/>
              <a:gdLst>
                <a:gd name="T0" fmla="*/ 318 w 330"/>
                <a:gd name="T1" fmla="*/ 0 h 32"/>
                <a:gd name="T2" fmla="*/ 12 w 330"/>
                <a:gd name="T3" fmla="*/ 0 h 32"/>
                <a:gd name="T4" fmla="*/ 66 w 330"/>
                <a:gd name="T5" fmla="*/ 32 h 32"/>
                <a:gd name="T6" fmla="*/ 264 w 330"/>
                <a:gd name="T7" fmla="*/ 32 h 32"/>
                <a:gd name="T8" fmla="*/ 318 w 330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32">
                  <a:moveTo>
                    <a:pt x="3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19"/>
                    <a:pt x="58" y="32"/>
                    <a:pt x="66" y="32"/>
                  </a:cubicBezTo>
                  <a:cubicBezTo>
                    <a:pt x="264" y="32"/>
                    <a:pt x="264" y="32"/>
                    <a:pt x="264" y="32"/>
                  </a:cubicBezTo>
                  <a:cubicBezTo>
                    <a:pt x="272" y="32"/>
                    <a:pt x="330" y="19"/>
                    <a:pt x="3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79" name="Freeform 9"/>
            <p:cNvSpPr>
              <a:spLocks/>
            </p:cNvSpPr>
            <p:nvPr/>
          </p:nvSpPr>
          <p:spPr bwMode="auto">
            <a:xfrm>
              <a:off x="3459163" y="5670550"/>
              <a:ext cx="134938" cy="252413"/>
            </a:xfrm>
            <a:custGeom>
              <a:avLst/>
              <a:gdLst>
                <a:gd name="T0" fmla="*/ 21 w 49"/>
                <a:gd name="T1" fmla="*/ 0 h 91"/>
                <a:gd name="T2" fmla="*/ 11 w 49"/>
                <a:gd name="T3" fmla="*/ 49 h 91"/>
                <a:gd name="T4" fmla="*/ 20 w 49"/>
                <a:gd name="T5" fmla="*/ 91 h 91"/>
                <a:gd name="T6" fmla="*/ 31 w 49"/>
                <a:gd name="T7" fmla="*/ 41 h 91"/>
                <a:gd name="T8" fmla="*/ 21 w 49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21" y="0"/>
                  </a:moveTo>
                  <a:cubicBezTo>
                    <a:pt x="0" y="13"/>
                    <a:pt x="2" y="29"/>
                    <a:pt x="11" y="49"/>
                  </a:cubicBezTo>
                  <a:cubicBezTo>
                    <a:pt x="20" y="70"/>
                    <a:pt x="26" y="80"/>
                    <a:pt x="20" y="91"/>
                  </a:cubicBezTo>
                  <a:cubicBezTo>
                    <a:pt x="49" y="74"/>
                    <a:pt x="44" y="58"/>
                    <a:pt x="31" y="41"/>
                  </a:cubicBezTo>
                  <a:cubicBezTo>
                    <a:pt x="17" y="25"/>
                    <a:pt x="16" y="1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0" name="Freeform 10"/>
            <p:cNvSpPr>
              <a:spLocks/>
            </p:cNvSpPr>
            <p:nvPr/>
          </p:nvSpPr>
          <p:spPr bwMode="auto">
            <a:xfrm>
              <a:off x="3552825" y="5580063"/>
              <a:ext cx="188913" cy="349250"/>
            </a:xfrm>
            <a:custGeom>
              <a:avLst/>
              <a:gdLst>
                <a:gd name="T0" fmla="*/ 29 w 68"/>
                <a:gd name="T1" fmla="*/ 0 h 126"/>
                <a:gd name="T2" fmla="*/ 14 w 68"/>
                <a:gd name="T3" fmla="*/ 68 h 126"/>
                <a:gd name="T4" fmla="*/ 28 w 68"/>
                <a:gd name="T5" fmla="*/ 126 h 126"/>
                <a:gd name="T6" fmla="*/ 42 w 68"/>
                <a:gd name="T7" fmla="*/ 57 h 126"/>
                <a:gd name="T8" fmla="*/ 29 w 68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26">
                  <a:moveTo>
                    <a:pt x="29" y="0"/>
                  </a:moveTo>
                  <a:cubicBezTo>
                    <a:pt x="0" y="19"/>
                    <a:pt x="2" y="40"/>
                    <a:pt x="14" y="68"/>
                  </a:cubicBezTo>
                  <a:cubicBezTo>
                    <a:pt x="27" y="96"/>
                    <a:pt x="36" y="111"/>
                    <a:pt x="28" y="126"/>
                  </a:cubicBezTo>
                  <a:cubicBezTo>
                    <a:pt x="68" y="102"/>
                    <a:pt x="60" y="80"/>
                    <a:pt x="42" y="57"/>
                  </a:cubicBezTo>
                  <a:cubicBezTo>
                    <a:pt x="24" y="34"/>
                    <a:pt x="22" y="19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1" name="Freeform 11"/>
            <p:cNvSpPr>
              <a:spLocks noEditPoints="1"/>
            </p:cNvSpPr>
            <p:nvPr/>
          </p:nvSpPr>
          <p:spPr bwMode="auto">
            <a:xfrm>
              <a:off x="3275013" y="5988050"/>
              <a:ext cx="714375" cy="390525"/>
            </a:xfrm>
            <a:custGeom>
              <a:avLst/>
              <a:gdLst>
                <a:gd name="T0" fmla="*/ 254 w 257"/>
                <a:gd name="T1" fmla="*/ 43 h 141"/>
                <a:gd name="T2" fmla="*/ 210 w 257"/>
                <a:gd name="T3" fmla="*/ 19 h 141"/>
                <a:gd name="T4" fmla="*/ 209 w 257"/>
                <a:gd name="T5" fmla="*/ 7 h 141"/>
                <a:gd name="T6" fmla="*/ 209 w 257"/>
                <a:gd name="T7" fmla="*/ 7 h 141"/>
                <a:gd name="T8" fmla="*/ 201 w 257"/>
                <a:gd name="T9" fmla="*/ 0 h 141"/>
                <a:gd name="T10" fmla="*/ 13 w 257"/>
                <a:gd name="T11" fmla="*/ 0 h 141"/>
                <a:gd name="T12" fmla="*/ 5 w 257"/>
                <a:gd name="T13" fmla="*/ 7 h 141"/>
                <a:gd name="T14" fmla="*/ 5 w 257"/>
                <a:gd name="T15" fmla="*/ 7 h 141"/>
                <a:gd name="T16" fmla="*/ 34 w 257"/>
                <a:gd name="T17" fmla="*/ 136 h 141"/>
                <a:gd name="T18" fmla="*/ 44 w 257"/>
                <a:gd name="T19" fmla="*/ 141 h 141"/>
                <a:gd name="T20" fmla="*/ 170 w 257"/>
                <a:gd name="T21" fmla="*/ 141 h 141"/>
                <a:gd name="T22" fmla="*/ 180 w 257"/>
                <a:gd name="T23" fmla="*/ 136 h 141"/>
                <a:gd name="T24" fmla="*/ 189 w 257"/>
                <a:gd name="T25" fmla="*/ 117 h 141"/>
                <a:gd name="T26" fmla="*/ 190 w 257"/>
                <a:gd name="T27" fmla="*/ 117 h 141"/>
                <a:gd name="T28" fmla="*/ 204 w 257"/>
                <a:gd name="T29" fmla="*/ 109 h 141"/>
                <a:gd name="T30" fmla="*/ 206 w 257"/>
                <a:gd name="T31" fmla="*/ 100 h 141"/>
                <a:gd name="T32" fmla="*/ 254 w 257"/>
                <a:gd name="T33" fmla="*/ 43 h 141"/>
                <a:gd name="T34" fmla="*/ 49 w 257"/>
                <a:gd name="T35" fmla="*/ 128 h 141"/>
                <a:gd name="T36" fmla="*/ 47 w 257"/>
                <a:gd name="T37" fmla="*/ 127 h 141"/>
                <a:gd name="T38" fmla="*/ 19 w 257"/>
                <a:gd name="T39" fmla="*/ 15 h 141"/>
                <a:gd name="T40" fmla="*/ 55 w 257"/>
                <a:gd name="T41" fmla="*/ 15 h 141"/>
                <a:gd name="T42" fmla="*/ 69 w 257"/>
                <a:gd name="T43" fmla="*/ 127 h 141"/>
                <a:gd name="T44" fmla="*/ 71 w 257"/>
                <a:gd name="T45" fmla="*/ 128 h 141"/>
                <a:gd name="T46" fmla="*/ 49 w 257"/>
                <a:gd name="T47" fmla="*/ 128 h 141"/>
                <a:gd name="T48" fmla="*/ 200 w 257"/>
                <a:gd name="T49" fmla="*/ 86 h 141"/>
                <a:gd name="T50" fmla="*/ 209 w 257"/>
                <a:gd name="T51" fmla="*/ 43 h 141"/>
                <a:gd name="T52" fmla="*/ 220 w 257"/>
                <a:gd name="T53" fmla="*/ 40 h 141"/>
                <a:gd name="T54" fmla="*/ 232 w 257"/>
                <a:gd name="T55" fmla="*/ 51 h 141"/>
                <a:gd name="T56" fmla="*/ 200 w 257"/>
                <a:gd name="T57" fmla="*/ 8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7" h="141">
                  <a:moveTo>
                    <a:pt x="254" y="43"/>
                  </a:moveTo>
                  <a:cubicBezTo>
                    <a:pt x="251" y="28"/>
                    <a:pt x="235" y="9"/>
                    <a:pt x="210" y="19"/>
                  </a:cubicBezTo>
                  <a:cubicBezTo>
                    <a:pt x="210" y="15"/>
                    <a:pt x="209" y="11"/>
                    <a:pt x="209" y="7"/>
                  </a:cubicBezTo>
                  <a:cubicBezTo>
                    <a:pt x="209" y="7"/>
                    <a:pt x="209" y="7"/>
                    <a:pt x="209" y="7"/>
                  </a:cubicBezTo>
                  <a:cubicBezTo>
                    <a:pt x="208" y="3"/>
                    <a:pt x="205" y="0"/>
                    <a:pt x="20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3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0" y="73"/>
                    <a:pt x="23" y="127"/>
                    <a:pt x="34" y="136"/>
                  </a:cubicBezTo>
                  <a:cubicBezTo>
                    <a:pt x="37" y="138"/>
                    <a:pt x="41" y="141"/>
                    <a:pt x="44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1"/>
                    <a:pt x="177" y="138"/>
                    <a:pt x="180" y="136"/>
                  </a:cubicBezTo>
                  <a:cubicBezTo>
                    <a:pt x="183" y="134"/>
                    <a:pt x="186" y="125"/>
                    <a:pt x="189" y="117"/>
                  </a:cubicBezTo>
                  <a:cubicBezTo>
                    <a:pt x="189" y="117"/>
                    <a:pt x="190" y="117"/>
                    <a:pt x="190" y="117"/>
                  </a:cubicBezTo>
                  <a:cubicBezTo>
                    <a:pt x="196" y="119"/>
                    <a:pt x="203" y="115"/>
                    <a:pt x="204" y="109"/>
                  </a:cubicBezTo>
                  <a:cubicBezTo>
                    <a:pt x="205" y="104"/>
                    <a:pt x="204" y="103"/>
                    <a:pt x="206" y="100"/>
                  </a:cubicBezTo>
                  <a:cubicBezTo>
                    <a:pt x="248" y="75"/>
                    <a:pt x="257" y="64"/>
                    <a:pt x="254" y="43"/>
                  </a:cubicBezTo>
                  <a:close/>
                  <a:moveTo>
                    <a:pt x="49" y="128"/>
                  </a:moveTo>
                  <a:cubicBezTo>
                    <a:pt x="49" y="128"/>
                    <a:pt x="48" y="128"/>
                    <a:pt x="47" y="127"/>
                  </a:cubicBezTo>
                  <a:cubicBezTo>
                    <a:pt x="41" y="122"/>
                    <a:pt x="17" y="72"/>
                    <a:pt x="19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72"/>
                    <a:pt x="66" y="122"/>
                    <a:pt x="69" y="127"/>
                  </a:cubicBezTo>
                  <a:cubicBezTo>
                    <a:pt x="70" y="128"/>
                    <a:pt x="70" y="128"/>
                    <a:pt x="71" y="128"/>
                  </a:cubicBezTo>
                  <a:lnTo>
                    <a:pt x="49" y="128"/>
                  </a:lnTo>
                  <a:close/>
                  <a:moveTo>
                    <a:pt x="200" y="86"/>
                  </a:moveTo>
                  <a:cubicBezTo>
                    <a:pt x="204" y="75"/>
                    <a:pt x="208" y="55"/>
                    <a:pt x="209" y="43"/>
                  </a:cubicBezTo>
                  <a:cubicBezTo>
                    <a:pt x="213" y="39"/>
                    <a:pt x="218" y="39"/>
                    <a:pt x="220" y="40"/>
                  </a:cubicBezTo>
                  <a:cubicBezTo>
                    <a:pt x="225" y="40"/>
                    <a:pt x="231" y="44"/>
                    <a:pt x="232" y="51"/>
                  </a:cubicBezTo>
                  <a:cubicBezTo>
                    <a:pt x="234" y="60"/>
                    <a:pt x="221" y="74"/>
                    <a:pt x="20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5" name="Group 584"/>
          <p:cNvGrpSpPr/>
          <p:nvPr userDrawn="1"/>
        </p:nvGrpSpPr>
        <p:grpSpPr>
          <a:xfrm>
            <a:off x="7576211" y="6807388"/>
            <a:ext cx="322484" cy="218320"/>
            <a:chOff x="4513263" y="5789613"/>
            <a:chExt cx="973138" cy="658813"/>
          </a:xfrm>
          <a:solidFill>
            <a:schemeClr val="tx1"/>
          </a:solidFill>
        </p:grpSpPr>
        <p:sp>
          <p:nvSpPr>
            <p:cNvPr id="586" name="Rectangle 585"/>
            <p:cNvSpPr>
              <a:spLocks noChangeArrowheads="1"/>
            </p:cNvSpPr>
            <p:nvPr/>
          </p:nvSpPr>
          <p:spPr bwMode="auto">
            <a:xfrm>
              <a:off x="4975225" y="600075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7" name="Freeform 586"/>
            <p:cNvSpPr>
              <a:spLocks noEditPoints="1"/>
            </p:cNvSpPr>
            <p:nvPr/>
          </p:nvSpPr>
          <p:spPr bwMode="auto">
            <a:xfrm>
              <a:off x="4513263" y="5789613"/>
              <a:ext cx="973138" cy="658813"/>
            </a:xfrm>
            <a:custGeom>
              <a:avLst/>
              <a:gdLst>
                <a:gd name="T0" fmla="*/ 237 w 350"/>
                <a:gd name="T1" fmla="*/ 55 h 237"/>
                <a:gd name="T2" fmla="*/ 237 w 350"/>
                <a:gd name="T3" fmla="*/ 64 h 237"/>
                <a:gd name="T4" fmla="*/ 94 w 350"/>
                <a:gd name="T5" fmla="*/ 64 h 237"/>
                <a:gd name="T6" fmla="*/ 94 w 350"/>
                <a:gd name="T7" fmla="*/ 55 h 237"/>
                <a:gd name="T8" fmla="*/ 94 w 350"/>
                <a:gd name="T9" fmla="*/ 55 h 237"/>
                <a:gd name="T10" fmla="*/ 135 w 350"/>
                <a:gd name="T11" fmla="*/ 37 h 237"/>
                <a:gd name="T12" fmla="*/ 152 w 350"/>
                <a:gd name="T13" fmla="*/ 23 h 237"/>
                <a:gd name="T14" fmla="*/ 150 w 350"/>
                <a:gd name="T15" fmla="*/ 15 h 237"/>
                <a:gd name="T16" fmla="*/ 166 w 350"/>
                <a:gd name="T17" fmla="*/ 0 h 237"/>
                <a:gd name="T18" fmla="*/ 181 w 350"/>
                <a:gd name="T19" fmla="*/ 15 h 237"/>
                <a:gd name="T20" fmla="*/ 179 w 350"/>
                <a:gd name="T21" fmla="*/ 23 h 237"/>
                <a:gd name="T22" fmla="*/ 196 w 350"/>
                <a:gd name="T23" fmla="*/ 37 h 237"/>
                <a:gd name="T24" fmla="*/ 237 w 350"/>
                <a:gd name="T25" fmla="*/ 55 h 237"/>
                <a:gd name="T26" fmla="*/ 343 w 350"/>
                <a:gd name="T27" fmla="*/ 139 h 237"/>
                <a:gd name="T28" fmla="*/ 342 w 350"/>
                <a:gd name="T29" fmla="*/ 140 h 237"/>
                <a:gd name="T30" fmla="*/ 274 w 350"/>
                <a:gd name="T31" fmla="*/ 197 h 237"/>
                <a:gd name="T32" fmla="*/ 264 w 350"/>
                <a:gd name="T33" fmla="*/ 197 h 237"/>
                <a:gd name="T34" fmla="*/ 232 w 350"/>
                <a:gd name="T35" fmla="*/ 225 h 237"/>
                <a:gd name="T36" fmla="*/ 232 w 350"/>
                <a:gd name="T37" fmla="*/ 225 h 237"/>
                <a:gd name="T38" fmla="*/ 244 w 350"/>
                <a:gd name="T39" fmla="*/ 237 h 237"/>
                <a:gd name="T40" fmla="*/ 88 w 350"/>
                <a:gd name="T41" fmla="*/ 237 h 237"/>
                <a:gd name="T42" fmla="*/ 99 w 350"/>
                <a:gd name="T43" fmla="*/ 225 h 237"/>
                <a:gd name="T44" fmla="*/ 99 w 350"/>
                <a:gd name="T45" fmla="*/ 225 h 237"/>
                <a:gd name="T46" fmla="*/ 59 w 350"/>
                <a:gd name="T47" fmla="*/ 182 h 237"/>
                <a:gd name="T48" fmla="*/ 20 w 350"/>
                <a:gd name="T49" fmla="*/ 110 h 237"/>
                <a:gd name="T50" fmla="*/ 2 w 350"/>
                <a:gd name="T51" fmla="*/ 58 h 237"/>
                <a:gd name="T52" fmla="*/ 26 w 350"/>
                <a:gd name="T53" fmla="*/ 51 h 237"/>
                <a:gd name="T54" fmla="*/ 54 w 350"/>
                <a:gd name="T55" fmla="*/ 97 h 237"/>
                <a:gd name="T56" fmla="*/ 58 w 350"/>
                <a:gd name="T57" fmla="*/ 106 h 237"/>
                <a:gd name="T58" fmla="*/ 94 w 350"/>
                <a:gd name="T59" fmla="*/ 75 h 237"/>
                <a:gd name="T60" fmla="*/ 237 w 350"/>
                <a:gd name="T61" fmla="*/ 75 h 237"/>
                <a:gd name="T62" fmla="*/ 253 w 350"/>
                <a:gd name="T63" fmla="*/ 83 h 237"/>
                <a:gd name="T64" fmla="*/ 257 w 350"/>
                <a:gd name="T65" fmla="*/ 87 h 237"/>
                <a:gd name="T66" fmla="*/ 307 w 350"/>
                <a:gd name="T67" fmla="*/ 65 h 237"/>
                <a:gd name="T68" fmla="*/ 312 w 350"/>
                <a:gd name="T69" fmla="*/ 66 h 237"/>
                <a:gd name="T70" fmla="*/ 340 w 350"/>
                <a:gd name="T71" fmla="*/ 87 h 237"/>
                <a:gd name="T72" fmla="*/ 343 w 350"/>
                <a:gd name="T73" fmla="*/ 139 h 237"/>
                <a:gd name="T74" fmla="*/ 120 w 350"/>
                <a:gd name="T75" fmla="*/ 212 h 237"/>
                <a:gd name="T76" fmla="*/ 91 w 350"/>
                <a:gd name="T77" fmla="*/ 136 h 237"/>
                <a:gd name="T78" fmla="*/ 115 w 350"/>
                <a:gd name="T79" fmla="*/ 88 h 237"/>
                <a:gd name="T80" fmla="*/ 97 w 350"/>
                <a:gd name="T81" fmla="*/ 88 h 237"/>
                <a:gd name="T82" fmla="*/ 63 w 350"/>
                <a:gd name="T83" fmla="*/ 136 h 237"/>
                <a:gd name="T84" fmla="*/ 102 w 350"/>
                <a:gd name="T85" fmla="*/ 212 h 237"/>
                <a:gd name="T86" fmla="*/ 120 w 350"/>
                <a:gd name="T87" fmla="*/ 212 h 237"/>
                <a:gd name="T88" fmla="*/ 306 w 350"/>
                <a:gd name="T89" fmla="*/ 88 h 237"/>
                <a:gd name="T90" fmla="*/ 272 w 350"/>
                <a:gd name="T91" fmla="*/ 108 h 237"/>
                <a:gd name="T92" fmla="*/ 268 w 350"/>
                <a:gd name="T93" fmla="*/ 175 h 237"/>
                <a:gd name="T94" fmla="*/ 321 w 350"/>
                <a:gd name="T95" fmla="*/ 133 h 237"/>
                <a:gd name="T96" fmla="*/ 306 w 350"/>
                <a:gd name="T97" fmla="*/ 8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0" h="237">
                  <a:moveTo>
                    <a:pt x="237" y="55"/>
                  </a:moveTo>
                  <a:cubicBezTo>
                    <a:pt x="237" y="64"/>
                    <a:pt x="237" y="64"/>
                    <a:pt x="237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40"/>
                    <a:pt x="122" y="43"/>
                    <a:pt x="135" y="37"/>
                  </a:cubicBezTo>
                  <a:cubicBezTo>
                    <a:pt x="148" y="31"/>
                    <a:pt x="152" y="23"/>
                    <a:pt x="152" y="23"/>
                  </a:cubicBezTo>
                  <a:cubicBezTo>
                    <a:pt x="151" y="20"/>
                    <a:pt x="150" y="18"/>
                    <a:pt x="150" y="15"/>
                  </a:cubicBezTo>
                  <a:cubicBezTo>
                    <a:pt x="150" y="7"/>
                    <a:pt x="157" y="0"/>
                    <a:pt x="166" y="0"/>
                  </a:cubicBezTo>
                  <a:cubicBezTo>
                    <a:pt x="174" y="0"/>
                    <a:pt x="181" y="7"/>
                    <a:pt x="181" y="15"/>
                  </a:cubicBezTo>
                  <a:cubicBezTo>
                    <a:pt x="181" y="18"/>
                    <a:pt x="181" y="21"/>
                    <a:pt x="179" y="23"/>
                  </a:cubicBezTo>
                  <a:cubicBezTo>
                    <a:pt x="180" y="25"/>
                    <a:pt x="185" y="32"/>
                    <a:pt x="196" y="37"/>
                  </a:cubicBezTo>
                  <a:cubicBezTo>
                    <a:pt x="210" y="43"/>
                    <a:pt x="237" y="40"/>
                    <a:pt x="237" y="55"/>
                  </a:cubicBezTo>
                  <a:close/>
                  <a:moveTo>
                    <a:pt x="343" y="139"/>
                  </a:moveTo>
                  <a:cubicBezTo>
                    <a:pt x="343" y="140"/>
                    <a:pt x="342" y="140"/>
                    <a:pt x="342" y="140"/>
                  </a:cubicBezTo>
                  <a:cubicBezTo>
                    <a:pt x="328" y="182"/>
                    <a:pt x="289" y="193"/>
                    <a:pt x="274" y="197"/>
                  </a:cubicBezTo>
                  <a:cubicBezTo>
                    <a:pt x="271" y="198"/>
                    <a:pt x="267" y="198"/>
                    <a:pt x="264" y="197"/>
                  </a:cubicBezTo>
                  <a:cubicBezTo>
                    <a:pt x="256" y="209"/>
                    <a:pt x="245" y="219"/>
                    <a:pt x="232" y="225"/>
                  </a:cubicBezTo>
                  <a:cubicBezTo>
                    <a:pt x="232" y="225"/>
                    <a:pt x="232" y="225"/>
                    <a:pt x="232" y="225"/>
                  </a:cubicBezTo>
                  <a:cubicBezTo>
                    <a:pt x="239" y="225"/>
                    <a:pt x="244" y="230"/>
                    <a:pt x="244" y="237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88" y="230"/>
                    <a:pt x="93" y="225"/>
                    <a:pt x="99" y="225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81" y="216"/>
                    <a:pt x="67" y="200"/>
                    <a:pt x="59" y="182"/>
                  </a:cubicBezTo>
                  <a:cubicBezTo>
                    <a:pt x="46" y="179"/>
                    <a:pt x="17" y="159"/>
                    <a:pt x="20" y="110"/>
                  </a:cubicBezTo>
                  <a:cubicBezTo>
                    <a:pt x="22" y="63"/>
                    <a:pt x="9" y="72"/>
                    <a:pt x="2" y="58"/>
                  </a:cubicBezTo>
                  <a:cubicBezTo>
                    <a:pt x="0" y="54"/>
                    <a:pt x="11" y="48"/>
                    <a:pt x="26" y="51"/>
                  </a:cubicBezTo>
                  <a:cubicBezTo>
                    <a:pt x="38" y="53"/>
                    <a:pt x="45" y="52"/>
                    <a:pt x="54" y="97"/>
                  </a:cubicBezTo>
                  <a:cubicBezTo>
                    <a:pt x="54" y="101"/>
                    <a:pt x="56" y="104"/>
                    <a:pt x="58" y="106"/>
                  </a:cubicBezTo>
                  <a:cubicBezTo>
                    <a:pt x="65" y="92"/>
                    <a:pt x="77" y="82"/>
                    <a:pt x="94" y="7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3" y="77"/>
                    <a:pt x="248" y="80"/>
                    <a:pt x="253" y="83"/>
                  </a:cubicBezTo>
                  <a:cubicBezTo>
                    <a:pt x="254" y="84"/>
                    <a:pt x="256" y="86"/>
                    <a:pt x="257" y="87"/>
                  </a:cubicBezTo>
                  <a:cubicBezTo>
                    <a:pt x="269" y="69"/>
                    <a:pt x="286" y="61"/>
                    <a:pt x="307" y="65"/>
                  </a:cubicBezTo>
                  <a:cubicBezTo>
                    <a:pt x="309" y="65"/>
                    <a:pt x="311" y="65"/>
                    <a:pt x="312" y="66"/>
                  </a:cubicBezTo>
                  <a:cubicBezTo>
                    <a:pt x="324" y="69"/>
                    <a:pt x="334" y="76"/>
                    <a:pt x="340" y="87"/>
                  </a:cubicBezTo>
                  <a:cubicBezTo>
                    <a:pt x="345" y="97"/>
                    <a:pt x="350" y="114"/>
                    <a:pt x="343" y="139"/>
                  </a:cubicBezTo>
                  <a:close/>
                  <a:moveTo>
                    <a:pt x="120" y="212"/>
                  </a:moveTo>
                  <a:cubicBezTo>
                    <a:pt x="102" y="198"/>
                    <a:pt x="90" y="167"/>
                    <a:pt x="91" y="136"/>
                  </a:cubicBezTo>
                  <a:cubicBezTo>
                    <a:pt x="92" y="123"/>
                    <a:pt x="96" y="99"/>
                    <a:pt x="115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69" y="99"/>
                    <a:pt x="64" y="123"/>
                    <a:pt x="63" y="136"/>
                  </a:cubicBezTo>
                  <a:cubicBezTo>
                    <a:pt x="61" y="167"/>
                    <a:pt x="77" y="198"/>
                    <a:pt x="102" y="212"/>
                  </a:cubicBezTo>
                  <a:lnTo>
                    <a:pt x="120" y="212"/>
                  </a:lnTo>
                  <a:close/>
                  <a:moveTo>
                    <a:pt x="306" y="88"/>
                  </a:moveTo>
                  <a:cubicBezTo>
                    <a:pt x="303" y="87"/>
                    <a:pt x="283" y="81"/>
                    <a:pt x="272" y="108"/>
                  </a:cubicBezTo>
                  <a:cubicBezTo>
                    <a:pt x="281" y="129"/>
                    <a:pt x="278" y="153"/>
                    <a:pt x="268" y="175"/>
                  </a:cubicBezTo>
                  <a:cubicBezTo>
                    <a:pt x="282" y="171"/>
                    <a:pt x="310" y="162"/>
                    <a:pt x="321" y="133"/>
                  </a:cubicBezTo>
                  <a:cubicBezTo>
                    <a:pt x="329" y="105"/>
                    <a:pt x="319" y="91"/>
                    <a:pt x="30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91" name="Group 590"/>
          <p:cNvGrpSpPr/>
          <p:nvPr userDrawn="1"/>
        </p:nvGrpSpPr>
        <p:grpSpPr>
          <a:xfrm>
            <a:off x="7586982" y="5582907"/>
            <a:ext cx="309642" cy="275104"/>
            <a:chOff x="1733550" y="2919413"/>
            <a:chExt cx="825500" cy="733425"/>
          </a:xfrm>
          <a:solidFill>
            <a:schemeClr val="tx1"/>
          </a:solidFill>
        </p:grpSpPr>
        <p:sp>
          <p:nvSpPr>
            <p:cNvPr id="592" name="Freeform 18"/>
            <p:cNvSpPr>
              <a:spLocks/>
            </p:cNvSpPr>
            <p:nvPr/>
          </p:nvSpPr>
          <p:spPr bwMode="auto">
            <a:xfrm>
              <a:off x="1733550" y="2927350"/>
              <a:ext cx="725488" cy="725488"/>
            </a:xfrm>
            <a:custGeom>
              <a:avLst/>
              <a:gdLst>
                <a:gd name="T0" fmla="*/ 248 w 261"/>
                <a:gd name="T1" fmla="*/ 131 h 261"/>
                <a:gd name="T2" fmla="*/ 131 w 261"/>
                <a:gd name="T3" fmla="*/ 248 h 261"/>
                <a:gd name="T4" fmla="*/ 14 w 261"/>
                <a:gd name="T5" fmla="*/ 131 h 261"/>
                <a:gd name="T6" fmla="*/ 131 w 261"/>
                <a:gd name="T7" fmla="*/ 14 h 261"/>
                <a:gd name="T8" fmla="*/ 189 w 261"/>
                <a:gd name="T9" fmla="*/ 30 h 261"/>
                <a:gd name="T10" fmla="*/ 196 w 261"/>
                <a:gd name="T11" fmla="*/ 18 h 261"/>
                <a:gd name="T12" fmla="*/ 131 w 261"/>
                <a:gd name="T13" fmla="*/ 0 h 261"/>
                <a:gd name="T14" fmla="*/ 0 w 261"/>
                <a:gd name="T15" fmla="*/ 131 h 261"/>
                <a:gd name="T16" fmla="*/ 131 w 261"/>
                <a:gd name="T17" fmla="*/ 261 h 261"/>
                <a:gd name="T18" fmla="*/ 261 w 261"/>
                <a:gd name="T19" fmla="*/ 131 h 261"/>
                <a:gd name="T20" fmla="*/ 248 w 261"/>
                <a:gd name="T21" fmla="*/ 13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61">
                  <a:moveTo>
                    <a:pt x="248" y="131"/>
                  </a:moveTo>
                  <a:cubicBezTo>
                    <a:pt x="248" y="195"/>
                    <a:pt x="195" y="248"/>
                    <a:pt x="131" y="248"/>
                  </a:cubicBezTo>
                  <a:cubicBezTo>
                    <a:pt x="67" y="248"/>
                    <a:pt x="14" y="195"/>
                    <a:pt x="14" y="131"/>
                  </a:cubicBezTo>
                  <a:cubicBezTo>
                    <a:pt x="14" y="66"/>
                    <a:pt x="67" y="14"/>
                    <a:pt x="131" y="14"/>
                  </a:cubicBezTo>
                  <a:cubicBezTo>
                    <a:pt x="152" y="14"/>
                    <a:pt x="172" y="20"/>
                    <a:pt x="189" y="30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77" y="7"/>
                    <a:pt x="155" y="0"/>
                    <a:pt x="131" y="0"/>
                  </a:cubicBezTo>
                  <a:cubicBezTo>
                    <a:pt x="59" y="0"/>
                    <a:pt x="0" y="59"/>
                    <a:pt x="0" y="131"/>
                  </a:cubicBezTo>
                  <a:cubicBezTo>
                    <a:pt x="0" y="203"/>
                    <a:pt x="59" y="261"/>
                    <a:pt x="131" y="261"/>
                  </a:cubicBezTo>
                  <a:cubicBezTo>
                    <a:pt x="203" y="261"/>
                    <a:pt x="261" y="203"/>
                    <a:pt x="261" y="131"/>
                  </a:cubicBezTo>
                  <a:lnTo>
                    <a:pt x="248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3" name="Freeform 19"/>
            <p:cNvSpPr>
              <a:spLocks/>
            </p:cNvSpPr>
            <p:nvPr/>
          </p:nvSpPr>
          <p:spPr bwMode="auto">
            <a:xfrm>
              <a:off x="2359025" y="2919413"/>
              <a:ext cx="200025" cy="314325"/>
            </a:xfrm>
            <a:custGeom>
              <a:avLst/>
              <a:gdLst>
                <a:gd name="T0" fmla="*/ 58 w 72"/>
                <a:gd name="T1" fmla="*/ 113 h 113"/>
                <a:gd name="T2" fmla="*/ 72 w 72"/>
                <a:gd name="T3" fmla="*/ 113 h 113"/>
                <a:gd name="T4" fmla="*/ 7 w 72"/>
                <a:gd name="T5" fmla="*/ 0 h 113"/>
                <a:gd name="T6" fmla="*/ 0 w 72"/>
                <a:gd name="T7" fmla="*/ 12 h 113"/>
                <a:gd name="T8" fmla="*/ 58 w 72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3">
                  <a:moveTo>
                    <a:pt x="58" y="113"/>
                  </a:moveTo>
                  <a:cubicBezTo>
                    <a:pt x="72" y="113"/>
                    <a:pt x="72" y="113"/>
                    <a:pt x="72" y="113"/>
                  </a:cubicBezTo>
                  <a:cubicBezTo>
                    <a:pt x="72" y="65"/>
                    <a:pt x="46" y="23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5" y="32"/>
                    <a:pt x="58" y="70"/>
                    <a:pt x="58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4" name="Freeform 20"/>
            <p:cNvSpPr>
              <a:spLocks noEditPoints="1"/>
            </p:cNvSpPr>
            <p:nvPr/>
          </p:nvSpPr>
          <p:spPr bwMode="auto">
            <a:xfrm>
              <a:off x="2195513" y="2986088"/>
              <a:ext cx="287338" cy="247650"/>
            </a:xfrm>
            <a:custGeom>
              <a:avLst/>
              <a:gdLst>
                <a:gd name="T0" fmla="*/ 52 w 104"/>
                <a:gd name="T1" fmla="*/ 0 h 89"/>
                <a:gd name="T2" fmla="*/ 0 w 104"/>
                <a:gd name="T3" fmla="*/ 89 h 89"/>
                <a:gd name="T4" fmla="*/ 104 w 104"/>
                <a:gd name="T5" fmla="*/ 89 h 89"/>
                <a:gd name="T6" fmla="*/ 52 w 104"/>
                <a:gd name="T7" fmla="*/ 0 h 89"/>
                <a:gd name="T8" fmla="*/ 38 w 104"/>
                <a:gd name="T9" fmla="*/ 72 h 89"/>
                <a:gd name="T10" fmla="*/ 26 w 104"/>
                <a:gd name="T11" fmla="*/ 69 h 89"/>
                <a:gd name="T12" fmla="*/ 29 w 104"/>
                <a:gd name="T13" fmla="*/ 56 h 89"/>
                <a:gd name="T14" fmla="*/ 41 w 104"/>
                <a:gd name="T15" fmla="*/ 60 h 89"/>
                <a:gd name="T16" fmla="*/ 38 w 104"/>
                <a:gd name="T17" fmla="*/ 72 h 89"/>
                <a:gd name="T18" fmla="*/ 80 w 104"/>
                <a:gd name="T19" fmla="*/ 75 h 89"/>
                <a:gd name="T20" fmla="*/ 64 w 104"/>
                <a:gd name="T21" fmla="*/ 70 h 89"/>
                <a:gd name="T22" fmla="*/ 68 w 104"/>
                <a:gd name="T23" fmla="*/ 54 h 89"/>
                <a:gd name="T24" fmla="*/ 84 w 104"/>
                <a:gd name="T25" fmla="*/ 59 h 89"/>
                <a:gd name="T26" fmla="*/ 80 w 104"/>
                <a:gd name="T27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9">
                  <a:moveTo>
                    <a:pt x="52" y="0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51"/>
                    <a:pt x="83" y="18"/>
                    <a:pt x="52" y="0"/>
                  </a:cubicBezTo>
                  <a:close/>
                  <a:moveTo>
                    <a:pt x="38" y="72"/>
                  </a:moveTo>
                  <a:cubicBezTo>
                    <a:pt x="34" y="74"/>
                    <a:pt x="28" y="73"/>
                    <a:pt x="26" y="69"/>
                  </a:cubicBezTo>
                  <a:cubicBezTo>
                    <a:pt x="23" y="64"/>
                    <a:pt x="25" y="59"/>
                    <a:pt x="29" y="56"/>
                  </a:cubicBezTo>
                  <a:cubicBezTo>
                    <a:pt x="33" y="54"/>
                    <a:pt x="39" y="55"/>
                    <a:pt x="41" y="60"/>
                  </a:cubicBezTo>
                  <a:cubicBezTo>
                    <a:pt x="43" y="64"/>
                    <a:pt x="42" y="69"/>
                    <a:pt x="38" y="72"/>
                  </a:cubicBezTo>
                  <a:close/>
                  <a:moveTo>
                    <a:pt x="80" y="75"/>
                  </a:moveTo>
                  <a:cubicBezTo>
                    <a:pt x="74" y="78"/>
                    <a:pt x="67" y="76"/>
                    <a:pt x="64" y="70"/>
                  </a:cubicBezTo>
                  <a:cubicBezTo>
                    <a:pt x="60" y="65"/>
                    <a:pt x="62" y="58"/>
                    <a:pt x="68" y="54"/>
                  </a:cubicBezTo>
                  <a:cubicBezTo>
                    <a:pt x="73" y="51"/>
                    <a:pt x="81" y="53"/>
                    <a:pt x="84" y="59"/>
                  </a:cubicBezTo>
                  <a:cubicBezTo>
                    <a:pt x="87" y="64"/>
                    <a:pt x="85" y="71"/>
                    <a:pt x="8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5" name="Freeform 21"/>
            <p:cNvSpPr>
              <a:spLocks noEditPoints="1"/>
            </p:cNvSpPr>
            <p:nvPr/>
          </p:nvSpPr>
          <p:spPr bwMode="auto">
            <a:xfrm>
              <a:off x="1811338" y="3005138"/>
              <a:ext cx="571500" cy="571500"/>
            </a:xfrm>
            <a:custGeom>
              <a:avLst/>
              <a:gdLst>
                <a:gd name="T0" fmla="*/ 103 w 206"/>
                <a:gd name="T1" fmla="*/ 103 h 206"/>
                <a:gd name="T2" fmla="*/ 154 w 206"/>
                <a:gd name="T3" fmla="*/ 13 h 206"/>
                <a:gd name="T4" fmla="*/ 103 w 206"/>
                <a:gd name="T5" fmla="*/ 0 h 206"/>
                <a:gd name="T6" fmla="*/ 0 w 206"/>
                <a:gd name="T7" fmla="*/ 103 h 206"/>
                <a:gd name="T8" fmla="*/ 103 w 206"/>
                <a:gd name="T9" fmla="*/ 206 h 206"/>
                <a:gd name="T10" fmla="*/ 206 w 206"/>
                <a:gd name="T11" fmla="*/ 103 h 206"/>
                <a:gd name="T12" fmla="*/ 103 w 206"/>
                <a:gd name="T13" fmla="*/ 103 h 206"/>
                <a:gd name="T14" fmla="*/ 95 w 206"/>
                <a:gd name="T15" fmla="*/ 28 h 206"/>
                <a:gd name="T16" fmla="*/ 109 w 206"/>
                <a:gd name="T17" fmla="*/ 32 h 206"/>
                <a:gd name="T18" fmla="*/ 105 w 206"/>
                <a:gd name="T19" fmla="*/ 46 h 206"/>
                <a:gd name="T20" fmla="*/ 91 w 206"/>
                <a:gd name="T21" fmla="*/ 42 h 206"/>
                <a:gd name="T22" fmla="*/ 95 w 206"/>
                <a:gd name="T23" fmla="*/ 28 h 206"/>
                <a:gd name="T24" fmla="*/ 102 w 206"/>
                <a:gd name="T25" fmla="*/ 187 h 206"/>
                <a:gd name="T26" fmla="*/ 86 w 206"/>
                <a:gd name="T27" fmla="*/ 183 h 206"/>
                <a:gd name="T28" fmla="*/ 91 w 206"/>
                <a:gd name="T29" fmla="*/ 167 h 206"/>
                <a:gd name="T30" fmla="*/ 107 w 206"/>
                <a:gd name="T31" fmla="*/ 172 h 206"/>
                <a:gd name="T32" fmla="*/ 102 w 206"/>
                <a:gd name="T33" fmla="*/ 187 h 206"/>
                <a:gd name="T34" fmla="*/ 51 w 206"/>
                <a:gd name="T35" fmla="*/ 112 h 206"/>
                <a:gd name="T36" fmla="*/ 33 w 206"/>
                <a:gd name="T37" fmla="*/ 107 h 206"/>
                <a:gd name="T38" fmla="*/ 38 w 206"/>
                <a:gd name="T39" fmla="*/ 89 h 206"/>
                <a:gd name="T40" fmla="*/ 56 w 206"/>
                <a:gd name="T41" fmla="*/ 94 h 206"/>
                <a:gd name="T42" fmla="*/ 51 w 206"/>
                <a:gd name="T43" fmla="*/ 112 h 206"/>
                <a:gd name="T44" fmla="*/ 52 w 206"/>
                <a:gd name="T45" fmla="*/ 64 h 206"/>
                <a:gd name="T46" fmla="*/ 39 w 206"/>
                <a:gd name="T47" fmla="*/ 60 h 206"/>
                <a:gd name="T48" fmla="*/ 43 w 206"/>
                <a:gd name="T49" fmla="*/ 48 h 206"/>
                <a:gd name="T50" fmla="*/ 55 w 206"/>
                <a:gd name="T51" fmla="*/ 51 h 206"/>
                <a:gd name="T52" fmla="*/ 52 w 206"/>
                <a:gd name="T53" fmla="*/ 64 h 206"/>
                <a:gd name="T54" fmla="*/ 91 w 206"/>
                <a:gd name="T55" fmla="*/ 85 h 206"/>
                <a:gd name="T56" fmla="*/ 78 w 206"/>
                <a:gd name="T57" fmla="*/ 82 h 206"/>
                <a:gd name="T58" fmla="*/ 82 w 206"/>
                <a:gd name="T59" fmla="*/ 70 h 206"/>
                <a:gd name="T60" fmla="*/ 94 w 206"/>
                <a:gd name="T61" fmla="*/ 73 h 206"/>
                <a:gd name="T62" fmla="*/ 91 w 206"/>
                <a:gd name="T63" fmla="*/ 85 h 206"/>
                <a:gd name="T64" fmla="*/ 112 w 206"/>
                <a:gd name="T65" fmla="*/ 143 h 206"/>
                <a:gd name="T66" fmla="*/ 100 w 206"/>
                <a:gd name="T67" fmla="*/ 140 h 206"/>
                <a:gd name="T68" fmla="*/ 104 w 206"/>
                <a:gd name="T69" fmla="*/ 128 h 206"/>
                <a:gd name="T70" fmla="*/ 116 w 206"/>
                <a:gd name="T71" fmla="*/ 131 h 206"/>
                <a:gd name="T72" fmla="*/ 112 w 206"/>
                <a:gd name="T73" fmla="*/ 143 h 206"/>
                <a:gd name="T74" fmla="*/ 42 w 206"/>
                <a:gd name="T75" fmla="*/ 150 h 206"/>
                <a:gd name="T76" fmla="*/ 30 w 206"/>
                <a:gd name="T77" fmla="*/ 147 h 206"/>
                <a:gd name="T78" fmla="*/ 33 w 206"/>
                <a:gd name="T79" fmla="*/ 134 h 206"/>
                <a:gd name="T80" fmla="*/ 46 w 206"/>
                <a:gd name="T81" fmla="*/ 138 h 206"/>
                <a:gd name="T82" fmla="*/ 42 w 206"/>
                <a:gd name="T83" fmla="*/ 150 h 206"/>
                <a:gd name="T84" fmla="*/ 168 w 206"/>
                <a:gd name="T85" fmla="*/ 155 h 206"/>
                <a:gd name="T86" fmla="*/ 150 w 206"/>
                <a:gd name="T87" fmla="*/ 150 h 206"/>
                <a:gd name="T88" fmla="*/ 155 w 206"/>
                <a:gd name="T89" fmla="*/ 131 h 206"/>
                <a:gd name="T90" fmla="*/ 173 w 206"/>
                <a:gd name="T91" fmla="*/ 136 h 206"/>
                <a:gd name="T92" fmla="*/ 168 w 206"/>
                <a:gd name="T93" fmla="*/ 15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6" h="206">
                  <a:moveTo>
                    <a:pt x="103" y="103"/>
                  </a:moveTo>
                  <a:cubicBezTo>
                    <a:pt x="154" y="13"/>
                    <a:pt x="154" y="13"/>
                    <a:pt x="154" y="13"/>
                  </a:cubicBezTo>
                  <a:cubicBezTo>
                    <a:pt x="139" y="5"/>
                    <a:pt x="122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lnTo>
                    <a:pt x="103" y="103"/>
                  </a:lnTo>
                  <a:close/>
                  <a:moveTo>
                    <a:pt x="95" y="28"/>
                  </a:moveTo>
                  <a:cubicBezTo>
                    <a:pt x="100" y="25"/>
                    <a:pt x="106" y="27"/>
                    <a:pt x="109" y="32"/>
                  </a:cubicBezTo>
                  <a:cubicBezTo>
                    <a:pt x="112" y="37"/>
                    <a:pt x="110" y="43"/>
                    <a:pt x="105" y="46"/>
                  </a:cubicBezTo>
                  <a:cubicBezTo>
                    <a:pt x="101" y="49"/>
                    <a:pt x="94" y="47"/>
                    <a:pt x="91" y="42"/>
                  </a:cubicBezTo>
                  <a:cubicBezTo>
                    <a:pt x="89" y="37"/>
                    <a:pt x="90" y="31"/>
                    <a:pt x="95" y="28"/>
                  </a:cubicBezTo>
                  <a:close/>
                  <a:moveTo>
                    <a:pt x="102" y="187"/>
                  </a:moveTo>
                  <a:cubicBezTo>
                    <a:pt x="97" y="191"/>
                    <a:pt x="90" y="189"/>
                    <a:pt x="86" y="183"/>
                  </a:cubicBezTo>
                  <a:cubicBezTo>
                    <a:pt x="83" y="178"/>
                    <a:pt x="85" y="171"/>
                    <a:pt x="91" y="167"/>
                  </a:cubicBezTo>
                  <a:cubicBezTo>
                    <a:pt x="96" y="164"/>
                    <a:pt x="103" y="166"/>
                    <a:pt x="107" y="172"/>
                  </a:cubicBezTo>
                  <a:cubicBezTo>
                    <a:pt x="110" y="177"/>
                    <a:pt x="108" y="184"/>
                    <a:pt x="102" y="187"/>
                  </a:cubicBezTo>
                  <a:close/>
                  <a:moveTo>
                    <a:pt x="51" y="112"/>
                  </a:moveTo>
                  <a:cubicBezTo>
                    <a:pt x="45" y="116"/>
                    <a:pt x="36" y="114"/>
                    <a:pt x="33" y="107"/>
                  </a:cubicBezTo>
                  <a:cubicBezTo>
                    <a:pt x="29" y="101"/>
                    <a:pt x="31" y="93"/>
                    <a:pt x="38" y="89"/>
                  </a:cubicBezTo>
                  <a:cubicBezTo>
                    <a:pt x="44" y="85"/>
                    <a:pt x="52" y="87"/>
                    <a:pt x="56" y="94"/>
                  </a:cubicBezTo>
                  <a:cubicBezTo>
                    <a:pt x="60" y="100"/>
                    <a:pt x="58" y="109"/>
                    <a:pt x="51" y="112"/>
                  </a:cubicBezTo>
                  <a:close/>
                  <a:moveTo>
                    <a:pt x="52" y="64"/>
                  </a:moveTo>
                  <a:cubicBezTo>
                    <a:pt x="47" y="66"/>
                    <a:pt x="42" y="65"/>
                    <a:pt x="39" y="60"/>
                  </a:cubicBezTo>
                  <a:cubicBezTo>
                    <a:pt x="37" y="56"/>
                    <a:pt x="38" y="51"/>
                    <a:pt x="43" y="48"/>
                  </a:cubicBezTo>
                  <a:cubicBezTo>
                    <a:pt x="47" y="46"/>
                    <a:pt x="52" y="47"/>
                    <a:pt x="55" y="51"/>
                  </a:cubicBezTo>
                  <a:cubicBezTo>
                    <a:pt x="57" y="56"/>
                    <a:pt x="56" y="61"/>
                    <a:pt x="52" y="64"/>
                  </a:cubicBezTo>
                  <a:close/>
                  <a:moveTo>
                    <a:pt x="91" y="85"/>
                  </a:moveTo>
                  <a:cubicBezTo>
                    <a:pt x="86" y="88"/>
                    <a:pt x="81" y="86"/>
                    <a:pt x="78" y="82"/>
                  </a:cubicBezTo>
                  <a:cubicBezTo>
                    <a:pt x="76" y="78"/>
                    <a:pt x="77" y="72"/>
                    <a:pt x="82" y="70"/>
                  </a:cubicBezTo>
                  <a:cubicBezTo>
                    <a:pt x="86" y="67"/>
                    <a:pt x="91" y="69"/>
                    <a:pt x="94" y="73"/>
                  </a:cubicBezTo>
                  <a:cubicBezTo>
                    <a:pt x="96" y="77"/>
                    <a:pt x="95" y="83"/>
                    <a:pt x="91" y="85"/>
                  </a:cubicBezTo>
                  <a:close/>
                  <a:moveTo>
                    <a:pt x="112" y="143"/>
                  </a:moveTo>
                  <a:cubicBezTo>
                    <a:pt x="108" y="146"/>
                    <a:pt x="103" y="144"/>
                    <a:pt x="100" y="140"/>
                  </a:cubicBezTo>
                  <a:cubicBezTo>
                    <a:pt x="98" y="136"/>
                    <a:pt x="99" y="130"/>
                    <a:pt x="104" y="128"/>
                  </a:cubicBezTo>
                  <a:cubicBezTo>
                    <a:pt x="108" y="125"/>
                    <a:pt x="113" y="127"/>
                    <a:pt x="116" y="131"/>
                  </a:cubicBezTo>
                  <a:cubicBezTo>
                    <a:pt x="118" y="135"/>
                    <a:pt x="117" y="141"/>
                    <a:pt x="112" y="143"/>
                  </a:cubicBezTo>
                  <a:close/>
                  <a:moveTo>
                    <a:pt x="42" y="150"/>
                  </a:moveTo>
                  <a:cubicBezTo>
                    <a:pt x="38" y="152"/>
                    <a:pt x="33" y="151"/>
                    <a:pt x="30" y="147"/>
                  </a:cubicBezTo>
                  <a:cubicBezTo>
                    <a:pt x="28" y="142"/>
                    <a:pt x="29" y="137"/>
                    <a:pt x="33" y="134"/>
                  </a:cubicBezTo>
                  <a:cubicBezTo>
                    <a:pt x="38" y="132"/>
                    <a:pt x="43" y="133"/>
                    <a:pt x="46" y="138"/>
                  </a:cubicBezTo>
                  <a:cubicBezTo>
                    <a:pt x="48" y="142"/>
                    <a:pt x="47" y="147"/>
                    <a:pt x="42" y="150"/>
                  </a:cubicBezTo>
                  <a:close/>
                  <a:moveTo>
                    <a:pt x="168" y="155"/>
                  </a:moveTo>
                  <a:cubicBezTo>
                    <a:pt x="162" y="159"/>
                    <a:pt x="153" y="157"/>
                    <a:pt x="150" y="150"/>
                  </a:cubicBezTo>
                  <a:cubicBezTo>
                    <a:pt x="146" y="144"/>
                    <a:pt x="148" y="135"/>
                    <a:pt x="155" y="131"/>
                  </a:cubicBezTo>
                  <a:cubicBezTo>
                    <a:pt x="161" y="128"/>
                    <a:pt x="169" y="130"/>
                    <a:pt x="173" y="136"/>
                  </a:cubicBezTo>
                  <a:cubicBezTo>
                    <a:pt x="177" y="143"/>
                    <a:pt x="175" y="151"/>
                    <a:pt x="168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2" name="Group 601"/>
          <p:cNvGrpSpPr/>
          <p:nvPr userDrawn="1"/>
        </p:nvGrpSpPr>
        <p:grpSpPr>
          <a:xfrm>
            <a:off x="7637612" y="4936404"/>
            <a:ext cx="249276" cy="298230"/>
            <a:chOff x="4646613" y="4210050"/>
            <a:chExt cx="703263" cy="841375"/>
          </a:xfrm>
          <a:solidFill>
            <a:schemeClr val="tx1"/>
          </a:solidFill>
        </p:grpSpPr>
        <p:sp>
          <p:nvSpPr>
            <p:cNvPr id="603" name="Freeform 27"/>
            <p:cNvSpPr>
              <a:spLocks noEditPoints="1"/>
            </p:cNvSpPr>
            <p:nvPr/>
          </p:nvSpPr>
          <p:spPr bwMode="auto">
            <a:xfrm>
              <a:off x="4646613" y="4210050"/>
              <a:ext cx="703263" cy="841375"/>
            </a:xfrm>
            <a:custGeom>
              <a:avLst/>
              <a:gdLst>
                <a:gd name="T0" fmla="*/ 206 w 253"/>
                <a:gd name="T1" fmla="*/ 294 h 303"/>
                <a:gd name="T2" fmla="*/ 137 w 253"/>
                <a:gd name="T3" fmla="*/ 269 h 303"/>
                <a:gd name="T4" fmla="*/ 137 w 253"/>
                <a:gd name="T5" fmla="*/ 209 h 303"/>
                <a:gd name="T6" fmla="*/ 144 w 253"/>
                <a:gd name="T7" fmla="*/ 200 h 303"/>
                <a:gd name="T8" fmla="*/ 206 w 253"/>
                <a:gd name="T9" fmla="*/ 15 h 303"/>
                <a:gd name="T10" fmla="*/ 189 w 253"/>
                <a:gd name="T11" fmla="*/ 0 h 303"/>
                <a:gd name="T12" fmla="*/ 63 w 253"/>
                <a:gd name="T13" fmla="*/ 0 h 303"/>
                <a:gd name="T14" fmla="*/ 46 w 253"/>
                <a:gd name="T15" fmla="*/ 15 h 303"/>
                <a:gd name="T16" fmla="*/ 108 w 253"/>
                <a:gd name="T17" fmla="*/ 200 h 303"/>
                <a:gd name="T18" fmla="*/ 115 w 253"/>
                <a:gd name="T19" fmla="*/ 209 h 303"/>
                <a:gd name="T20" fmla="*/ 115 w 253"/>
                <a:gd name="T21" fmla="*/ 269 h 303"/>
                <a:gd name="T22" fmla="*/ 46 w 253"/>
                <a:gd name="T23" fmla="*/ 294 h 303"/>
                <a:gd name="T24" fmla="*/ 42 w 253"/>
                <a:gd name="T25" fmla="*/ 298 h 303"/>
                <a:gd name="T26" fmla="*/ 46 w 253"/>
                <a:gd name="T27" fmla="*/ 303 h 303"/>
                <a:gd name="T28" fmla="*/ 126 w 253"/>
                <a:gd name="T29" fmla="*/ 303 h 303"/>
                <a:gd name="T30" fmla="*/ 206 w 253"/>
                <a:gd name="T31" fmla="*/ 303 h 303"/>
                <a:gd name="T32" fmla="*/ 210 w 253"/>
                <a:gd name="T33" fmla="*/ 298 h 303"/>
                <a:gd name="T34" fmla="*/ 206 w 253"/>
                <a:gd name="T35" fmla="*/ 294 h 303"/>
                <a:gd name="T36" fmla="*/ 110 w 253"/>
                <a:gd name="T37" fmla="*/ 178 h 303"/>
                <a:gd name="T38" fmla="*/ 63 w 253"/>
                <a:gd name="T39" fmla="*/ 150 h 303"/>
                <a:gd name="T40" fmla="*/ 57 w 253"/>
                <a:gd name="T41" fmla="*/ 23 h 303"/>
                <a:gd name="T42" fmla="*/ 68 w 253"/>
                <a:gd name="T43" fmla="*/ 13 h 303"/>
                <a:gd name="T44" fmla="*/ 126 w 253"/>
                <a:gd name="T45" fmla="*/ 13 h 303"/>
                <a:gd name="T46" fmla="*/ 184 w 253"/>
                <a:gd name="T47" fmla="*/ 13 h 303"/>
                <a:gd name="T48" fmla="*/ 196 w 253"/>
                <a:gd name="T49" fmla="*/ 25 h 303"/>
                <a:gd name="T50" fmla="*/ 189 w 253"/>
                <a:gd name="T51" fmla="*/ 150 h 303"/>
                <a:gd name="T52" fmla="*/ 142 w 253"/>
                <a:gd name="T53" fmla="*/ 178 h 303"/>
                <a:gd name="T54" fmla="*/ 110 w 253"/>
                <a:gd name="T55" fmla="*/ 17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3" h="303">
                  <a:moveTo>
                    <a:pt x="206" y="294"/>
                  </a:moveTo>
                  <a:cubicBezTo>
                    <a:pt x="206" y="294"/>
                    <a:pt x="179" y="297"/>
                    <a:pt x="137" y="269"/>
                  </a:cubicBezTo>
                  <a:cubicBezTo>
                    <a:pt x="137" y="269"/>
                    <a:pt x="137" y="239"/>
                    <a:pt x="137" y="209"/>
                  </a:cubicBezTo>
                  <a:cubicBezTo>
                    <a:pt x="137" y="204"/>
                    <a:pt x="140" y="201"/>
                    <a:pt x="144" y="200"/>
                  </a:cubicBezTo>
                  <a:cubicBezTo>
                    <a:pt x="175" y="195"/>
                    <a:pt x="253" y="151"/>
                    <a:pt x="206" y="15"/>
                  </a:cubicBezTo>
                  <a:cubicBezTo>
                    <a:pt x="204" y="10"/>
                    <a:pt x="199" y="0"/>
                    <a:pt x="189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3" y="0"/>
                    <a:pt x="48" y="10"/>
                    <a:pt x="46" y="15"/>
                  </a:cubicBezTo>
                  <a:cubicBezTo>
                    <a:pt x="0" y="151"/>
                    <a:pt x="77" y="195"/>
                    <a:pt x="108" y="200"/>
                  </a:cubicBezTo>
                  <a:cubicBezTo>
                    <a:pt x="112" y="201"/>
                    <a:pt x="115" y="204"/>
                    <a:pt x="115" y="209"/>
                  </a:cubicBezTo>
                  <a:cubicBezTo>
                    <a:pt x="115" y="239"/>
                    <a:pt x="115" y="269"/>
                    <a:pt x="115" y="269"/>
                  </a:cubicBezTo>
                  <a:cubicBezTo>
                    <a:pt x="73" y="297"/>
                    <a:pt x="46" y="294"/>
                    <a:pt x="46" y="294"/>
                  </a:cubicBezTo>
                  <a:cubicBezTo>
                    <a:pt x="44" y="294"/>
                    <a:pt x="42" y="296"/>
                    <a:pt x="42" y="298"/>
                  </a:cubicBezTo>
                  <a:cubicBezTo>
                    <a:pt x="42" y="301"/>
                    <a:pt x="44" y="303"/>
                    <a:pt x="46" y="303"/>
                  </a:cubicBezTo>
                  <a:cubicBezTo>
                    <a:pt x="46" y="303"/>
                    <a:pt x="81" y="303"/>
                    <a:pt x="126" y="303"/>
                  </a:cubicBezTo>
                  <a:cubicBezTo>
                    <a:pt x="171" y="303"/>
                    <a:pt x="206" y="303"/>
                    <a:pt x="206" y="303"/>
                  </a:cubicBezTo>
                  <a:cubicBezTo>
                    <a:pt x="209" y="303"/>
                    <a:pt x="210" y="301"/>
                    <a:pt x="210" y="298"/>
                  </a:cubicBezTo>
                  <a:cubicBezTo>
                    <a:pt x="210" y="296"/>
                    <a:pt x="209" y="294"/>
                    <a:pt x="206" y="294"/>
                  </a:cubicBezTo>
                  <a:close/>
                  <a:moveTo>
                    <a:pt x="110" y="178"/>
                  </a:moveTo>
                  <a:cubicBezTo>
                    <a:pt x="99" y="178"/>
                    <a:pt x="78" y="171"/>
                    <a:pt x="63" y="150"/>
                  </a:cubicBezTo>
                  <a:cubicBezTo>
                    <a:pt x="48" y="129"/>
                    <a:pt x="32" y="95"/>
                    <a:pt x="57" y="23"/>
                  </a:cubicBezTo>
                  <a:cubicBezTo>
                    <a:pt x="58" y="20"/>
                    <a:pt x="61" y="13"/>
                    <a:pt x="68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84" y="13"/>
                    <a:pt x="184" y="13"/>
                    <a:pt x="184" y="13"/>
                  </a:cubicBezTo>
                  <a:cubicBezTo>
                    <a:pt x="192" y="13"/>
                    <a:pt x="195" y="23"/>
                    <a:pt x="196" y="25"/>
                  </a:cubicBezTo>
                  <a:cubicBezTo>
                    <a:pt x="221" y="97"/>
                    <a:pt x="204" y="129"/>
                    <a:pt x="189" y="150"/>
                  </a:cubicBezTo>
                  <a:cubicBezTo>
                    <a:pt x="174" y="171"/>
                    <a:pt x="153" y="178"/>
                    <a:pt x="142" y="178"/>
                  </a:cubicBezTo>
                  <a:lnTo>
                    <a:pt x="11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4" name="Freeform 28"/>
            <p:cNvSpPr>
              <a:spLocks/>
            </p:cNvSpPr>
            <p:nvPr/>
          </p:nvSpPr>
          <p:spPr bwMode="auto">
            <a:xfrm>
              <a:off x="4786313" y="4357688"/>
              <a:ext cx="423863" cy="314325"/>
            </a:xfrm>
            <a:custGeom>
              <a:avLst/>
              <a:gdLst>
                <a:gd name="T0" fmla="*/ 141 w 153"/>
                <a:gd name="T1" fmla="*/ 0 h 113"/>
                <a:gd name="T2" fmla="*/ 42 w 153"/>
                <a:gd name="T3" fmla="*/ 0 h 113"/>
                <a:gd name="T4" fmla="*/ 48 w 153"/>
                <a:gd name="T5" fmla="*/ 82 h 113"/>
                <a:gd name="T6" fmla="*/ 65 w 153"/>
                <a:gd name="T7" fmla="*/ 100 h 113"/>
                <a:gd name="T8" fmla="*/ 33 w 153"/>
                <a:gd name="T9" fmla="*/ 82 h 113"/>
                <a:gd name="T10" fmla="*/ 23 w 153"/>
                <a:gd name="T11" fmla="*/ 0 h 113"/>
                <a:gd name="T12" fmla="*/ 11 w 153"/>
                <a:gd name="T13" fmla="*/ 0 h 113"/>
                <a:gd name="T14" fmla="*/ 23 w 153"/>
                <a:gd name="T15" fmla="*/ 89 h 113"/>
                <a:gd name="T16" fmla="*/ 60 w 153"/>
                <a:gd name="T17" fmla="*/ 113 h 113"/>
                <a:gd name="T18" fmla="*/ 92 w 153"/>
                <a:gd name="T19" fmla="*/ 113 h 113"/>
                <a:gd name="T20" fmla="*/ 129 w 153"/>
                <a:gd name="T21" fmla="*/ 89 h 113"/>
                <a:gd name="T22" fmla="*/ 141 w 153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113">
                  <a:moveTo>
                    <a:pt x="141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5" y="42"/>
                    <a:pt x="42" y="69"/>
                    <a:pt x="48" y="82"/>
                  </a:cubicBezTo>
                  <a:cubicBezTo>
                    <a:pt x="55" y="97"/>
                    <a:pt x="60" y="96"/>
                    <a:pt x="65" y="100"/>
                  </a:cubicBezTo>
                  <a:cubicBezTo>
                    <a:pt x="53" y="99"/>
                    <a:pt x="43" y="97"/>
                    <a:pt x="33" y="82"/>
                  </a:cubicBezTo>
                  <a:cubicBezTo>
                    <a:pt x="24" y="69"/>
                    <a:pt x="16" y="40"/>
                    <a:pt x="2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48"/>
                    <a:pt x="11" y="73"/>
                    <a:pt x="23" y="89"/>
                  </a:cubicBezTo>
                  <a:cubicBezTo>
                    <a:pt x="35" y="107"/>
                    <a:pt x="53" y="113"/>
                    <a:pt x="60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9" y="113"/>
                    <a:pt x="117" y="107"/>
                    <a:pt x="129" y="89"/>
                  </a:cubicBezTo>
                  <a:cubicBezTo>
                    <a:pt x="143" y="71"/>
                    <a:pt x="153" y="47"/>
                    <a:pt x="1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2" name="Group 581"/>
          <p:cNvGrpSpPr/>
          <p:nvPr userDrawn="1"/>
        </p:nvGrpSpPr>
        <p:grpSpPr>
          <a:xfrm>
            <a:off x="6346052" y="6165166"/>
            <a:ext cx="178042" cy="314404"/>
            <a:chOff x="1906588" y="4213225"/>
            <a:chExt cx="474663" cy="838201"/>
          </a:xfrm>
          <a:solidFill>
            <a:schemeClr val="tx1"/>
          </a:solidFill>
        </p:grpSpPr>
        <p:sp>
          <p:nvSpPr>
            <p:cNvPr id="583" name="Freeform 12"/>
            <p:cNvSpPr>
              <a:spLocks noEditPoints="1"/>
            </p:cNvSpPr>
            <p:nvPr/>
          </p:nvSpPr>
          <p:spPr bwMode="auto">
            <a:xfrm>
              <a:off x="1906588" y="4213225"/>
              <a:ext cx="474663" cy="493713"/>
            </a:xfrm>
            <a:custGeom>
              <a:avLst/>
              <a:gdLst>
                <a:gd name="T0" fmla="*/ 157 w 171"/>
                <a:gd name="T1" fmla="*/ 124 h 178"/>
                <a:gd name="T2" fmla="*/ 134 w 171"/>
                <a:gd name="T3" fmla="*/ 78 h 178"/>
                <a:gd name="T4" fmla="*/ 128 w 171"/>
                <a:gd name="T5" fmla="*/ 62 h 178"/>
                <a:gd name="T6" fmla="*/ 99 w 171"/>
                <a:gd name="T7" fmla="*/ 31 h 178"/>
                <a:gd name="T8" fmla="*/ 78 w 171"/>
                <a:gd name="T9" fmla="*/ 8 h 178"/>
                <a:gd name="T10" fmla="*/ 57 w 171"/>
                <a:gd name="T11" fmla="*/ 34 h 178"/>
                <a:gd name="T12" fmla="*/ 31 w 171"/>
                <a:gd name="T13" fmla="*/ 94 h 178"/>
                <a:gd name="T14" fmla="*/ 15 w 171"/>
                <a:gd name="T15" fmla="*/ 152 h 178"/>
                <a:gd name="T16" fmla="*/ 87 w 171"/>
                <a:gd name="T17" fmla="*/ 178 h 178"/>
                <a:gd name="T18" fmla="*/ 162 w 171"/>
                <a:gd name="T19" fmla="*/ 157 h 178"/>
                <a:gd name="T20" fmla="*/ 157 w 171"/>
                <a:gd name="T21" fmla="*/ 124 h 178"/>
                <a:gd name="T22" fmla="*/ 67 w 171"/>
                <a:gd name="T23" fmla="*/ 34 h 178"/>
                <a:gd name="T24" fmla="*/ 78 w 171"/>
                <a:gd name="T25" fmla="*/ 21 h 178"/>
                <a:gd name="T26" fmla="*/ 83 w 171"/>
                <a:gd name="T27" fmla="*/ 36 h 178"/>
                <a:gd name="T28" fmla="*/ 93 w 171"/>
                <a:gd name="T29" fmla="*/ 56 h 178"/>
                <a:gd name="T30" fmla="*/ 87 w 171"/>
                <a:gd name="T31" fmla="*/ 57 h 178"/>
                <a:gd name="T32" fmla="*/ 67 w 171"/>
                <a:gd name="T33" fmla="*/ 34 h 178"/>
                <a:gd name="T34" fmla="*/ 39 w 171"/>
                <a:gd name="T35" fmla="*/ 57 h 178"/>
                <a:gd name="T36" fmla="*/ 55 w 171"/>
                <a:gd name="T37" fmla="*/ 44 h 178"/>
                <a:gd name="T38" fmla="*/ 73 w 171"/>
                <a:gd name="T39" fmla="*/ 71 h 178"/>
                <a:gd name="T40" fmla="*/ 130 w 171"/>
                <a:gd name="T41" fmla="*/ 92 h 178"/>
                <a:gd name="T42" fmla="*/ 58 w 171"/>
                <a:gd name="T43" fmla="*/ 84 h 178"/>
                <a:gd name="T44" fmla="*/ 39 w 171"/>
                <a:gd name="T45" fmla="*/ 57 h 178"/>
                <a:gd name="T46" fmla="*/ 54 w 171"/>
                <a:gd name="T47" fmla="*/ 147 h 178"/>
                <a:gd name="T48" fmla="*/ 19 w 171"/>
                <a:gd name="T49" fmla="*/ 121 h 178"/>
                <a:gd name="T50" fmla="*/ 39 w 171"/>
                <a:gd name="T51" fmla="*/ 102 h 178"/>
                <a:gd name="T52" fmla="*/ 39 w 171"/>
                <a:gd name="T53" fmla="*/ 102 h 178"/>
                <a:gd name="T54" fmla="*/ 88 w 171"/>
                <a:gd name="T55" fmla="*/ 112 h 178"/>
                <a:gd name="T56" fmla="*/ 132 w 171"/>
                <a:gd name="T57" fmla="*/ 116 h 178"/>
                <a:gd name="T58" fmla="*/ 153 w 171"/>
                <a:gd name="T59" fmla="*/ 140 h 178"/>
                <a:gd name="T60" fmla="*/ 54 w 171"/>
                <a:gd name="T61" fmla="*/ 14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1" h="178">
                  <a:moveTo>
                    <a:pt x="157" y="124"/>
                  </a:moveTo>
                  <a:cubicBezTo>
                    <a:pt x="161" y="115"/>
                    <a:pt x="157" y="89"/>
                    <a:pt x="134" y="78"/>
                  </a:cubicBezTo>
                  <a:cubicBezTo>
                    <a:pt x="135" y="71"/>
                    <a:pt x="132" y="64"/>
                    <a:pt x="128" y="62"/>
                  </a:cubicBezTo>
                  <a:cubicBezTo>
                    <a:pt x="118" y="56"/>
                    <a:pt x="104" y="47"/>
                    <a:pt x="99" y="31"/>
                  </a:cubicBezTo>
                  <a:cubicBezTo>
                    <a:pt x="93" y="0"/>
                    <a:pt x="85" y="6"/>
                    <a:pt x="78" y="8"/>
                  </a:cubicBezTo>
                  <a:cubicBezTo>
                    <a:pt x="72" y="11"/>
                    <a:pt x="55" y="23"/>
                    <a:pt x="57" y="34"/>
                  </a:cubicBezTo>
                  <a:cubicBezTo>
                    <a:pt x="42" y="33"/>
                    <a:pt x="11" y="57"/>
                    <a:pt x="31" y="94"/>
                  </a:cubicBezTo>
                  <a:cubicBezTo>
                    <a:pt x="0" y="108"/>
                    <a:pt x="6" y="138"/>
                    <a:pt x="15" y="152"/>
                  </a:cubicBezTo>
                  <a:cubicBezTo>
                    <a:pt x="31" y="175"/>
                    <a:pt x="55" y="178"/>
                    <a:pt x="87" y="178"/>
                  </a:cubicBezTo>
                  <a:cubicBezTo>
                    <a:pt x="130" y="178"/>
                    <a:pt x="156" y="170"/>
                    <a:pt x="162" y="157"/>
                  </a:cubicBezTo>
                  <a:cubicBezTo>
                    <a:pt x="171" y="139"/>
                    <a:pt x="162" y="128"/>
                    <a:pt x="157" y="124"/>
                  </a:cubicBezTo>
                  <a:close/>
                  <a:moveTo>
                    <a:pt x="67" y="34"/>
                  </a:moveTo>
                  <a:cubicBezTo>
                    <a:pt x="68" y="27"/>
                    <a:pt x="73" y="21"/>
                    <a:pt x="78" y="21"/>
                  </a:cubicBezTo>
                  <a:cubicBezTo>
                    <a:pt x="83" y="21"/>
                    <a:pt x="84" y="21"/>
                    <a:pt x="83" y="36"/>
                  </a:cubicBezTo>
                  <a:cubicBezTo>
                    <a:pt x="83" y="45"/>
                    <a:pt x="90" y="52"/>
                    <a:pt x="93" y="56"/>
                  </a:cubicBezTo>
                  <a:cubicBezTo>
                    <a:pt x="97" y="61"/>
                    <a:pt x="107" y="64"/>
                    <a:pt x="87" y="57"/>
                  </a:cubicBezTo>
                  <a:cubicBezTo>
                    <a:pt x="71" y="52"/>
                    <a:pt x="65" y="41"/>
                    <a:pt x="67" y="34"/>
                  </a:cubicBezTo>
                  <a:close/>
                  <a:moveTo>
                    <a:pt x="39" y="57"/>
                  </a:moveTo>
                  <a:cubicBezTo>
                    <a:pt x="43" y="48"/>
                    <a:pt x="51" y="45"/>
                    <a:pt x="55" y="44"/>
                  </a:cubicBezTo>
                  <a:cubicBezTo>
                    <a:pt x="55" y="54"/>
                    <a:pt x="60" y="68"/>
                    <a:pt x="73" y="71"/>
                  </a:cubicBezTo>
                  <a:cubicBezTo>
                    <a:pt x="82" y="73"/>
                    <a:pt x="125" y="76"/>
                    <a:pt x="130" y="92"/>
                  </a:cubicBezTo>
                  <a:cubicBezTo>
                    <a:pt x="95" y="80"/>
                    <a:pt x="95" y="94"/>
                    <a:pt x="58" y="84"/>
                  </a:cubicBezTo>
                  <a:cubicBezTo>
                    <a:pt x="45" y="81"/>
                    <a:pt x="33" y="69"/>
                    <a:pt x="39" y="57"/>
                  </a:cubicBezTo>
                  <a:close/>
                  <a:moveTo>
                    <a:pt x="54" y="147"/>
                  </a:moveTo>
                  <a:cubicBezTo>
                    <a:pt x="36" y="148"/>
                    <a:pt x="17" y="134"/>
                    <a:pt x="19" y="121"/>
                  </a:cubicBezTo>
                  <a:cubicBezTo>
                    <a:pt x="21" y="114"/>
                    <a:pt x="29" y="104"/>
                    <a:pt x="39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9" y="117"/>
                    <a:pt x="81" y="113"/>
                    <a:pt x="88" y="112"/>
                  </a:cubicBezTo>
                  <a:cubicBezTo>
                    <a:pt x="118" y="107"/>
                    <a:pt x="118" y="112"/>
                    <a:pt x="132" y="116"/>
                  </a:cubicBezTo>
                  <a:cubicBezTo>
                    <a:pt x="137" y="118"/>
                    <a:pt x="152" y="130"/>
                    <a:pt x="153" y="140"/>
                  </a:cubicBezTo>
                  <a:cubicBezTo>
                    <a:pt x="119" y="121"/>
                    <a:pt x="84" y="147"/>
                    <a:pt x="54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4" name="Freeform 583"/>
            <p:cNvSpPr>
              <a:spLocks/>
            </p:cNvSpPr>
            <p:nvPr/>
          </p:nvSpPr>
          <p:spPr bwMode="auto">
            <a:xfrm>
              <a:off x="1970088" y="4729163"/>
              <a:ext cx="352425" cy="322263"/>
            </a:xfrm>
            <a:custGeom>
              <a:avLst/>
              <a:gdLst>
                <a:gd name="T0" fmla="*/ 60 w 127"/>
                <a:gd name="T1" fmla="*/ 8 h 116"/>
                <a:gd name="T2" fmla="*/ 0 w 127"/>
                <a:gd name="T3" fmla="*/ 0 h 116"/>
                <a:gd name="T4" fmla="*/ 57 w 127"/>
                <a:gd name="T5" fmla="*/ 110 h 116"/>
                <a:gd name="T6" fmla="*/ 64 w 127"/>
                <a:gd name="T7" fmla="*/ 116 h 116"/>
                <a:gd name="T8" fmla="*/ 71 w 127"/>
                <a:gd name="T9" fmla="*/ 110 h 116"/>
                <a:gd name="T10" fmla="*/ 127 w 127"/>
                <a:gd name="T11" fmla="*/ 0 h 116"/>
                <a:gd name="T12" fmla="*/ 60 w 127"/>
                <a:gd name="T13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16">
                  <a:moveTo>
                    <a:pt x="60" y="8"/>
                  </a:moveTo>
                  <a:cubicBezTo>
                    <a:pt x="42" y="8"/>
                    <a:pt x="20" y="7"/>
                    <a:pt x="0" y="0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8" y="114"/>
                    <a:pt x="61" y="116"/>
                    <a:pt x="64" y="116"/>
                  </a:cubicBezTo>
                  <a:cubicBezTo>
                    <a:pt x="67" y="116"/>
                    <a:pt x="69" y="114"/>
                    <a:pt x="71" y="11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3" y="7"/>
                    <a:pt x="72" y="8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8" name="Group 607"/>
          <p:cNvGrpSpPr/>
          <p:nvPr userDrawn="1"/>
        </p:nvGrpSpPr>
        <p:grpSpPr>
          <a:xfrm>
            <a:off x="6307459" y="5598500"/>
            <a:ext cx="260400" cy="243918"/>
            <a:chOff x="6046788" y="5743575"/>
            <a:chExt cx="752475" cy="704850"/>
          </a:xfrm>
          <a:solidFill>
            <a:schemeClr val="tx1"/>
          </a:solidFill>
        </p:grpSpPr>
        <p:sp>
          <p:nvSpPr>
            <p:cNvPr id="609" name="Oval 35"/>
            <p:cNvSpPr>
              <a:spLocks noChangeArrowheads="1"/>
            </p:cNvSpPr>
            <p:nvPr/>
          </p:nvSpPr>
          <p:spPr bwMode="auto">
            <a:xfrm>
              <a:off x="6327775" y="6018213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0" name="Oval 36"/>
            <p:cNvSpPr>
              <a:spLocks noChangeArrowheads="1"/>
            </p:cNvSpPr>
            <p:nvPr/>
          </p:nvSpPr>
          <p:spPr bwMode="auto">
            <a:xfrm>
              <a:off x="6407150" y="5867400"/>
              <a:ext cx="61913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1" name="Oval 37"/>
            <p:cNvSpPr>
              <a:spLocks noChangeArrowheads="1"/>
            </p:cNvSpPr>
            <p:nvPr/>
          </p:nvSpPr>
          <p:spPr bwMode="auto">
            <a:xfrm>
              <a:off x="6161088" y="6056313"/>
              <a:ext cx="52388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2" name="Oval 38"/>
            <p:cNvSpPr>
              <a:spLocks noChangeArrowheads="1"/>
            </p:cNvSpPr>
            <p:nvPr/>
          </p:nvSpPr>
          <p:spPr bwMode="auto">
            <a:xfrm>
              <a:off x="6276975" y="5915025"/>
              <a:ext cx="50800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3" name="Oval 39"/>
            <p:cNvSpPr>
              <a:spLocks noChangeArrowheads="1"/>
            </p:cNvSpPr>
            <p:nvPr/>
          </p:nvSpPr>
          <p:spPr bwMode="auto">
            <a:xfrm>
              <a:off x="6496050" y="5976938"/>
              <a:ext cx="50800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4" name="Oval 40"/>
            <p:cNvSpPr>
              <a:spLocks noChangeArrowheads="1"/>
            </p:cNvSpPr>
            <p:nvPr/>
          </p:nvSpPr>
          <p:spPr bwMode="auto">
            <a:xfrm>
              <a:off x="6616700" y="60436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5" name="Freeform 41"/>
            <p:cNvSpPr>
              <a:spLocks noEditPoints="1"/>
            </p:cNvSpPr>
            <p:nvPr/>
          </p:nvSpPr>
          <p:spPr bwMode="auto">
            <a:xfrm>
              <a:off x="6046788" y="5743575"/>
              <a:ext cx="752475" cy="704850"/>
            </a:xfrm>
            <a:custGeom>
              <a:avLst/>
              <a:gdLst>
                <a:gd name="T0" fmla="*/ 233 w 271"/>
                <a:gd name="T1" fmla="*/ 68 h 254"/>
                <a:gd name="T2" fmla="*/ 181 w 271"/>
                <a:gd name="T3" fmla="*/ 34 h 254"/>
                <a:gd name="T4" fmla="*/ 180 w 271"/>
                <a:gd name="T5" fmla="*/ 34 h 254"/>
                <a:gd name="T6" fmla="*/ 156 w 271"/>
                <a:gd name="T7" fmla="*/ 15 h 254"/>
                <a:gd name="T8" fmla="*/ 141 w 271"/>
                <a:gd name="T9" fmla="*/ 0 h 254"/>
                <a:gd name="T10" fmla="*/ 93 w 271"/>
                <a:gd name="T11" fmla="*/ 35 h 254"/>
                <a:gd name="T12" fmla="*/ 39 w 271"/>
                <a:gd name="T13" fmla="*/ 68 h 254"/>
                <a:gd name="T14" fmla="*/ 0 w 271"/>
                <a:gd name="T15" fmla="*/ 118 h 254"/>
                <a:gd name="T16" fmla="*/ 22 w 271"/>
                <a:gd name="T17" fmla="*/ 163 h 254"/>
                <a:gd name="T18" fmla="*/ 44 w 271"/>
                <a:gd name="T19" fmla="*/ 239 h 254"/>
                <a:gd name="T20" fmla="*/ 61 w 271"/>
                <a:gd name="T21" fmla="*/ 254 h 254"/>
                <a:gd name="T22" fmla="*/ 209 w 271"/>
                <a:gd name="T23" fmla="*/ 254 h 254"/>
                <a:gd name="T24" fmla="*/ 226 w 271"/>
                <a:gd name="T25" fmla="*/ 239 h 254"/>
                <a:gd name="T26" fmla="*/ 248 w 271"/>
                <a:gd name="T27" fmla="*/ 163 h 254"/>
                <a:gd name="T28" fmla="*/ 271 w 271"/>
                <a:gd name="T29" fmla="*/ 118 h 254"/>
                <a:gd name="T30" fmla="*/ 233 w 271"/>
                <a:gd name="T31" fmla="*/ 68 h 254"/>
                <a:gd name="T32" fmla="*/ 225 w 271"/>
                <a:gd name="T33" fmla="*/ 153 h 254"/>
                <a:gd name="T34" fmla="*/ 219 w 271"/>
                <a:gd name="T35" fmla="*/ 151 h 254"/>
                <a:gd name="T36" fmla="*/ 195 w 271"/>
                <a:gd name="T37" fmla="*/ 144 h 254"/>
                <a:gd name="T38" fmla="*/ 171 w 271"/>
                <a:gd name="T39" fmla="*/ 151 h 254"/>
                <a:gd name="T40" fmla="*/ 165 w 271"/>
                <a:gd name="T41" fmla="*/ 153 h 254"/>
                <a:gd name="T42" fmla="*/ 159 w 271"/>
                <a:gd name="T43" fmla="*/ 151 h 254"/>
                <a:gd name="T44" fmla="*/ 135 w 271"/>
                <a:gd name="T45" fmla="*/ 144 h 254"/>
                <a:gd name="T46" fmla="*/ 111 w 271"/>
                <a:gd name="T47" fmla="*/ 151 h 254"/>
                <a:gd name="T48" fmla="*/ 105 w 271"/>
                <a:gd name="T49" fmla="*/ 153 h 254"/>
                <a:gd name="T50" fmla="*/ 98 w 271"/>
                <a:gd name="T51" fmla="*/ 151 h 254"/>
                <a:gd name="T52" fmla="*/ 75 w 271"/>
                <a:gd name="T53" fmla="*/ 144 h 254"/>
                <a:gd name="T54" fmla="*/ 54 w 271"/>
                <a:gd name="T55" fmla="*/ 149 h 254"/>
                <a:gd name="T56" fmla="*/ 52 w 271"/>
                <a:gd name="T57" fmla="*/ 151 h 254"/>
                <a:gd name="T58" fmla="*/ 41 w 271"/>
                <a:gd name="T59" fmla="*/ 153 h 254"/>
                <a:gd name="T60" fmla="*/ 41 w 271"/>
                <a:gd name="T61" fmla="*/ 153 h 254"/>
                <a:gd name="T62" fmla="*/ 15 w 271"/>
                <a:gd name="T63" fmla="*/ 118 h 254"/>
                <a:gd name="T64" fmla="*/ 46 w 271"/>
                <a:gd name="T65" fmla="*/ 82 h 254"/>
                <a:gd name="T66" fmla="*/ 52 w 271"/>
                <a:gd name="T67" fmla="*/ 77 h 254"/>
                <a:gd name="T68" fmla="*/ 95 w 271"/>
                <a:gd name="T69" fmla="*/ 50 h 254"/>
                <a:gd name="T70" fmla="*/ 104 w 271"/>
                <a:gd name="T71" fmla="*/ 46 h 254"/>
                <a:gd name="T72" fmla="*/ 140 w 271"/>
                <a:gd name="T73" fmla="*/ 15 h 254"/>
                <a:gd name="T74" fmla="*/ 140 w 271"/>
                <a:gd name="T75" fmla="*/ 16 h 254"/>
                <a:gd name="T76" fmla="*/ 179 w 271"/>
                <a:gd name="T77" fmla="*/ 49 h 254"/>
                <a:gd name="T78" fmla="*/ 221 w 271"/>
                <a:gd name="T79" fmla="*/ 78 h 254"/>
                <a:gd name="T80" fmla="*/ 226 w 271"/>
                <a:gd name="T81" fmla="*/ 82 h 254"/>
                <a:gd name="T82" fmla="*/ 255 w 271"/>
                <a:gd name="T83" fmla="*/ 118 h 254"/>
                <a:gd name="T84" fmla="*/ 225 w 271"/>
                <a:gd name="T85" fmla="*/ 15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1" h="254">
                  <a:moveTo>
                    <a:pt x="233" y="68"/>
                  </a:moveTo>
                  <a:cubicBezTo>
                    <a:pt x="224" y="51"/>
                    <a:pt x="202" y="36"/>
                    <a:pt x="181" y="34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64" y="33"/>
                    <a:pt x="156" y="26"/>
                    <a:pt x="156" y="15"/>
                  </a:cubicBezTo>
                  <a:cubicBezTo>
                    <a:pt x="155" y="6"/>
                    <a:pt x="150" y="0"/>
                    <a:pt x="141" y="0"/>
                  </a:cubicBezTo>
                  <a:cubicBezTo>
                    <a:pt x="126" y="0"/>
                    <a:pt x="104" y="18"/>
                    <a:pt x="93" y="35"/>
                  </a:cubicBezTo>
                  <a:cubicBezTo>
                    <a:pt x="69" y="32"/>
                    <a:pt x="47" y="46"/>
                    <a:pt x="39" y="68"/>
                  </a:cubicBezTo>
                  <a:cubicBezTo>
                    <a:pt x="16" y="74"/>
                    <a:pt x="0" y="94"/>
                    <a:pt x="0" y="118"/>
                  </a:cubicBezTo>
                  <a:cubicBezTo>
                    <a:pt x="0" y="142"/>
                    <a:pt x="9" y="157"/>
                    <a:pt x="22" y="163"/>
                  </a:cubicBezTo>
                  <a:cubicBezTo>
                    <a:pt x="44" y="239"/>
                    <a:pt x="44" y="239"/>
                    <a:pt x="44" y="239"/>
                  </a:cubicBezTo>
                  <a:cubicBezTo>
                    <a:pt x="47" y="254"/>
                    <a:pt x="60" y="254"/>
                    <a:pt x="61" y="254"/>
                  </a:cubicBezTo>
                  <a:cubicBezTo>
                    <a:pt x="209" y="254"/>
                    <a:pt x="209" y="254"/>
                    <a:pt x="209" y="254"/>
                  </a:cubicBezTo>
                  <a:cubicBezTo>
                    <a:pt x="210" y="254"/>
                    <a:pt x="223" y="254"/>
                    <a:pt x="226" y="239"/>
                  </a:cubicBezTo>
                  <a:cubicBezTo>
                    <a:pt x="248" y="163"/>
                    <a:pt x="248" y="163"/>
                    <a:pt x="248" y="163"/>
                  </a:cubicBezTo>
                  <a:cubicBezTo>
                    <a:pt x="262" y="156"/>
                    <a:pt x="271" y="140"/>
                    <a:pt x="271" y="118"/>
                  </a:cubicBezTo>
                  <a:cubicBezTo>
                    <a:pt x="271" y="95"/>
                    <a:pt x="255" y="75"/>
                    <a:pt x="233" y="68"/>
                  </a:cubicBezTo>
                  <a:close/>
                  <a:moveTo>
                    <a:pt x="225" y="153"/>
                  </a:moveTo>
                  <a:cubicBezTo>
                    <a:pt x="222" y="153"/>
                    <a:pt x="221" y="153"/>
                    <a:pt x="219" y="151"/>
                  </a:cubicBezTo>
                  <a:cubicBezTo>
                    <a:pt x="214" y="148"/>
                    <a:pt x="207" y="144"/>
                    <a:pt x="195" y="144"/>
                  </a:cubicBezTo>
                  <a:cubicBezTo>
                    <a:pt x="183" y="144"/>
                    <a:pt x="175" y="148"/>
                    <a:pt x="171" y="151"/>
                  </a:cubicBezTo>
                  <a:cubicBezTo>
                    <a:pt x="168" y="153"/>
                    <a:pt x="168" y="153"/>
                    <a:pt x="165" y="153"/>
                  </a:cubicBezTo>
                  <a:cubicBezTo>
                    <a:pt x="162" y="153"/>
                    <a:pt x="161" y="153"/>
                    <a:pt x="159" y="151"/>
                  </a:cubicBezTo>
                  <a:cubicBezTo>
                    <a:pt x="154" y="148"/>
                    <a:pt x="147" y="144"/>
                    <a:pt x="135" y="144"/>
                  </a:cubicBezTo>
                  <a:cubicBezTo>
                    <a:pt x="123" y="144"/>
                    <a:pt x="115" y="148"/>
                    <a:pt x="111" y="151"/>
                  </a:cubicBezTo>
                  <a:cubicBezTo>
                    <a:pt x="108" y="153"/>
                    <a:pt x="108" y="153"/>
                    <a:pt x="105" y="153"/>
                  </a:cubicBezTo>
                  <a:cubicBezTo>
                    <a:pt x="102" y="153"/>
                    <a:pt x="101" y="153"/>
                    <a:pt x="98" y="151"/>
                  </a:cubicBezTo>
                  <a:cubicBezTo>
                    <a:pt x="94" y="148"/>
                    <a:pt x="87" y="144"/>
                    <a:pt x="75" y="144"/>
                  </a:cubicBezTo>
                  <a:cubicBezTo>
                    <a:pt x="65" y="144"/>
                    <a:pt x="58" y="147"/>
                    <a:pt x="54" y="149"/>
                  </a:cubicBezTo>
                  <a:cubicBezTo>
                    <a:pt x="53" y="150"/>
                    <a:pt x="53" y="150"/>
                    <a:pt x="52" y="151"/>
                  </a:cubicBezTo>
                  <a:cubicBezTo>
                    <a:pt x="48" y="152"/>
                    <a:pt x="45" y="153"/>
                    <a:pt x="41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35" y="153"/>
                    <a:pt x="15" y="150"/>
                    <a:pt x="15" y="118"/>
                  </a:cubicBezTo>
                  <a:cubicBezTo>
                    <a:pt x="15" y="100"/>
                    <a:pt x="28" y="85"/>
                    <a:pt x="46" y="82"/>
                  </a:cubicBezTo>
                  <a:cubicBezTo>
                    <a:pt x="49" y="82"/>
                    <a:pt x="51" y="79"/>
                    <a:pt x="52" y="77"/>
                  </a:cubicBezTo>
                  <a:cubicBezTo>
                    <a:pt x="57" y="58"/>
                    <a:pt x="76" y="46"/>
                    <a:pt x="95" y="50"/>
                  </a:cubicBezTo>
                  <a:cubicBezTo>
                    <a:pt x="99" y="51"/>
                    <a:pt x="102" y="50"/>
                    <a:pt x="104" y="46"/>
                  </a:cubicBezTo>
                  <a:cubicBezTo>
                    <a:pt x="112" y="31"/>
                    <a:pt x="132" y="17"/>
                    <a:pt x="140" y="15"/>
                  </a:cubicBezTo>
                  <a:cubicBezTo>
                    <a:pt x="140" y="15"/>
                    <a:pt x="140" y="16"/>
                    <a:pt x="140" y="16"/>
                  </a:cubicBezTo>
                  <a:cubicBezTo>
                    <a:pt x="141" y="35"/>
                    <a:pt x="155" y="47"/>
                    <a:pt x="179" y="49"/>
                  </a:cubicBezTo>
                  <a:cubicBezTo>
                    <a:pt x="197" y="51"/>
                    <a:pt x="215" y="64"/>
                    <a:pt x="221" y="78"/>
                  </a:cubicBezTo>
                  <a:cubicBezTo>
                    <a:pt x="222" y="80"/>
                    <a:pt x="224" y="82"/>
                    <a:pt x="226" y="82"/>
                  </a:cubicBezTo>
                  <a:cubicBezTo>
                    <a:pt x="243" y="86"/>
                    <a:pt x="255" y="101"/>
                    <a:pt x="255" y="118"/>
                  </a:cubicBezTo>
                  <a:cubicBezTo>
                    <a:pt x="255" y="153"/>
                    <a:pt x="232" y="153"/>
                    <a:pt x="22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16" name="Freeform 42"/>
          <p:cNvSpPr>
            <a:spLocks/>
          </p:cNvSpPr>
          <p:nvPr userDrawn="1"/>
        </p:nvSpPr>
        <p:spPr bwMode="auto">
          <a:xfrm>
            <a:off x="6250678" y="4938738"/>
            <a:ext cx="328100" cy="293562"/>
          </a:xfrm>
          <a:custGeom>
            <a:avLst/>
            <a:gdLst>
              <a:gd name="T0" fmla="*/ 269 w 315"/>
              <a:gd name="T1" fmla="*/ 246 h 282"/>
              <a:gd name="T2" fmla="*/ 269 w 315"/>
              <a:gd name="T3" fmla="*/ 246 h 282"/>
              <a:gd name="T4" fmla="*/ 269 w 315"/>
              <a:gd name="T5" fmla="*/ 274 h 282"/>
              <a:gd name="T6" fmla="*/ 241 w 315"/>
              <a:gd name="T7" fmla="*/ 274 h 282"/>
              <a:gd name="T8" fmla="*/ 241 w 315"/>
              <a:gd name="T9" fmla="*/ 274 h 282"/>
              <a:gd name="T10" fmla="*/ 156 w 315"/>
              <a:gd name="T11" fmla="*/ 181 h 282"/>
              <a:gd name="T12" fmla="*/ 69 w 315"/>
              <a:gd name="T13" fmla="*/ 274 h 282"/>
              <a:gd name="T14" fmla="*/ 69 w 315"/>
              <a:gd name="T15" fmla="*/ 274 h 282"/>
              <a:gd name="T16" fmla="*/ 41 w 315"/>
              <a:gd name="T17" fmla="*/ 274 h 282"/>
              <a:gd name="T18" fmla="*/ 41 w 315"/>
              <a:gd name="T19" fmla="*/ 247 h 282"/>
              <a:gd name="T20" fmla="*/ 135 w 315"/>
              <a:gd name="T21" fmla="*/ 160 h 282"/>
              <a:gd name="T22" fmla="*/ 110 w 315"/>
              <a:gd name="T23" fmla="*/ 132 h 282"/>
              <a:gd name="T24" fmla="*/ 38 w 315"/>
              <a:gd name="T25" fmla="*/ 110 h 282"/>
              <a:gd name="T26" fmla="*/ 19 w 315"/>
              <a:gd name="T27" fmla="*/ 24 h 282"/>
              <a:gd name="T28" fmla="*/ 105 w 315"/>
              <a:gd name="T29" fmla="*/ 43 h 282"/>
              <a:gd name="T30" fmla="*/ 127 w 315"/>
              <a:gd name="T31" fmla="*/ 115 h 282"/>
              <a:gd name="T32" fmla="*/ 156 w 315"/>
              <a:gd name="T33" fmla="*/ 141 h 282"/>
              <a:gd name="T34" fmla="*/ 184 w 315"/>
              <a:gd name="T35" fmla="*/ 117 h 282"/>
              <a:gd name="T36" fmla="*/ 190 w 315"/>
              <a:gd name="T37" fmla="*/ 69 h 282"/>
              <a:gd name="T38" fmla="*/ 269 w 315"/>
              <a:gd name="T39" fmla="*/ 7 h 282"/>
              <a:gd name="T40" fmla="*/ 221 w 315"/>
              <a:gd name="T41" fmla="*/ 65 h 282"/>
              <a:gd name="T42" fmla="*/ 219 w 315"/>
              <a:gd name="T43" fmla="*/ 77 h 282"/>
              <a:gd name="T44" fmla="*/ 231 w 315"/>
              <a:gd name="T45" fmla="*/ 75 h 282"/>
              <a:gd name="T46" fmla="*/ 289 w 315"/>
              <a:gd name="T47" fmla="*/ 27 h 282"/>
              <a:gd name="T48" fmla="*/ 241 w 315"/>
              <a:gd name="T49" fmla="*/ 85 h 282"/>
              <a:gd name="T50" fmla="*/ 239 w 315"/>
              <a:gd name="T51" fmla="*/ 97 h 282"/>
              <a:gd name="T52" fmla="*/ 251 w 315"/>
              <a:gd name="T53" fmla="*/ 95 h 282"/>
              <a:gd name="T54" fmla="*/ 308 w 315"/>
              <a:gd name="T55" fmla="*/ 47 h 282"/>
              <a:gd name="T56" fmla="*/ 246 w 315"/>
              <a:gd name="T57" fmla="*/ 125 h 282"/>
              <a:gd name="T58" fmla="*/ 199 w 315"/>
              <a:gd name="T59" fmla="*/ 132 h 282"/>
              <a:gd name="T60" fmla="*/ 175 w 315"/>
              <a:gd name="T61" fmla="*/ 159 h 282"/>
              <a:gd name="T62" fmla="*/ 269 w 315"/>
              <a:gd name="T63" fmla="*/ 24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5" h="282">
                <a:moveTo>
                  <a:pt x="269" y="246"/>
                </a:moveTo>
                <a:cubicBezTo>
                  <a:pt x="269" y="246"/>
                  <a:pt x="269" y="246"/>
                  <a:pt x="269" y="246"/>
                </a:cubicBezTo>
                <a:cubicBezTo>
                  <a:pt x="277" y="254"/>
                  <a:pt x="277" y="266"/>
                  <a:pt x="269" y="274"/>
                </a:cubicBezTo>
                <a:cubicBezTo>
                  <a:pt x="261" y="282"/>
                  <a:pt x="249" y="282"/>
                  <a:pt x="241" y="274"/>
                </a:cubicBezTo>
                <a:cubicBezTo>
                  <a:pt x="241" y="274"/>
                  <a:pt x="241" y="274"/>
                  <a:pt x="241" y="274"/>
                </a:cubicBezTo>
                <a:cubicBezTo>
                  <a:pt x="222" y="255"/>
                  <a:pt x="186" y="214"/>
                  <a:pt x="156" y="181"/>
                </a:cubicBezTo>
                <a:cubicBezTo>
                  <a:pt x="126" y="215"/>
                  <a:pt x="89" y="255"/>
                  <a:pt x="69" y="274"/>
                </a:cubicBezTo>
                <a:cubicBezTo>
                  <a:pt x="69" y="274"/>
                  <a:pt x="69" y="274"/>
                  <a:pt x="69" y="274"/>
                </a:cubicBezTo>
                <a:cubicBezTo>
                  <a:pt x="62" y="282"/>
                  <a:pt x="49" y="282"/>
                  <a:pt x="41" y="274"/>
                </a:cubicBezTo>
                <a:cubicBezTo>
                  <a:pt x="34" y="267"/>
                  <a:pt x="34" y="254"/>
                  <a:pt x="41" y="247"/>
                </a:cubicBezTo>
                <a:cubicBezTo>
                  <a:pt x="61" y="227"/>
                  <a:pt x="101" y="190"/>
                  <a:pt x="135" y="160"/>
                </a:cubicBezTo>
                <a:cubicBezTo>
                  <a:pt x="123" y="146"/>
                  <a:pt x="113" y="136"/>
                  <a:pt x="110" y="132"/>
                </a:cubicBezTo>
                <a:cubicBezTo>
                  <a:pt x="91" y="142"/>
                  <a:pt x="63" y="135"/>
                  <a:pt x="38" y="110"/>
                </a:cubicBezTo>
                <a:cubicBezTo>
                  <a:pt x="9" y="81"/>
                  <a:pt x="0" y="42"/>
                  <a:pt x="19" y="24"/>
                </a:cubicBezTo>
                <a:cubicBezTo>
                  <a:pt x="37" y="5"/>
                  <a:pt x="76" y="14"/>
                  <a:pt x="105" y="43"/>
                </a:cubicBezTo>
                <a:cubicBezTo>
                  <a:pt x="130" y="68"/>
                  <a:pt x="137" y="96"/>
                  <a:pt x="127" y="115"/>
                </a:cubicBezTo>
                <a:cubicBezTo>
                  <a:pt x="131" y="119"/>
                  <a:pt x="142" y="128"/>
                  <a:pt x="156" y="141"/>
                </a:cubicBezTo>
                <a:cubicBezTo>
                  <a:pt x="168" y="130"/>
                  <a:pt x="178" y="122"/>
                  <a:pt x="184" y="117"/>
                </a:cubicBezTo>
                <a:cubicBezTo>
                  <a:pt x="175" y="101"/>
                  <a:pt x="178" y="82"/>
                  <a:pt x="190" y="69"/>
                </a:cubicBezTo>
                <a:cubicBezTo>
                  <a:pt x="190" y="69"/>
                  <a:pt x="261" y="0"/>
                  <a:pt x="269" y="7"/>
                </a:cubicBezTo>
                <a:cubicBezTo>
                  <a:pt x="277" y="15"/>
                  <a:pt x="221" y="65"/>
                  <a:pt x="221" y="65"/>
                </a:cubicBezTo>
                <a:cubicBezTo>
                  <a:pt x="217" y="69"/>
                  <a:pt x="216" y="74"/>
                  <a:pt x="219" y="77"/>
                </a:cubicBezTo>
                <a:cubicBezTo>
                  <a:pt x="222" y="80"/>
                  <a:pt x="227" y="79"/>
                  <a:pt x="231" y="75"/>
                </a:cubicBezTo>
                <a:cubicBezTo>
                  <a:pt x="231" y="75"/>
                  <a:pt x="281" y="20"/>
                  <a:pt x="289" y="27"/>
                </a:cubicBezTo>
                <a:cubicBezTo>
                  <a:pt x="296" y="35"/>
                  <a:pt x="241" y="85"/>
                  <a:pt x="241" y="85"/>
                </a:cubicBezTo>
                <a:cubicBezTo>
                  <a:pt x="237" y="89"/>
                  <a:pt x="236" y="94"/>
                  <a:pt x="239" y="97"/>
                </a:cubicBezTo>
                <a:cubicBezTo>
                  <a:pt x="241" y="99"/>
                  <a:pt x="247" y="98"/>
                  <a:pt x="251" y="95"/>
                </a:cubicBezTo>
                <a:cubicBezTo>
                  <a:pt x="251" y="95"/>
                  <a:pt x="302" y="40"/>
                  <a:pt x="308" y="47"/>
                </a:cubicBezTo>
                <a:cubicBezTo>
                  <a:pt x="315" y="53"/>
                  <a:pt x="246" y="125"/>
                  <a:pt x="246" y="125"/>
                </a:cubicBezTo>
                <a:cubicBezTo>
                  <a:pt x="234" y="138"/>
                  <a:pt x="214" y="140"/>
                  <a:pt x="199" y="132"/>
                </a:cubicBezTo>
                <a:cubicBezTo>
                  <a:pt x="194" y="138"/>
                  <a:pt x="186" y="147"/>
                  <a:pt x="175" y="159"/>
                </a:cubicBezTo>
                <a:cubicBezTo>
                  <a:pt x="209" y="189"/>
                  <a:pt x="249" y="226"/>
                  <a:pt x="269" y="2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17" name="Group 616"/>
          <p:cNvGrpSpPr/>
          <p:nvPr userDrawn="1"/>
        </p:nvGrpSpPr>
        <p:grpSpPr>
          <a:xfrm>
            <a:off x="6348172" y="6760074"/>
            <a:ext cx="211858" cy="312948"/>
            <a:chOff x="6165850" y="4127500"/>
            <a:chExt cx="625475" cy="923925"/>
          </a:xfrm>
          <a:solidFill>
            <a:schemeClr val="tx1"/>
          </a:solidFill>
        </p:grpSpPr>
        <p:sp>
          <p:nvSpPr>
            <p:cNvPr id="618" name="Freeform 43"/>
            <p:cNvSpPr>
              <a:spLocks noEditPoints="1"/>
            </p:cNvSpPr>
            <p:nvPr/>
          </p:nvSpPr>
          <p:spPr bwMode="auto">
            <a:xfrm>
              <a:off x="6165850" y="4127500"/>
              <a:ext cx="625475" cy="923925"/>
            </a:xfrm>
            <a:custGeom>
              <a:avLst/>
              <a:gdLst>
                <a:gd name="T0" fmla="*/ 207 w 225"/>
                <a:gd name="T1" fmla="*/ 99 h 333"/>
                <a:gd name="T2" fmla="*/ 179 w 225"/>
                <a:gd name="T3" fmla="*/ 88 h 333"/>
                <a:gd name="T4" fmla="*/ 156 w 225"/>
                <a:gd name="T5" fmla="*/ 94 h 333"/>
                <a:gd name="T6" fmla="*/ 157 w 225"/>
                <a:gd name="T7" fmla="*/ 88 h 333"/>
                <a:gd name="T8" fmla="*/ 162 w 225"/>
                <a:gd name="T9" fmla="*/ 63 h 333"/>
                <a:gd name="T10" fmla="*/ 168 w 225"/>
                <a:gd name="T11" fmla="*/ 63 h 333"/>
                <a:gd name="T12" fmla="*/ 176 w 225"/>
                <a:gd name="T13" fmla="*/ 55 h 333"/>
                <a:gd name="T14" fmla="*/ 168 w 225"/>
                <a:gd name="T15" fmla="*/ 47 h 333"/>
                <a:gd name="T16" fmla="*/ 166 w 225"/>
                <a:gd name="T17" fmla="*/ 47 h 333"/>
                <a:gd name="T18" fmla="*/ 126 w 225"/>
                <a:gd name="T19" fmla="*/ 17 h 333"/>
                <a:gd name="T20" fmla="*/ 108 w 225"/>
                <a:gd name="T21" fmla="*/ 1 h 333"/>
                <a:gd name="T22" fmla="*/ 85 w 225"/>
                <a:gd name="T23" fmla="*/ 16 h 333"/>
                <a:gd name="T24" fmla="*/ 62 w 225"/>
                <a:gd name="T25" fmla="*/ 9 h 333"/>
                <a:gd name="T26" fmla="*/ 42 w 225"/>
                <a:gd name="T27" fmla="*/ 23 h 333"/>
                <a:gd name="T28" fmla="*/ 11 w 225"/>
                <a:gd name="T29" fmla="*/ 47 h 333"/>
                <a:gd name="T30" fmla="*/ 8 w 225"/>
                <a:gd name="T31" fmla="*/ 47 h 333"/>
                <a:gd name="T32" fmla="*/ 0 w 225"/>
                <a:gd name="T33" fmla="*/ 55 h 333"/>
                <a:gd name="T34" fmla="*/ 8 w 225"/>
                <a:gd name="T35" fmla="*/ 63 h 333"/>
                <a:gd name="T36" fmla="*/ 14 w 225"/>
                <a:gd name="T37" fmla="*/ 63 h 333"/>
                <a:gd name="T38" fmla="*/ 19 w 225"/>
                <a:gd name="T39" fmla="*/ 88 h 333"/>
                <a:gd name="T40" fmla="*/ 21 w 225"/>
                <a:gd name="T41" fmla="*/ 207 h 333"/>
                <a:gd name="T42" fmla="*/ 65 w 225"/>
                <a:gd name="T43" fmla="*/ 246 h 333"/>
                <a:gd name="T44" fmla="*/ 57 w 225"/>
                <a:gd name="T45" fmla="*/ 266 h 333"/>
                <a:gd name="T46" fmla="*/ 65 w 225"/>
                <a:gd name="T47" fmla="*/ 279 h 333"/>
                <a:gd name="T48" fmla="*/ 69 w 225"/>
                <a:gd name="T49" fmla="*/ 291 h 333"/>
                <a:gd name="T50" fmla="*/ 68 w 225"/>
                <a:gd name="T51" fmla="*/ 296 h 333"/>
                <a:gd name="T52" fmla="*/ 19 w 225"/>
                <a:gd name="T53" fmla="*/ 325 h 333"/>
                <a:gd name="T54" fmla="*/ 15 w 225"/>
                <a:gd name="T55" fmla="*/ 329 h 333"/>
                <a:gd name="T56" fmla="*/ 19 w 225"/>
                <a:gd name="T57" fmla="*/ 333 h 333"/>
                <a:gd name="T58" fmla="*/ 88 w 225"/>
                <a:gd name="T59" fmla="*/ 333 h 333"/>
                <a:gd name="T60" fmla="*/ 157 w 225"/>
                <a:gd name="T61" fmla="*/ 333 h 333"/>
                <a:gd name="T62" fmla="*/ 161 w 225"/>
                <a:gd name="T63" fmla="*/ 329 h 333"/>
                <a:gd name="T64" fmla="*/ 157 w 225"/>
                <a:gd name="T65" fmla="*/ 325 h 333"/>
                <a:gd name="T66" fmla="*/ 108 w 225"/>
                <a:gd name="T67" fmla="*/ 296 h 333"/>
                <a:gd name="T68" fmla="*/ 107 w 225"/>
                <a:gd name="T69" fmla="*/ 291 h 333"/>
                <a:gd name="T70" fmla="*/ 111 w 225"/>
                <a:gd name="T71" fmla="*/ 279 h 333"/>
                <a:gd name="T72" fmla="*/ 119 w 225"/>
                <a:gd name="T73" fmla="*/ 266 h 333"/>
                <a:gd name="T74" fmla="*/ 111 w 225"/>
                <a:gd name="T75" fmla="*/ 246 h 333"/>
                <a:gd name="T76" fmla="*/ 155 w 225"/>
                <a:gd name="T77" fmla="*/ 207 h 333"/>
                <a:gd name="T78" fmla="*/ 155 w 225"/>
                <a:gd name="T79" fmla="*/ 201 h 333"/>
                <a:gd name="T80" fmla="*/ 217 w 225"/>
                <a:gd name="T81" fmla="*/ 154 h 333"/>
                <a:gd name="T82" fmla="*/ 207 w 225"/>
                <a:gd name="T83" fmla="*/ 99 h 333"/>
                <a:gd name="T84" fmla="*/ 143 w 225"/>
                <a:gd name="T85" fmla="*/ 87 h 333"/>
                <a:gd name="T86" fmla="*/ 141 w 225"/>
                <a:gd name="T87" fmla="*/ 155 h 333"/>
                <a:gd name="T88" fmla="*/ 140 w 225"/>
                <a:gd name="T89" fmla="*/ 206 h 333"/>
                <a:gd name="T90" fmla="*/ 111 w 225"/>
                <a:gd name="T91" fmla="*/ 232 h 333"/>
                <a:gd name="T92" fmla="*/ 65 w 225"/>
                <a:gd name="T93" fmla="*/ 232 h 333"/>
                <a:gd name="T94" fmla="*/ 36 w 225"/>
                <a:gd name="T95" fmla="*/ 206 h 333"/>
                <a:gd name="T96" fmla="*/ 35 w 225"/>
                <a:gd name="T97" fmla="*/ 155 h 333"/>
                <a:gd name="T98" fmla="*/ 33 w 225"/>
                <a:gd name="T99" fmla="*/ 87 h 333"/>
                <a:gd name="T100" fmla="*/ 28 w 225"/>
                <a:gd name="T101" fmla="*/ 61 h 333"/>
                <a:gd name="T102" fmla="*/ 148 w 225"/>
                <a:gd name="T103" fmla="*/ 61 h 333"/>
                <a:gd name="T104" fmla="*/ 143 w 225"/>
                <a:gd name="T105" fmla="*/ 87 h 333"/>
                <a:gd name="T106" fmla="*/ 156 w 225"/>
                <a:gd name="T107" fmla="*/ 183 h 333"/>
                <a:gd name="T108" fmla="*/ 156 w 225"/>
                <a:gd name="T109" fmla="*/ 115 h 333"/>
                <a:gd name="T110" fmla="*/ 190 w 225"/>
                <a:gd name="T111" fmla="*/ 119 h 333"/>
                <a:gd name="T112" fmla="*/ 156 w 225"/>
                <a:gd name="T113" fmla="*/ 18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5" h="333">
                  <a:moveTo>
                    <a:pt x="207" y="99"/>
                  </a:moveTo>
                  <a:cubicBezTo>
                    <a:pt x="199" y="91"/>
                    <a:pt x="189" y="88"/>
                    <a:pt x="179" y="88"/>
                  </a:cubicBezTo>
                  <a:cubicBezTo>
                    <a:pt x="170" y="88"/>
                    <a:pt x="163" y="90"/>
                    <a:pt x="156" y="94"/>
                  </a:cubicBezTo>
                  <a:cubicBezTo>
                    <a:pt x="157" y="92"/>
                    <a:pt x="157" y="90"/>
                    <a:pt x="157" y="88"/>
                  </a:cubicBezTo>
                  <a:cubicBezTo>
                    <a:pt x="158" y="78"/>
                    <a:pt x="160" y="70"/>
                    <a:pt x="162" y="63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72" y="63"/>
                    <a:pt x="176" y="59"/>
                    <a:pt x="176" y="55"/>
                  </a:cubicBezTo>
                  <a:cubicBezTo>
                    <a:pt x="176" y="50"/>
                    <a:pt x="172" y="47"/>
                    <a:pt x="168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9" y="34"/>
                    <a:pt x="158" y="19"/>
                    <a:pt x="126" y="17"/>
                  </a:cubicBezTo>
                  <a:cubicBezTo>
                    <a:pt x="119" y="17"/>
                    <a:pt x="119" y="3"/>
                    <a:pt x="108" y="1"/>
                  </a:cubicBezTo>
                  <a:cubicBezTo>
                    <a:pt x="100" y="0"/>
                    <a:pt x="96" y="16"/>
                    <a:pt x="85" y="16"/>
                  </a:cubicBezTo>
                  <a:cubicBezTo>
                    <a:pt x="74" y="16"/>
                    <a:pt x="73" y="7"/>
                    <a:pt x="62" y="9"/>
                  </a:cubicBezTo>
                  <a:cubicBezTo>
                    <a:pt x="51" y="11"/>
                    <a:pt x="54" y="25"/>
                    <a:pt x="42" y="23"/>
                  </a:cubicBezTo>
                  <a:cubicBezTo>
                    <a:pt x="23" y="19"/>
                    <a:pt x="9" y="34"/>
                    <a:pt x="11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4" y="47"/>
                    <a:pt x="0" y="50"/>
                    <a:pt x="0" y="55"/>
                  </a:cubicBezTo>
                  <a:cubicBezTo>
                    <a:pt x="0" y="59"/>
                    <a:pt x="4" y="63"/>
                    <a:pt x="8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6" y="70"/>
                    <a:pt x="18" y="78"/>
                    <a:pt x="19" y="88"/>
                  </a:cubicBezTo>
                  <a:cubicBezTo>
                    <a:pt x="23" y="126"/>
                    <a:pt x="18" y="179"/>
                    <a:pt x="21" y="207"/>
                  </a:cubicBezTo>
                  <a:cubicBezTo>
                    <a:pt x="24" y="232"/>
                    <a:pt x="45" y="246"/>
                    <a:pt x="65" y="246"/>
                  </a:cubicBezTo>
                  <a:cubicBezTo>
                    <a:pt x="61" y="257"/>
                    <a:pt x="57" y="261"/>
                    <a:pt x="57" y="266"/>
                  </a:cubicBezTo>
                  <a:cubicBezTo>
                    <a:pt x="57" y="271"/>
                    <a:pt x="60" y="274"/>
                    <a:pt x="65" y="279"/>
                  </a:cubicBezTo>
                  <a:cubicBezTo>
                    <a:pt x="66" y="281"/>
                    <a:pt x="68" y="285"/>
                    <a:pt x="69" y="291"/>
                  </a:cubicBezTo>
                  <a:cubicBezTo>
                    <a:pt x="69" y="292"/>
                    <a:pt x="69" y="295"/>
                    <a:pt x="68" y="296"/>
                  </a:cubicBezTo>
                  <a:cubicBezTo>
                    <a:pt x="51" y="313"/>
                    <a:pt x="19" y="325"/>
                    <a:pt x="19" y="325"/>
                  </a:cubicBezTo>
                  <a:cubicBezTo>
                    <a:pt x="17" y="325"/>
                    <a:pt x="15" y="327"/>
                    <a:pt x="15" y="329"/>
                  </a:cubicBezTo>
                  <a:cubicBezTo>
                    <a:pt x="15" y="331"/>
                    <a:pt x="17" y="333"/>
                    <a:pt x="19" y="333"/>
                  </a:cubicBezTo>
                  <a:cubicBezTo>
                    <a:pt x="19" y="333"/>
                    <a:pt x="53" y="333"/>
                    <a:pt x="88" y="333"/>
                  </a:cubicBezTo>
                  <a:cubicBezTo>
                    <a:pt x="122" y="333"/>
                    <a:pt x="157" y="333"/>
                    <a:pt x="157" y="333"/>
                  </a:cubicBezTo>
                  <a:cubicBezTo>
                    <a:pt x="159" y="333"/>
                    <a:pt x="161" y="331"/>
                    <a:pt x="161" y="329"/>
                  </a:cubicBezTo>
                  <a:cubicBezTo>
                    <a:pt x="161" y="327"/>
                    <a:pt x="159" y="325"/>
                    <a:pt x="157" y="325"/>
                  </a:cubicBezTo>
                  <a:cubicBezTo>
                    <a:pt x="157" y="325"/>
                    <a:pt x="125" y="313"/>
                    <a:pt x="108" y="296"/>
                  </a:cubicBezTo>
                  <a:cubicBezTo>
                    <a:pt x="107" y="295"/>
                    <a:pt x="107" y="292"/>
                    <a:pt x="107" y="291"/>
                  </a:cubicBezTo>
                  <a:cubicBezTo>
                    <a:pt x="108" y="285"/>
                    <a:pt x="110" y="281"/>
                    <a:pt x="111" y="279"/>
                  </a:cubicBezTo>
                  <a:cubicBezTo>
                    <a:pt x="115" y="274"/>
                    <a:pt x="119" y="271"/>
                    <a:pt x="119" y="266"/>
                  </a:cubicBezTo>
                  <a:cubicBezTo>
                    <a:pt x="119" y="261"/>
                    <a:pt x="115" y="257"/>
                    <a:pt x="111" y="246"/>
                  </a:cubicBezTo>
                  <a:cubicBezTo>
                    <a:pt x="131" y="246"/>
                    <a:pt x="152" y="232"/>
                    <a:pt x="155" y="207"/>
                  </a:cubicBezTo>
                  <a:cubicBezTo>
                    <a:pt x="155" y="205"/>
                    <a:pt x="155" y="203"/>
                    <a:pt x="155" y="201"/>
                  </a:cubicBezTo>
                  <a:cubicBezTo>
                    <a:pt x="186" y="200"/>
                    <a:pt x="209" y="176"/>
                    <a:pt x="217" y="154"/>
                  </a:cubicBezTo>
                  <a:cubicBezTo>
                    <a:pt x="225" y="133"/>
                    <a:pt x="221" y="111"/>
                    <a:pt x="207" y="99"/>
                  </a:cubicBezTo>
                  <a:close/>
                  <a:moveTo>
                    <a:pt x="143" y="87"/>
                  </a:moveTo>
                  <a:cubicBezTo>
                    <a:pt x="141" y="108"/>
                    <a:pt x="141" y="132"/>
                    <a:pt x="141" y="155"/>
                  </a:cubicBezTo>
                  <a:cubicBezTo>
                    <a:pt x="141" y="174"/>
                    <a:pt x="142" y="193"/>
                    <a:pt x="140" y="206"/>
                  </a:cubicBezTo>
                  <a:cubicBezTo>
                    <a:pt x="139" y="222"/>
                    <a:pt x="124" y="232"/>
                    <a:pt x="111" y="232"/>
                  </a:cubicBezTo>
                  <a:cubicBezTo>
                    <a:pt x="65" y="232"/>
                    <a:pt x="65" y="232"/>
                    <a:pt x="65" y="232"/>
                  </a:cubicBezTo>
                  <a:cubicBezTo>
                    <a:pt x="52" y="232"/>
                    <a:pt x="37" y="222"/>
                    <a:pt x="36" y="206"/>
                  </a:cubicBezTo>
                  <a:cubicBezTo>
                    <a:pt x="34" y="193"/>
                    <a:pt x="34" y="174"/>
                    <a:pt x="35" y="155"/>
                  </a:cubicBezTo>
                  <a:cubicBezTo>
                    <a:pt x="35" y="132"/>
                    <a:pt x="35" y="108"/>
                    <a:pt x="33" y="87"/>
                  </a:cubicBezTo>
                  <a:cubicBezTo>
                    <a:pt x="32" y="76"/>
                    <a:pt x="30" y="68"/>
                    <a:pt x="2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6" y="68"/>
                    <a:pt x="144" y="76"/>
                    <a:pt x="143" y="87"/>
                  </a:cubicBezTo>
                  <a:close/>
                  <a:moveTo>
                    <a:pt x="156" y="183"/>
                  </a:moveTo>
                  <a:cubicBezTo>
                    <a:pt x="156" y="163"/>
                    <a:pt x="155" y="138"/>
                    <a:pt x="156" y="115"/>
                  </a:cubicBezTo>
                  <a:cubicBezTo>
                    <a:pt x="165" y="107"/>
                    <a:pt x="181" y="106"/>
                    <a:pt x="190" y="119"/>
                  </a:cubicBezTo>
                  <a:cubicBezTo>
                    <a:pt x="207" y="144"/>
                    <a:pt x="193" y="182"/>
                    <a:pt x="156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9" name="Freeform 44"/>
            <p:cNvSpPr>
              <a:spLocks/>
            </p:cNvSpPr>
            <p:nvPr/>
          </p:nvSpPr>
          <p:spPr bwMode="auto">
            <a:xfrm>
              <a:off x="6288088" y="4387850"/>
              <a:ext cx="244475" cy="355600"/>
            </a:xfrm>
            <a:custGeom>
              <a:avLst/>
              <a:gdLst>
                <a:gd name="T0" fmla="*/ 1 w 88"/>
                <a:gd name="T1" fmla="*/ 61 h 128"/>
                <a:gd name="T2" fmla="*/ 2 w 88"/>
                <a:gd name="T3" fmla="*/ 111 h 128"/>
                <a:gd name="T4" fmla="*/ 21 w 88"/>
                <a:gd name="T5" fmla="*/ 128 h 128"/>
                <a:gd name="T6" fmla="*/ 67 w 88"/>
                <a:gd name="T7" fmla="*/ 128 h 128"/>
                <a:gd name="T8" fmla="*/ 86 w 88"/>
                <a:gd name="T9" fmla="*/ 111 h 128"/>
                <a:gd name="T10" fmla="*/ 87 w 88"/>
                <a:gd name="T11" fmla="*/ 61 h 128"/>
                <a:gd name="T12" fmla="*/ 88 w 88"/>
                <a:gd name="T13" fmla="*/ 0 h 128"/>
                <a:gd name="T14" fmla="*/ 26 w 88"/>
                <a:gd name="T15" fmla="*/ 0 h 128"/>
                <a:gd name="T16" fmla="*/ 26 w 88"/>
                <a:gd name="T17" fmla="*/ 61 h 128"/>
                <a:gd name="T18" fmla="*/ 26 w 88"/>
                <a:gd name="T19" fmla="*/ 110 h 128"/>
                <a:gd name="T20" fmla="*/ 31 w 88"/>
                <a:gd name="T21" fmla="*/ 118 h 128"/>
                <a:gd name="T22" fmla="*/ 21 w 88"/>
                <a:gd name="T23" fmla="*/ 118 h 128"/>
                <a:gd name="T24" fmla="*/ 12 w 88"/>
                <a:gd name="T25" fmla="*/ 110 h 128"/>
                <a:gd name="T26" fmla="*/ 11 w 88"/>
                <a:gd name="T27" fmla="*/ 61 h 128"/>
                <a:gd name="T28" fmla="*/ 11 w 88"/>
                <a:gd name="T29" fmla="*/ 0 h 128"/>
                <a:gd name="T30" fmla="*/ 0 w 88"/>
                <a:gd name="T31" fmla="*/ 0 h 128"/>
                <a:gd name="T32" fmla="*/ 1 w 88"/>
                <a:gd name="T33" fmla="*/ 6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128">
                  <a:moveTo>
                    <a:pt x="1" y="61"/>
                  </a:moveTo>
                  <a:cubicBezTo>
                    <a:pt x="1" y="80"/>
                    <a:pt x="0" y="99"/>
                    <a:pt x="2" y="111"/>
                  </a:cubicBezTo>
                  <a:cubicBezTo>
                    <a:pt x="3" y="121"/>
                    <a:pt x="12" y="128"/>
                    <a:pt x="21" y="128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76" y="128"/>
                    <a:pt x="85" y="121"/>
                    <a:pt x="86" y="111"/>
                  </a:cubicBezTo>
                  <a:cubicBezTo>
                    <a:pt x="88" y="99"/>
                    <a:pt x="87" y="80"/>
                    <a:pt x="87" y="61"/>
                  </a:cubicBezTo>
                  <a:cubicBezTo>
                    <a:pt x="87" y="40"/>
                    <a:pt x="87" y="19"/>
                    <a:pt x="8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7"/>
                    <a:pt x="26" y="46"/>
                    <a:pt x="26" y="61"/>
                  </a:cubicBezTo>
                  <a:cubicBezTo>
                    <a:pt x="26" y="80"/>
                    <a:pt x="26" y="98"/>
                    <a:pt x="26" y="110"/>
                  </a:cubicBezTo>
                  <a:cubicBezTo>
                    <a:pt x="26" y="115"/>
                    <a:pt x="29" y="118"/>
                    <a:pt x="31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8"/>
                    <a:pt x="12" y="115"/>
                    <a:pt x="12" y="110"/>
                  </a:cubicBezTo>
                  <a:cubicBezTo>
                    <a:pt x="10" y="98"/>
                    <a:pt x="11" y="80"/>
                    <a:pt x="11" y="61"/>
                  </a:cubicBezTo>
                  <a:cubicBezTo>
                    <a:pt x="11" y="46"/>
                    <a:pt x="11" y="17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1" y="40"/>
                    <a:pt x="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74" name="Group 573"/>
          <p:cNvGrpSpPr/>
          <p:nvPr userDrawn="1"/>
        </p:nvGrpSpPr>
        <p:grpSpPr>
          <a:xfrm>
            <a:off x="6969054" y="5573976"/>
            <a:ext cx="237590" cy="292966"/>
            <a:chOff x="3255963" y="1474788"/>
            <a:chExt cx="633413" cy="781050"/>
          </a:xfrm>
          <a:solidFill>
            <a:schemeClr val="tx1"/>
          </a:solidFill>
        </p:grpSpPr>
        <p:sp>
          <p:nvSpPr>
            <p:cNvPr id="575" name="Freeform 6"/>
            <p:cNvSpPr>
              <a:spLocks/>
            </p:cNvSpPr>
            <p:nvPr/>
          </p:nvSpPr>
          <p:spPr bwMode="auto">
            <a:xfrm>
              <a:off x="3549650" y="1474788"/>
              <a:ext cx="250825" cy="242888"/>
            </a:xfrm>
            <a:custGeom>
              <a:avLst/>
              <a:gdLst>
                <a:gd name="T0" fmla="*/ 0 w 90"/>
                <a:gd name="T1" fmla="*/ 50 h 87"/>
                <a:gd name="T2" fmla="*/ 0 w 90"/>
                <a:gd name="T3" fmla="*/ 71 h 87"/>
                <a:gd name="T4" fmla="*/ 0 w 90"/>
                <a:gd name="T5" fmla="*/ 79 h 87"/>
                <a:gd name="T6" fmla="*/ 8 w 90"/>
                <a:gd name="T7" fmla="*/ 87 h 87"/>
                <a:gd name="T8" fmla="*/ 16 w 90"/>
                <a:gd name="T9" fmla="*/ 79 h 87"/>
                <a:gd name="T10" fmla="*/ 16 w 90"/>
                <a:gd name="T11" fmla="*/ 75 h 87"/>
                <a:gd name="T12" fmla="*/ 90 w 90"/>
                <a:gd name="T13" fmla="*/ 3 h 87"/>
                <a:gd name="T14" fmla="*/ 0 w 90"/>
                <a:gd name="T15" fmla="*/ 5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87">
                  <a:moveTo>
                    <a:pt x="0" y="50"/>
                  </a:moveTo>
                  <a:cubicBezTo>
                    <a:pt x="0" y="57"/>
                    <a:pt x="0" y="63"/>
                    <a:pt x="0" y="71"/>
                  </a:cubicBezTo>
                  <a:cubicBezTo>
                    <a:pt x="0" y="73"/>
                    <a:pt x="0" y="76"/>
                    <a:pt x="0" y="79"/>
                  </a:cubicBezTo>
                  <a:cubicBezTo>
                    <a:pt x="0" y="83"/>
                    <a:pt x="3" y="87"/>
                    <a:pt x="8" y="87"/>
                  </a:cubicBezTo>
                  <a:cubicBezTo>
                    <a:pt x="12" y="87"/>
                    <a:pt x="16" y="83"/>
                    <a:pt x="16" y="79"/>
                  </a:cubicBezTo>
                  <a:cubicBezTo>
                    <a:pt x="16" y="77"/>
                    <a:pt x="16" y="76"/>
                    <a:pt x="16" y="75"/>
                  </a:cubicBezTo>
                  <a:cubicBezTo>
                    <a:pt x="50" y="79"/>
                    <a:pt x="82" y="65"/>
                    <a:pt x="90" y="3"/>
                  </a:cubicBezTo>
                  <a:cubicBezTo>
                    <a:pt x="40" y="0"/>
                    <a:pt x="4" y="21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76" name="Freeform 7"/>
            <p:cNvSpPr>
              <a:spLocks noEditPoints="1"/>
            </p:cNvSpPr>
            <p:nvPr/>
          </p:nvSpPr>
          <p:spPr bwMode="auto">
            <a:xfrm>
              <a:off x="3255963" y="1719263"/>
              <a:ext cx="633413" cy="536575"/>
            </a:xfrm>
            <a:custGeom>
              <a:avLst/>
              <a:gdLst>
                <a:gd name="T0" fmla="*/ 228 w 228"/>
                <a:gd name="T1" fmla="*/ 70 h 193"/>
                <a:gd name="T2" fmla="*/ 164 w 228"/>
                <a:gd name="T3" fmla="*/ 0 h 193"/>
                <a:gd name="T4" fmla="*/ 114 w 228"/>
                <a:gd name="T5" fmla="*/ 14 h 193"/>
                <a:gd name="T6" fmla="*/ 63 w 228"/>
                <a:gd name="T7" fmla="*/ 0 h 193"/>
                <a:gd name="T8" fmla="*/ 0 w 228"/>
                <a:gd name="T9" fmla="*/ 70 h 193"/>
                <a:gd name="T10" fmla="*/ 87 w 228"/>
                <a:gd name="T11" fmla="*/ 193 h 193"/>
                <a:gd name="T12" fmla="*/ 114 w 228"/>
                <a:gd name="T13" fmla="*/ 188 h 193"/>
                <a:gd name="T14" fmla="*/ 141 w 228"/>
                <a:gd name="T15" fmla="*/ 193 h 193"/>
                <a:gd name="T16" fmla="*/ 228 w 228"/>
                <a:gd name="T17" fmla="*/ 70 h 193"/>
                <a:gd name="T18" fmla="*/ 24 w 228"/>
                <a:gd name="T19" fmla="*/ 70 h 193"/>
                <a:gd name="T20" fmla="*/ 63 w 228"/>
                <a:gd name="T21" fmla="*/ 15 h 193"/>
                <a:gd name="T22" fmla="*/ 81 w 228"/>
                <a:gd name="T23" fmla="*/ 42 h 193"/>
                <a:gd name="T24" fmla="*/ 24 w 228"/>
                <a:gd name="T25" fmla="*/ 7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93">
                  <a:moveTo>
                    <a:pt x="228" y="70"/>
                  </a:moveTo>
                  <a:cubicBezTo>
                    <a:pt x="228" y="38"/>
                    <a:pt x="207" y="0"/>
                    <a:pt x="164" y="0"/>
                  </a:cubicBezTo>
                  <a:cubicBezTo>
                    <a:pt x="136" y="0"/>
                    <a:pt x="138" y="14"/>
                    <a:pt x="114" y="14"/>
                  </a:cubicBezTo>
                  <a:cubicBezTo>
                    <a:pt x="90" y="14"/>
                    <a:pt x="91" y="0"/>
                    <a:pt x="63" y="0"/>
                  </a:cubicBezTo>
                  <a:cubicBezTo>
                    <a:pt x="20" y="0"/>
                    <a:pt x="0" y="38"/>
                    <a:pt x="0" y="70"/>
                  </a:cubicBezTo>
                  <a:cubicBezTo>
                    <a:pt x="0" y="126"/>
                    <a:pt x="41" y="193"/>
                    <a:pt x="87" y="193"/>
                  </a:cubicBezTo>
                  <a:cubicBezTo>
                    <a:pt x="112" y="193"/>
                    <a:pt x="108" y="188"/>
                    <a:pt x="114" y="188"/>
                  </a:cubicBezTo>
                  <a:cubicBezTo>
                    <a:pt x="120" y="188"/>
                    <a:pt x="116" y="193"/>
                    <a:pt x="141" y="193"/>
                  </a:cubicBezTo>
                  <a:cubicBezTo>
                    <a:pt x="187" y="193"/>
                    <a:pt x="228" y="127"/>
                    <a:pt x="228" y="70"/>
                  </a:cubicBezTo>
                  <a:close/>
                  <a:moveTo>
                    <a:pt x="24" y="70"/>
                  </a:moveTo>
                  <a:cubicBezTo>
                    <a:pt x="21" y="56"/>
                    <a:pt x="29" y="15"/>
                    <a:pt x="63" y="15"/>
                  </a:cubicBezTo>
                  <a:cubicBezTo>
                    <a:pt x="81" y="15"/>
                    <a:pt x="85" y="30"/>
                    <a:pt x="81" y="42"/>
                  </a:cubicBezTo>
                  <a:cubicBezTo>
                    <a:pt x="70" y="69"/>
                    <a:pt x="31" y="99"/>
                    <a:pt x="2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8" name="Group 587"/>
          <p:cNvGrpSpPr/>
          <p:nvPr userDrawn="1"/>
        </p:nvGrpSpPr>
        <p:grpSpPr>
          <a:xfrm>
            <a:off x="6889647" y="6784653"/>
            <a:ext cx="332268" cy="263790"/>
            <a:chOff x="5980113" y="2949575"/>
            <a:chExt cx="885825" cy="703263"/>
          </a:xfrm>
          <a:solidFill>
            <a:schemeClr val="tx1"/>
          </a:solidFill>
        </p:grpSpPr>
        <p:sp>
          <p:nvSpPr>
            <p:cNvPr id="589" name="Freeform 588"/>
            <p:cNvSpPr>
              <a:spLocks noEditPoints="1"/>
            </p:cNvSpPr>
            <p:nvPr/>
          </p:nvSpPr>
          <p:spPr bwMode="auto">
            <a:xfrm>
              <a:off x="5980113" y="3019425"/>
              <a:ext cx="449263" cy="633413"/>
            </a:xfrm>
            <a:custGeom>
              <a:avLst/>
              <a:gdLst>
                <a:gd name="T0" fmla="*/ 123 w 162"/>
                <a:gd name="T1" fmla="*/ 196 h 228"/>
                <a:gd name="T2" fmla="*/ 122 w 162"/>
                <a:gd name="T3" fmla="*/ 94 h 228"/>
                <a:gd name="T4" fmla="*/ 116 w 162"/>
                <a:gd name="T5" fmla="*/ 66 h 228"/>
                <a:gd name="T6" fmla="*/ 119 w 162"/>
                <a:gd name="T7" fmla="*/ 66 h 228"/>
                <a:gd name="T8" fmla="*/ 132 w 162"/>
                <a:gd name="T9" fmla="*/ 44 h 228"/>
                <a:gd name="T10" fmla="*/ 106 w 162"/>
                <a:gd name="T11" fmla="*/ 6 h 228"/>
                <a:gd name="T12" fmla="*/ 99 w 162"/>
                <a:gd name="T13" fmla="*/ 6 h 228"/>
                <a:gd name="T14" fmla="*/ 87 w 162"/>
                <a:gd name="T15" fmla="*/ 2 h 228"/>
                <a:gd name="T16" fmla="*/ 88 w 162"/>
                <a:gd name="T17" fmla="*/ 1 h 228"/>
                <a:gd name="T18" fmla="*/ 81 w 162"/>
                <a:gd name="T19" fmla="*/ 0 h 228"/>
                <a:gd name="T20" fmla="*/ 73 w 162"/>
                <a:gd name="T21" fmla="*/ 1 h 228"/>
                <a:gd name="T22" fmla="*/ 74 w 162"/>
                <a:gd name="T23" fmla="*/ 2 h 228"/>
                <a:gd name="T24" fmla="*/ 62 w 162"/>
                <a:gd name="T25" fmla="*/ 6 h 228"/>
                <a:gd name="T26" fmla="*/ 56 w 162"/>
                <a:gd name="T27" fmla="*/ 6 h 228"/>
                <a:gd name="T28" fmla="*/ 30 w 162"/>
                <a:gd name="T29" fmla="*/ 44 h 228"/>
                <a:gd name="T30" fmla="*/ 43 w 162"/>
                <a:gd name="T31" fmla="*/ 66 h 228"/>
                <a:gd name="T32" fmla="*/ 43 w 162"/>
                <a:gd name="T33" fmla="*/ 66 h 228"/>
                <a:gd name="T34" fmla="*/ 45 w 162"/>
                <a:gd name="T35" fmla="*/ 66 h 228"/>
                <a:gd name="T36" fmla="*/ 40 w 162"/>
                <a:gd name="T37" fmla="*/ 94 h 228"/>
                <a:gd name="T38" fmla="*/ 39 w 162"/>
                <a:gd name="T39" fmla="*/ 196 h 228"/>
                <a:gd name="T40" fmla="*/ 20 w 162"/>
                <a:gd name="T41" fmla="*/ 216 h 228"/>
                <a:gd name="T42" fmla="*/ 20 w 162"/>
                <a:gd name="T43" fmla="*/ 222 h 228"/>
                <a:gd name="T44" fmla="*/ 26 w 162"/>
                <a:gd name="T45" fmla="*/ 228 h 228"/>
                <a:gd name="T46" fmla="*/ 136 w 162"/>
                <a:gd name="T47" fmla="*/ 228 h 228"/>
                <a:gd name="T48" fmla="*/ 142 w 162"/>
                <a:gd name="T49" fmla="*/ 222 h 228"/>
                <a:gd name="T50" fmla="*/ 142 w 162"/>
                <a:gd name="T51" fmla="*/ 216 h 228"/>
                <a:gd name="T52" fmla="*/ 123 w 162"/>
                <a:gd name="T53" fmla="*/ 196 h 228"/>
                <a:gd name="T54" fmla="*/ 62 w 162"/>
                <a:gd name="T55" fmla="*/ 99 h 228"/>
                <a:gd name="T56" fmla="*/ 60 w 162"/>
                <a:gd name="T57" fmla="*/ 187 h 228"/>
                <a:gd name="T58" fmla="*/ 44 w 162"/>
                <a:gd name="T59" fmla="*/ 187 h 228"/>
                <a:gd name="T60" fmla="*/ 48 w 162"/>
                <a:gd name="T61" fmla="*/ 99 h 228"/>
                <a:gd name="T62" fmla="*/ 56 w 162"/>
                <a:gd name="T63" fmla="*/ 70 h 228"/>
                <a:gd name="T64" fmla="*/ 67 w 162"/>
                <a:gd name="T65" fmla="*/ 70 h 228"/>
                <a:gd name="T66" fmla="*/ 62 w 162"/>
                <a:gd name="T67" fmla="*/ 9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" h="228">
                  <a:moveTo>
                    <a:pt x="123" y="196"/>
                  </a:moveTo>
                  <a:cubicBezTo>
                    <a:pt x="162" y="159"/>
                    <a:pt x="129" y="106"/>
                    <a:pt x="122" y="94"/>
                  </a:cubicBezTo>
                  <a:cubicBezTo>
                    <a:pt x="116" y="84"/>
                    <a:pt x="115" y="74"/>
                    <a:pt x="116" y="66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9" y="66"/>
                    <a:pt x="129" y="60"/>
                    <a:pt x="132" y="44"/>
                  </a:cubicBezTo>
                  <a:cubicBezTo>
                    <a:pt x="132" y="28"/>
                    <a:pt x="121" y="13"/>
                    <a:pt x="106" y="6"/>
                  </a:cubicBezTo>
                  <a:cubicBezTo>
                    <a:pt x="104" y="6"/>
                    <a:pt x="102" y="6"/>
                    <a:pt x="99" y="6"/>
                  </a:cubicBezTo>
                  <a:cubicBezTo>
                    <a:pt x="93" y="6"/>
                    <a:pt x="87" y="5"/>
                    <a:pt x="87" y="2"/>
                  </a:cubicBezTo>
                  <a:cubicBezTo>
                    <a:pt x="87" y="2"/>
                    <a:pt x="88" y="1"/>
                    <a:pt x="88" y="1"/>
                  </a:cubicBezTo>
                  <a:cubicBezTo>
                    <a:pt x="86" y="0"/>
                    <a:pt x="83" y="0"/>
                    <a:pt x="81" y="0"/>
                  </a:cubicBezTo>
                  <a:cubicBezTo>
                    <a:pt x="78" y="0"/>
                    <a:pt x="76" y="0"/>
                    <a:pt x="73" y="1"/>
                  </a:cubicBezTo>
                  <a:cubicBezTo>
                    <a:pt x="74" y="1"/>
                    <a:pt x="74" y="2"/>
                    <a:pt x="74" y="2"/>
                  </a:cubicBezTo>
                  <a:cubicBezTo>
                    <a:pt x="74" y="5"/>
                    <a:pt x="69" y="6"/>
                    <a:pt x="62" y="6"/>
                  </a:cubicBezTo>
                  <a:cubicBezTo>
                    <a:pt x="60" y="6"/>
                    <a:pt x="58" y="6"/>
                    <a:pt x="56" y="6"/>
                  </a:cubicBezTo>
                  <a:cubicBezTo>
                    <a:pt x="40" y="13"/>
                    <a:pt x="30" y="28"/>
                    <a:pt x="30" y="44"/>
                  </a:cubicBezTo>
                  <a:cubicBezTo>
                    <a:pt x="33" y="60"/>
                    <a:pt x="43" y="66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6" y="74"/>
                    <a:pt x="45" y="84"/>
                    <a:pt x="40" y="94"/>
                  </a:cubicBezTo>
                  <a:cubicBezTo>
                    <a:pt x="32" y="106"/>
                    <a:pt x="0" y="159"/>
                    <a:pt x="39" y="196"/>
                  </a:cubicBezTo>
                  <a:cubicBezTo>
                    <a:pt x="28" y="196"/>
                    <a:pt x="20" y="205"/>
                    <a:pt x="20" y="216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0" y="225"/>
                    <a:pt x="22" y="228"/>
                    <a:pt x="26" y="228"/>
                  </a:cubicBezTo>
                  <a:cubicBezTo>
                    <a:pt x="136" y="228"/>
                    <a:pt x="136" y="228"/>
                    <a:pt x="136" y="228"/>
                  </a:cubicBezTo>
                  <a:cubicBezTo>
                    <a:pt x="139" y="228"/>
                    <a:pt x="142" y="225"/>
                    <a:pt x="142" y="222"/>
                  </a:cubicBezTo>
                  <a:cubicBezTo>
                    <a:pt x="142" y="216"/>
                    <a:pt x="142" y="216"/>
                    <a:pt x="142" y="216"/>
                  </a:cubicBezTo>
                  <a:cubicBezTo>
                    <a:pt x="142" y="205"/>
                    <a:pt x="133" y="196"/>
                    <a:pt x="123" y="196"/>
                  </a:cubicBezTo>
                  <a:close/>
                  <a:moveTo>
                    <a:pt x="62" y="99"/>
                  </a:moveTo>
                  <a:cubicBezTo>
                    <a:pt x="50" y="137"/>
                    <a:pt x="49" y="166"/>
                    <a:pt x="60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24" y="166"/>
                    <a:pt x="25" y="137"/>
                    <a:pt x="48" y="99"/>
                  </a:cubicBezTo>
                  <a:cubicBezTo>
                    <a:pt x="54" y="89"/>
                    <a:pt x="56" y="79"/>
                    <a:pt x="56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79"/>
                    <a:pt x="66" y="89"/>
                    <a:pt x="62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0" name="Freeform 589"/>
            <p:cNvSpPr>
              <a:spLocks noEditPoints="1"/>
            </p:cNvSpPr>
            <p:nvPr/>
          </p:nvSpPr>
          <p:spPr bwMode="auto">
            <a:xfrm>
              <a:off x="6413500" y="2949575"/>
              <a:ext cx="452438" cy="703263"/>
            </a:xfrm>
            <a:custGeom>
              <a:avLst/>
              <a:gdLst>
                <a:gd name="T0" fmla="*/ 123 w 163"/>
                <a:gd name="T1" fmla="*/ 221 h 253"/>
                <a:gd name="T2" fmla="*/ 123 w 163"/>
                <a:gd name="T3" fmla="*/ 119 h 253"/>
                <a:gd name="T4" fmla="*/ 117 w 163"/>
                <a:gd name="T5" fmla="*/ 91 h 253"/>
                <a:gd name="T6" fmla="*/ 119 w 163"/>
                <a:gd name="T7" fmla="*/ 91 h 253"/>
                <a:gd name="T8" fmla="*/ 133 w 163"/>
                <a:gd name="T9" fmla="*/ 69 h 253"/>
                <a:gd name="T10" fmla="*/ 91 w 163"/>
                <a:gd name="T11" fmla="*/ 26 h 253"/>
                <a:gd name="T12" fmla="*/ 92 w 163"/>
                <a:gd name="T13" fmla="*/ 15 h 253"/>
                <a:gd name="T14" fmla="*/ 93 w 163"/>
                <a:gd name="T15" fmla="*/ 15 h 253"/>
                <a:gd name="T16" fmla="*/ 95 w 163"/>
                <a:gd name="T17" fmla="*/ 13 h 253"/>
                <a:gd name="T18" fmla="*/ 95 w 163"/>
                <a:gd name="T19" fmla="*/ 7 h 253"/>
                <a:gd name="T20" fmla="*/ 82 w 163"/>
                <a:gd name="T21" fmla="*/ 0 h 253"/>
                <a:gd name="T22" fmla="*/ 68 w 163"/>
                <a:gd name="T23" fmla="*/ 7 h 253"/>
                <a:gd name="T24" fmla="*/ 68 w 163"/>
                <a:gd name="T25" fmla="*/ 13 h 253"/>
                <a:gd name="T26" fmla="*/ 70 w 163"/>
                <a:gd name="T27" fmla="*/ 15 h 253"/>
                <a:gd name="T28" fmla="*/ 72 w 163"/>
                <a:gd name="T29" fmla="*/ 15 h 253"/>
                <a:gd name="T30" fmla="*/ 72 w 163"/>
                <a:gd name="T31" fmla="*/ 26 h 253"/>
                <a:gd name="T32" fmla="*/ 30 w 163"/>
                <a:gd name="T33" fmla="*/ 69 h 253"/>
                <a:gd name="T34" fmla="*/ 44 w 163"/>
                <a:gd name="T35" fmla="*/ 91 h 253"/>
                <a:gd name="T36" fmla="*/ 44 w 163"/>
                <a:gd name="T37" fmla="*/ 91 h 253"/>
                <a:gd name="T38" fmla="*/ 46 w 163"/>
                <a:gd name="T39" fmla="*/ 91 h 253"/>
                <a:gd name="T40" fmla="*/ 41 w 163"/>
                <a:gd name="T41" fmla="*/ 119 h 253"/>
                <a:gd name="T42" fmla="*/ 40 w 163"/>
                <a:gd name="T43" fmla="*/ 221 h 253"/>
                <a:gd name="T44" fmla="*/ 20 w 163"/>
                <a:gd name="T45" fmla="*/ 241 h 253"/>
                <a:gd name="T46" fmla="*/ 20 w 163"/>
                <a:gd name="T47" fmla="*/ 247 h 253"/>
                <a:gd name="T48" fmla="*/ 27 w 163"/>
                <a:gd name="T49" fmla="*/ 253 h 253"/>
                <a:gd name="T50" fmla="*/ 137 w 163"/>
                <a:gd name="T51" fmla="*/ 253 h 253"/>
                <a:gd name="T52" fmla="*/ 143 w 163"/>
                <a:gd name="T53" fmla="*/ 247 h 253"/>
                <a:gd name="T54" fmla="*/ 143 w 163"/>
                <a:gd name="T55" fmla="*/ 241 h 253"/>
                <a:gd name="T56" fmla="*/ 123 w 163"/>
                <a:gd name="T57" fmla="*/ 221 h 253"/>
                <a:gd name="T58" fmla="*/ 63 w 163"/>
                <a:gd name="T59" fmla="*/ 124 h 253"/>
                <a:gd name="T60" fmla="*/ 61 w 163"/>
                <a:gd name="T61" fmla="*/ 212 h 253"/>
                <a:gd name="T62" fmla="*/ 45 w 163"/>
                <a:gd name="T63" fmla="*/ 212 h 253"/>
                <a:gd name="T64" fmla="*/ 49 w 163"/>
                <a:gd name="T65" fmla="*/ 124 h 253"/>
                <a:gd name="T66" fmla="*/ 57 w 163"/>
                <a:gd name="T67" fmla="*/ 95 h 253"/>
                <a:gd name="T68" fmla="*/ 67 w 163"/>
                <a:gd name="T69" fmla="*/ 95 h 253"/>
                <a:gd name="T70" fmla="*/ 63 w 163"/>
                <a:gd name="T71" fmla="*/ 12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253">
                  <a:moveTo>
                    <a:pt x="123" y="221"/>
                  </a:moveTo>
                  <a:cubicBezTo>
                    <a:pt x="163" y="184"/>
                    <a:pt x="130" y="131"/>
                    <a:pt x="123" y="119"/>
                  </a:cubicBezTo>
                  <a:cubicBezTo>
                    <a:pt x="117" y="109"/>
                    <a:pt x="116" y="99"/>
                    <a:pt x="117" y="91"/>
                  </a:cubicBezTo>
                  <a:cubicBezTo>
                    <a:pt x="119" y="91"/>
                    <a:pt x="119" y="91"/>
                    <a:pt x="119" y="91"/>
                  </a:cubicBezTo>
                  <a:cubicBezTo>
                    <a:pt x="119" y="91"/>
                    <a:pt x="130" y="85"/>
                    <a:pt x="133" y="69"/>
                  </a:cubicBezTo>
                  <a:cubicBezTo>
                    <a:pt x="133" y="48"/>
                    <a:pt x="115" y="30"/>
                    <a:pt x="91" y="26"/>
                  </a:cubicBezTo>
                  <a:cubicBezTo>
                    <a:pt x="89" y="23"/>
                    <a:pt x="90" y="18"/>
                    <a:pt x="92" y="1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4" y="15"/>
                    <a:pt x="95" y="14"/>
                    <a:pt x="95" y="13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3"/>
                    <a:pt x="89" y="0"/>
                    <a:pt x="82" y="0"/>
                  </a:cubicBezTo>
                  <a:cubicBezTo>
                    <a:pt x="74" y="0"/>
                    <a:pt x="68" y="3"/>
                    <a:pt x="68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4"/>
                    <a:pt x="69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3" y="18"/>
                    <a:pt x="74" y="23"/>
                    <a:pt x="72" y="26"/>
                  </a:cubicBezTo>
                  <a:cubicBezTo>
                    <a:pt x="48" y="30"/>
                    <a:pt x="30" y="48"/>
                    <a:pt x="30" y="69"/>
                  </a:cubicBezTo>
                  <a:cubicBezTo>
                    <a:pt x="34" y="85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9"/>
                    <a:pt x="46" y="109"/>
                    <a:pt x="41" y="119"/>
                  </a:cubicBezTo>
                  <a:cubicBezTo>
                    <a:pt x="33" y="131"/>
                    <a:pt x="0" y="184"/>
                    <a:pt x="40" y="221"/>
                  </a:cubicBezTo>
                  <a:cubicBezTo>
                    <a:pt x="29" y="221"/>
                    <a:pt x="20" y="230"/>
                    <a:pt x="20" y="241"/>
                  </a:cubicBezTo>
                  <a:cubicBezTo>
                    <a:pt x="20" y="247"/>
                    <a:pt x="20" y="247"/>
                    <a:pt x="20" y="247"/>
                  </a:cubicBezTo>
                  <a:cubicBezTo>
                    <a:pt x="20" y="250"/>
                    <a:pt x="23" y="253"/>
                    <a:pt x="27" y="253"/>
                  </a:cubicBezTo>
                  <a:cubicBezTo>
                    <a:pt x="137" y="253"/>
                    <a:pt x="137" y="253"/>
                    <a:pt x="137" y="253"/>
                  </a:cubicBezTo>
                  <a:cubicBezTo>
                    <a:pt x="140" y="253"/>
                    <a:pt x="143" y="250"/>
                    <a:pt x="143" y="247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3" y="230"/>
                    <a:pt x="134" y="221"/>
                    <a:pt x="123" y="221"/>
                  </a:cubicBezTo>
                  <a:close/>
                  <a:moveTo>
                    <a:pt x="63" y="124"/>
                  </a:moveTo>
                  <a:cubicBezTo>
                    <a:pt x="50" y="162"/>
                    <a:pt x="50" y="191"/>
                    <a:pt x="61" y="212"/>
                  </a:cubicBezTo>
                  <a:cubicBezTo>
                    <a:pt x="45" y="212"/>
                    <a:pt x="45" y="212"/>
                    <a:pt x="45" y="212"/>
                  </a:cubicBezTo>
                  <a:cubicBezTo>
                    <a:pt x="25" y="191"/>
                    <a:pt x="26" y="162"/>
                    <a:pt x="49" y="124"/>
                  </a:cubicBezTo>
                  <a:cubicBezTo>
                    <a:pt x="55" y="114"/>
                    <a:pt x="57" y="104"/>
                    <a:pt x="5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8" y="104"/>
                    <a:pt x="66" y="114"/>
                    <a:pt x="63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96" name="Group 595"/>
          <p:cNvGrpSpPr/>
          <p:nvPr userDrawn="1"/>
        </p:nvGrpSpPr>
        <p:grpSpPr>
          <a:xfrm>
            <a:off x="6901649" y="6159729"/>
            <a:ext cx="281618" cy="325278"/>
            <a:chOff x="3097213" y="4105275"/>
            <a:chExt cx="819150" cy="946150"/>
          </a:xfrm>
          <a:solidFill>
            <a:schemeClr val="tx1"/>
          </a:solidFill>
        </p:grpSpPr>
        <p:sp>
          <p:nvSpPr>
            <p:cNvPr id="597" name="Freeform 22"/>
            <p:cNvSpPr>
              <a:spLocks/>
            </p:cNvSpPr>
            <p:nvPr/>
          </p:nvSpPr>
          <p:spPr bwMode="auto">
            <a:xfrm>
              <a:off x="3733800" y="4132263"/>
              <a:ext cx="138113" cy="180975"/>
            </a:xfrm>
            <a:custGeom>
              <a:avLst/>
              <a:gdLst>
                <a:gd name="T0" fmla="*/ 47 w 50"/>
                <a:gd name="T1" fmla="*/ 1 h 65"/>
                <a:gd name="T2" fmla="*/ 0 w 50"/>
                <a:gd name="T3" fmla="*/ 65 h 65"/>
                <a:gd name="T4" fmla="*/ 21 w 50"/>
                <a:gd name="T5" fmla="*/ 65 h 65"/>
                <a:gd name="T6" fmla="*/ 47 w 50"/>
                <a:gd name="T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5">
                  <a:moveTo>
                    <a:pt x="47" y="1"/>
                  </a:moveTo>
                  <a:cubicBezTo>
                    <a:pt x="45" y="0"/>
                    <a:pt x="0" y="65"/>
                    <a:pt x="0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65"/>
                    <a:pt x="50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8" name="Rectangle 23"/>
            <p:cNvSpPr>
              <a:spLocks noChangeArrowheads="1"/>
            </p:cNvSpPr>
            <p:nvPr/>
          </p:nvSpPr>
          <p:spPr bwMode="auto">
            <a:xfrm>
              <a:off x="3557588" y="496093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9" name="Freeform 24"/>
            <p:cNvSpPr>
              <a:spLocks noEditPoints="1"/>
            </p:cNvSpPr>
            <p:nvPr/>
          </p:nvSpPr>
          <p:spPr bwMode="auto">
            <a:xfrm>
              <a:off x="3252788" y="4340225"/>
              <a:ext cx="663575" cy="711200"/>
            </a:xfrm>
            <a:custGeom>
              <a:avLst/>
              <a:gdLst>
                <a:gd name="T0" fmla="*/ 137 w 239"/>
                <a:gd name="T1" fmla="*/ 131 h 256"/>
                <a:gd name="T2" fmla="*/ 232 w 239"/>
                <a:gd name="T3" fmla="*/ 9 h 256"/>
                <a:gd name="T4" fmla="*/ 230 w 239"/>
                <a:gd name="T5" fmla="*/ 0 h 256"/>
                <a:gd name="T6" fmla="*/ 8 w 239"/>
                <a:gd name="T7" fmla="*/ 0 h 256"/>
                <a:gd name="T8" fmla="*/ 7 w 239"/>
                <a:gd name="T9" fmla="*/ 9 h 256"/>
                <a:gd name="T10" fmla="*/ 103 w 239"/>
                <a:gd name="T11" fmla="*/ 132 h 256"/>
                <a:gd name="T12" fmla="*/ 112 w 239"/>
                <a:gd name="T13" fmla="*/ 147 h 256"/>
                <a:gd name="T14" fmla="*/ 112 w 239"/>
                <a:gd name="T15" fmla="*/ 223 h 256"/>
                <a:gd name="T16" fmla="*/ 50 w 239"/>
                <a:gd name="T17" fmla="*/ 249 h 256"/>
                <a:gd name="T18" fmla="*/ 47 w 239"/>
                <a:gd name="T19" fmla="*/ 252 h 256"/>
                <a:gd name="T20" fmla="*/ 50 w 239"/>
                <a:gd name="T21" fmla="*/ 256 h 256"/>
                <a:gd name="T22" fmla="*/ 190 w 239"/>
                <a:gd name="T23" fmla="*/ 256 h 256"/>
                <a:gd name="T24" fmla="*/ 193 w 239"/>
                <a:gd name="T25" fmla="*/ 252 h 256"/>
                <a:gd name="T26" fmla="*/ 190 w 239"/>
                <a:gd name="T27" fmla="*/ 249 h 256"/>
                <a:gd name="T28" fmla="*/ 129 w 239"/>
                <a:gd name="T29" fmla="*/ 223 h 256"/>
                <a:gd name="T30" fmla="*/ 129 w 239"/>
                <a:gd name="T31" fmla="*/ 148 h 256"/>
                <a:gd name="T32" fmla="*/ 137 w 239"/>
                <a:gd name="T33" fmla="*/ 131 h 256"/>
                <a:gd name="T34" fmla="*/ 127 w 239"/>
                <a:gd name="T35" fmla="*/ 124 h 256"/>
                <a:gd name="T36" fmla="*/ 119 w 239"/>
                <a:gd name="T37" fmla="*/ 129 h 256"/>
                <a:gd name="T38" fmla="*/ 112 w 239"/>
                <a:gd name="T39" fmla="*/ 124 h 256"/>
                <a:gd name="T40" fmla="*/ 21 w 239"/>
                <a:gd name="T41" fmla="*/ 10 h 256"/>
                <a:gd name="T42" fmla="*/ 217 w 239"/>
                <a:gd name="T43" fmla="*/ 10 h 256"/>
                <a:gd name="T44" fmla="*/ 127 w 239"/>
                <a:gd name="T45" fmla="*/ 1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256">
                  <a:moveTo>
                    <a:pt x="137" y="131"/>
                  </a:moveTo>
                  <a:cubicBezTo>
                    <a:pt x="232" y="9"/>
                    <a:pt x="232" y="9"/>
                    <a:pt x="232" y="9"/>
                  </a:cubicBezTo>
                  <a:cubicBezTo>
                    <a:pt x="237" y="3"/>
                    <a:pt x="239" y="0"/>
                    <a:pt x="23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2" y="3"/>
                    <a:pt x="7" y="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3" y="132"/>
                    <a:pt x="112" y="141"/>
                    <a:pt x="112" y="147"/>
                  </a:cubicBezTo>
                  <a:cubicBezTo>
                    <a:pt x="112" y="153"/>
                    <a:pt x="112" y="223"/>
                    <a:pt x="112" y="223"/>
                  </a:cubicBezTo>
                  <a:cubicBezTo>
                    <a:pt x="79" y="244"/>
                    <a:pt x="50" y="249"/>
                    <a:pt x="50" y="249"/>
                  </a:cubicBezTo>
                  <a:cubicBezTo>
                    <a:pt x="49" y="249"/>
                    <a:pt x="47" y="250"/>
                    <a:pt x="47" y="252"/>
                  </a:cubicBezTo>
                  <a:cubicBezTo>
                    <a:pt x="47" y="254"/>
                    <a:pt x="49" y="256"/>
                    <a:pt x="50" y="256"/>
                  </a:cubicBezTo>
                  <a:cubicBezTo>
                    <a:pt x="50" y="256"/>
                    <a:pt x="190" y="256"/>
                    <a:pt x="190" y="256"/>
                  </a:cubicBezTo>
                  <a:cubicBezTo>
                    <a:pt x="192" y="256"/>
                    <a:pt x="193" y="254"/>
                    <a:pt x="193" y="252"/>
                  </a:cubicBezTo>
                  <a:cubicBezTo>
                    <a:pt x="193" y="250"/>
                    <a:pt x="192" y="249"/>
                    <a:pt x="190" y="249"/>
                  </a:cubicBezTo>
                  <a:cubicBezTo>
                    <a:pt x="190" y="249"/>
                    <a:pt x="161" y="244"/>
                    <a:pt x="129" y="223"/>
                  </a:cubicBezTo>
                  <a:cubicBezTo>
                    <a:pt x="129" y="223"/>
                    <a:pt x="129" y="154"/>
                    <a:pt x="129" y="148"/>
                  </a:cubicBezTo>
                  <a:cubicBezTo>
                    <a:pt x="129" y="141"/>
                    <a:pt x="137" y="131"/>
                    <a:pt x="137" y="131"/>
                  </a:cubicBezTo>
                  <a:close/>
                  <a:moveTo>
                    <a:pt x="127" y="124"/>
                  </a:moveTo>
                  <a:cubicBezTo>
                    <a:pt x="125" y="127"/>
                    <a:pt x="122" y="129"/>
                    <a:pt x="119" y="129"/>
                  </a:cubicBezTo>
                  <a:cubicBezTo>
                    <a:pt x="117" y="129"/>
                    <a:pt x="114" y="127"/>
                    <a:pt x="112" y="124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7" y="10"/>
                    <a:pt x="217" y="10"/>
                    <a:pt x="217" y="10"/>
                  </a:cubicBezTo>
                  <a:lnTo>
                    <a:pt x="12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0" name="Freeform 25"/>
            <p:cNvSpPr>
              <a:spLocks noEditPoints="1"/>
            </p:cNvSpPr>
            <p:nvPr/>
          </p:nvSpPr>
          <p:spPr bwMode="auto">
            <a:xfrm>
              <a:off x="3097213" y="4105275"/>
              <a:ext cx="388938" cy="396875"/>
            </a:xfrm>
            <a:custGeom>
              <a:avLst/>
              <a:gdLst>
                <a:gd name="T0" fmla="*/ 70 w 140"/>
                <a:gd name="T1" fmla="*/ 125 h 143"/>
                <a:gd name="T2" fmla="*/ 68 w 140"/>
                <a:gd name="T3" fmla="*/ 123 h 143"/>
                <a:gd name="T4" fmla="*/ 59 w 140"/>
                <a:gd name="T5" fmla="*/ 112 h 143"/>
                <a:gd name="T6" fmla="*/ 58 w 140"/>
                <a:gd name="T7" fmla="*/ 117 h 143"/>
                <a:gd name="T8" fmla="*/ 50 w 140"/>
                <a:gd name="T9" fmla="*/ 120 h 143"/>
                <a:gd name="T10" fmla="*/ 37 w 140"/>
                <a:gd name="T11" fmla="*/ 110 h 143"/>
                <a:gd name="T12" fmla="*/ 38 w 140"/>
                <a:gd name="T13" fmla="*/ 101 h 143"/>
                <a:gd name="T14" fmla="*/ 47 w 140"/>
                <a:gd name="T15" fmla="*/ 96 h 143"/>
                <a:gd name="T16" fmla="*/ 45 w 140"/>
                <a:gd name="T17" fmla="*/ 88 h 143"/>
                <a:gd name="T18" fmla="*/ 34 w 140"/>
                <a:gd name="T19" fmla="*/ 94 h 143"/>
                <a:gd name="T20" fmla="*/ 26 w 140"/>
                <a:gd name="T21" fmla="*/ 90 h 143"/>
                <a:gd name="T22" fmla="*/ 24 w 140"/>
                <a:gd name="T23" fmla="*/ 74 h 143"/>
                <a:gd name="T24" fmla="*/ 31 w 140"/>
                <a:gd name="T25" fmla="*/ 69 h 143"/>
                <a:gd name="T26" fmla="*/ 51 w 140"/>
                <a:gd name="T27" fmla="*/ 74 h 143"/>
                <a:gd name="T28" fmla="*/ 64 w 140"/>
                <a:gd name="T29" fmla="*/ 71 h 143"/>
                <a:gd name="T30" fmla="*/ 91 w 140"/>
                <a:gd name="T31" fmla="*/ 71 h 143"/>
                <a:gd name="T32" fmla="*/ 93 w 140"/>
                <a:gd name="T33" fmla="*/ 70 h 143"/>
                <a:gd name="T34" fmla="*/ 115 w 140"/>
                <a:gd name="T35" fmla="*/ 57 h 143"/>
                <a:gd name="T36" fmla="*/ 123 w 140"/>
                <a:gd name="T37" fmla="*/ 60 h 143"/>
                <a:gd name="T38" fmla="*/ 125 w 140"/>
                <a:gd name="T39" fmla="*/ 71 h 143"/>
                <a:gd name="T40" fmla="*/ 140 w 140"/>
                <a:gd name="T41" fmla="*/ 71 h 143"/>
                <a:gd name="T42" fmla="*/ 131 w 140"/>
                <a:gd name="T43" fmla="*/ 42 h 143"/>
                <a:gd name="T44" fmla="*/ 42 w 140"/>
                <a:gd name="T45" fmla="*/ 18 h 143"/>
                <a:gd name="T46" fmla="*/ 18 w 140"/>
                <a:gd name="T47" fmla="*/ 108 h 143"/>
                <a:gd name="T48" fmla="*/ 81 w 140"/>
                <a:gd name="T49" fmla="*/ 140 h 143"/>
                <a:gd name="T50" fmla="*/ 70 w 140"/>
                <a:gd name="T51" fmla="*/ 125 h 143"/>
                <a:gd name="T52" fmla="*/ 84 w 140"/>
                <a:gd name="T53" fmla="*/ 59 h 143"/>
                <a:gd name="T54" fmla="*/ 91 w 140"/>
                <a:gd name="T55" fmla="*/ 34 h 143"/>
                <a:gd name="T56" fmla="*/ 99 w 140"/>
                <a:gd name="T57" fmla="*/ 30 h 143"/>
                <a:gd name="T58" fmla="*/ 112 w 140"/>
                <a:gd name="T59" fmla="*/ 41 h 143"/>
                <a:gd name="T60" fmla="*/ 111 w 140"/>
                <a:gd name="T61" fmla="*/ 49 h 143"/>
                <a:gd name="T62" fmla="*/ 89 w 140"/>
                <a:gd name="T63" fmla="*/ 62 h 143"/>
                <a:gd name="T64" fmla="*/ 84 w 140"/>
                <a:gd name="T65" fmla="*/ 59 h 143"/>
                <a:gd name="T66" fmla="*/ 60 w 140"/>
                <a:gd name="T67" fmla="*/ 26 h 143"/>
                <a:gd name="T68" fmla="*/ 77 w 140"/>
                <a:gd name="T69" fmla="*/ 24 h 143"/>
                <a:gd name="T70" fmla="*/ 82 w 140"/>
                <a:gd name="T71" fmla="*/ 31 h 143"/>
                <a:gd name="T72" fmla="*/ 75 w 140"/>
                <a:gd name="T73" fmla="*/ 56 h 143"/>
                <a:gd name="T74" fmla="*/ 70 w 140"/>
                <a:gd name="T75" fmla="*/ 57 h 143"/>
                <a:gd name="T76" fmla="*/ 57 w 140"/>
                <a:gd name="T77" fmla="*/ 34 h 143"/>
                <a:gd name="T78" fmla="*/ 60 w 140"/>
                <a:gd name="T79" fmla="*/ 26 h 143"/>
                <a:gd name="T80" fmla="*/ 30 w 140"/>
                <a:gd name="T81" fmla="*/ 51 h 143"/>
                <a:gd name="T82" fmla="*/ 40 w 140"/>
                <a:gd name="T83" fmla="*/ 38 h 143"/>
                <a:gd name="T84" fmla="*/ 48 w 140"/>
                <a:gd name="T85" fmla="*/ 39 h 143"/>
                <a:gd name="T86" fmla="*/ 61 w 140"/>
                <a:gd name="T87" fmla="*/ 62 h 143"/>
                <a:gd name="T88" fmla="*/ 58 w 140"/>
                <a:gd name="T89" fmla="*/ 66 h 143"/>
                <a:gd name="T90" fmla="*/ 33 w 140"/>
                <a:gd name="T91" fmla="*/ 59 h 143"/>
                <a:gd name="T92" fmla="*/ 30 w 140"/>
                <a:gd name="T93" fmla="*/ 5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0" h="143">
                  <a:moveTo>
                    <a:pt x="70" y="125"/>
                  </a:moveTo>
                  <a:cubicBezTo>
                    <a:pt x="69" y="125"/>
                    <a:pt x="68" y="124"/>
                    <a:pt x="68" y="123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7" y="120"/>
                    <a:pt x="54" y="122"/>
                    <a:pt x="50" y="12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5" y="107"/>
                    <a:pt x="35" y="103"/>
                    <a:pt x="38" y="101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6" y="94"/>
                    <a:pt x="45" y="91"/>
                    <a:pt x="45" y="8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1" y="96"/>
                    <a:pt x="27" y="94"/>
                    <a:pt x="26" y="90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7" y="68"/>
                    <a:pt x="31" y="6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5" y="72"/>
                    <a:pt x="59" y="71"/>
                    <a:pt x="64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0"/>
                    <a:pt x="92" y="70"/>
                    <a:pt x="93" y="70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9" y="55"/>
                    <a:pt x="122" y="56"/>
                    <a:pt x="123" y="6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39" y="61"/>
                    <a:pt x="137" y="51"/>
                    <a:pt x="131" y="42"/>
                  </a:cubicBezTo>
                  <a:cubicBezTo>
                    <a:pt x="113" y="11"/>
                    <a:pt x="73" y="0"/>
                    <a:pt x="42" y="18"/>
                  </a:cubicBezTo>
                  <a:cubicBezTo>
                    <a:pt x="11" y="37"/>
                    <a:pt x="0" y="77"/>
                    <a:pt x="18" y="108"/>
                  </a:cubicBezTo>
                  <a:cubicBezTo>
                    <a:pt x="31" y="131"/>
                    <a:pt x="57" y="143"/>
                    <a:pt x="81" y="140"/>
                  </a:cubicBezTo>
                  <a:lnTo>
                    <a:pt x="70" y="125"/>
                  </a:lnTo>
                  <a:close/>
                  <a:moveTo>
                    <a:pt x="84" y="59"/>
                  </a:moveTo>
                  <a:cubicBezTo>
                    <a:pt x="91" y="34"/>
                    <a:pt x="91" y="34"/>
                    <a:pt x="91" y="34"/>
                  </a:cubicBezTo>
                  <a:cubicBezTo>
                    <a:pt x="92" y="30"/>
                    <a:pt x="96" y="29"/>
                    <a:pt x="99" y="30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5" y="43"/>
                    <a:pt x="114" y="47"/>
                    <a:pt x="111" y="4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5" y="64"/>
                    <a:pt x="83" y="63"/>
                    <a:pt x="84" y="59"/>
                  </a:cubicBezTo>
                  <a:close/>
                  <a:moveTo>
                    <a:pt x="60" y="26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80" y="24"/>
                    <a:pt x="83" y="27"/>
                    <a:pt x="82" y="31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4" y="60"/>
                    <a:pt x="72" y="60"/>
                    <a:pt x="70" y="57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5" y="31"/>
                    <a:pt x="56" y="27"/>
                    <a:pt x="60" y="26"/>
                  </a:cubicBezTo>
                  <a:close/>
                  <a:moveTo>
                    <a:pt x="30" y="51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3" y="35"/>
                    <a:pt x="46" y="36"/>
                    <a:pt x="48" y="39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3" y="65"/>
                    <a:pt x="62" y="67"/>
                    <a:pt x="58" y="6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9" y="58"/>
                    <a:pt x="28" y="55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1" name="Freeform 26"/>
            <p:cNvSpPr>
              <a:spLocks/>
            </p:cNvSpPr>
            <p:nvPr/>
          </p:nvSpPr>
          <p:spPr bwMode="auto">
            <a:xfrm>
              <a:off x="3386138" y="4416425"/>
              <a:ext cx="396875" cy="252413"/>
            </a:xfrm>
            <a:custGeom>
              <a:avLst/>
              <a:gdLst>
                <a:gd name="T0" fmla="*/ 49 w 143"/>
                <a:gd name="T1" fmla="*/ 0 h 91"/>
                <a:gd name="T2" fmla="*/ 70 w 143"/>
                <a:gd name="T3" fmla="*/ 76 h 91"/>
                <a:gd name="T4" fmla="*/ 16 w 143"/>
                <a:gd name="T5" fmla="*/ 0 h 91"/>
                <a:gd name="T6" fmla="*/ 0 w 143"/>
                <a:gd name="T7" fmla="*/ 0 h 91"/>
                <a:gd name="T8" fmla="*/ 71 w 143"/>
                <a:gd name="T9" fmla="*/ 91 h 91"/>
                <a:gd name="T10" fmla="*/ 143 w 143"/>
                <a:gd name="T11" fmla="*/ 0 h 91"/>
                <a:gd name="T12" fmla="*/ 49 w 14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91">
                  <a:moveTo>
                    <a:pt x="49" y="0"/>
                  </a:moveTo>
                  <a:cubicBezTo>
                    <a:pt x="70" y="76"/>
                    <a:pt x="70" y="76"/>
                    <a:pt x="70" y="7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124" y="24"/>
                    <a:pt x="143" y="0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5" name="Group 604"/>
          <p:cNvGrpSpPr/>
          <p:nvPr userDrawn="1"/>
        </p:nvGrpSpPr>
        <p:grpSpPr>
          <a:xfrm>
            <a:off x="6906043" y="4954422"/>
            <a:ext cx="312718" cy="262194"/>
            <a:chOff x="4530725" y="2792413"/>
            <a:chExt cx="933450" cy="782637"/>
          </a:xfrm>
          <a:solidFill>
            <a:schemeClr val="tx1"/>
          </a:solidFill>
        </p:grpSpPr>
        <p:sp>
          <p:nvSpPr>
            <p:cNvPr id="606" name="Freeform 33"/>
            <p:cNvSpPr>
              <a:spLocks noEditPoints="1"/>
            </p:cNvSpPr>
            <p:nvPr/>
          </p:nvSpPr>
          <p:spPr bwMode="auto">
            <a:xfrm>
              <a:off x="4530725" y="3302000"/>
              <a:ext cx="830263" cy="273050"/>
            </a:xfrm>
            <a:custGeom>
              <a:avLst/>
              <a:gdLst>
                <a:gd name="T0" fmla="*/ 281 w 299"/>
                <a:gd name="T1" fmla="*/ 5 h 98"/>
                <a:gd name="T2" fmla="*/ 231 w 299"/>
                <a:gd name="T3" fmla="*/ 17 h 98"/>
                <a:gd name="T4" fmla="*/ 226 w 299"/>
                <a:gd name="T5" fmla="*/ 31 h 98"/>
                <a:gd name="T6" fmla="*/ 202 w 299"/>
                <a:gd name="T7" fmla="*/ 42 h 98"/>
                <a:gd name="T8" fmla="*/ 152 w 299"/>
                <a:gd name="T9" fmla="*/ 43 h 98"/>
                <a:gd name="T10" fmla="*/ 202 w 299"/>
                <a:gd name="T11" fmla="*/ 29 h 98"/>
                <a:gd name="T12" fmla="*/ 214 w 299"/>
                <a:gd name="T13" fmla="*/ 25 h 98"/>
                <a:gd name="T14" fmla="*/ 216 w 299"/>
                <a:gd name="T15" fmla="*/ 10 h 98"/>
                <a:gd name="T16" fmla="*/ 205 w 299"/>
                <a:gd name="T17" fmla="*/ 6 h 98"/>
                <a:gd name="T18" fmla="*/ 70 w 299"/>
                <a:gd name="T19" fmla="*/ 6 h 98"/>
                <a:gd name="T20" fmla="*/ 62 w 299"/>
                <a:gd name="T21" fmla="*/ 0 h 98"/>
                <a:gd name="T22" fmla="*/ 17 w 299"/>
                <a:gd name="T23" fmla="*/ 0 h 98"/>
                <a:gd name="T24" fmla="*/ 0 w 299"/>
                <a:gd name="T25" fmla="*/ 18 h 98"/>
                <a:gd name="T26" fmla="*/ 17 w 299"/>
                <a:gd name="T27" fmla="*/ 67 h 98"/>
                <a:gd name="T28" fmla="*/ 37 w 299"/>
                <a:gd name="T29" fmla="*/ 90 h 98"/>
                <a:gd name="T30" fmla="*/ 57 w 299"/>
                <a:gd name="T31" fmla="*/ 98 h 98"/>
                <a:gd name="T32" fmla="*/ 59 w 299"/>
                <a:gd name="T33" fmla="*/ 98 h 98"/>
                <a:gd name="T34" fmla="*/ 70 w 299"/>
                <a:gd name="T35" fmla="*/ 98 h 98"/>
                <a:gd name="T36" fmla="*/ 70 w 299"/>
                <a:gd name="T37" fmla="*/ 98 h 98"/>
                <a:gd name="T38" fmla="*/ 99 w 299"/>
                <a:gd name="T39" fmla="*/ 90 h 98"/>
                <a:gd name="T40" fmla="*/ 97 w 299"/>
                <a:gd name="T41" fmla="*/ 77 h 98"/>
                <a:gd name="T42" fmla="*/ 126 w 299"/>
                <a:gd name="T43" fmla="*/ 68 h 98"/>
                <a:gd name="T44" fmla="*/ 187 w 299"/>
                <a:gd name="T45" fmla="*/ 76 h 98"/>
                <a:gd name="T46" fmla="*/ 289 w 299"/>
                <a:gd name="T47" fmla="*/ 24 h 98"/>
                <a:gd name="T48" fmla="*/ 298 w 299"/>
                <a:gd name="T49" fmla="*/ 10 h 98"/>
                <a:gd name="T50" fmla="*/ 281 w 299"/>
                <a:gd name="T51" fmla="*/ 5 h 98"/>
                <a:gd name="T52" fmla="*/ 70 w 299"/>
                <a:gd name="T53" fmla="*/ 81 h 98"/>
                <a:gd name="T54" fmla="*/ 59 w 299"/>
                <a:gd name="T55" fmla="*/ 81 h 98"/>
                <a:gd name="T56" fmla="*/ 58 w 299"/>
                <a:gd name="T57" fmla="*/ 81 h 98"/>
                <a:gd name="T58" fmla="*/ 57 w 299"/>
                <a:gd name="T59" fmla="*/ 81 h 98"/>
                <a:gd name="T60" fmla="*/ 48 w 299"/>
                <a:gd name="T61" fmla="*/ 78 h 98"/>
                <a:gd name="T62" fmla="*/ 31 w 299"/>
                <a:gd name="T63" fmla="*/ 58 h 98"/>
                <a:gd name="T64" fmla="*/ 17 w 299"/>
                <a:gd name="T65" fmla="*/ 18 h 98"/>
                <a:gd name="T66" fmla="*/ 17 w 299"/>
                <a:gd name="T67" fmla="*/ 17 h 98"/>
                <a:gd name="T68" fmla="*/ 17 w 299"/>
                <a:gd name="T69" fmla="*/ 17 h 98"/>
                <a:gd name="T70" fmla="*/ 47 w 299"/>
                <a:gd name="T71" fmla="*/ 17 h 98"/>
                <a:gd name="T72" fmla="*/ 47 w 299"/>
                <a:gd name="T73" fmla="*/ 18 h 98"/>
                <a:gd name="T74" fmla="*/ 64 w 299"/>
                <a:gd name="T75" fmla="*/ 67 h 98"/>
                <a:gd name="T76" fmla="*/ 75 w 299"/>
                <a:gd name="T77" fmla="*/ 81 h 98"/>
                <a:gd name="T78" fmla="*/ 70 w 299"/>
                <a:gd name="T79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9" h="98">
                  <a:moveTo>
                    <a:pt x="281" y="5"/>
                  </a:moveTo>
                  <a:cubicBezTo>
                    <a:pt x="272" y="7"/>
                    <a:pt x="242" y="15"/>
                    <a:pt x="231" y="17"/>
                  </a:cubicBezTo>
                  <a:cubicBezTo>
                    <a:pt x="231" y="22"/>
                    <a:pt x="229" y="27"/>
                    <a:pt x="226" y="31"/>
                  </a:cubicBezTo>
                  <a:cubicBezTo>
                    <a:pt x="222" y="36"/>
                    <a:pt x="215" y="42"/>
                    <a:pt x="202" y="42"/>
                  </a:cubicBezTo>
                  <a:cubicBezTo>
                    <a:pt x="188" y="42"/>
                    <a:pt x="153" y="44"/>
                    <a:pt x="152" y="43"/>
                  </a:cubicBezTo>
                  <a:cubicBezTo>
                    <a:pt x="150" y="40"/>
                    <a:pt x="165" y="29"/>
                    <a:pt x="202" y="29"/>
                  </a:cubicBezTo>
                  <a:cubicBezTo>
                    <a:pt x="207" y="29"/>
                    <a:pt x="211" y="28"/>
                    <a:pt x="214" y="25"/>
                  </a:cubicBezTo>
                  <a:cubicBezTo>
                    <a:pt x="217" y="22"/>
                    <a:pt x="221" y="15"/>
                    <a:pt x="216" y="10"/>
                  </a:cubicBezTo>
                  <a:cubicBezTo>
                    <a:pt x="214" y="8"/>
                    <a:pt x="209" y="7"/>
                    <a:pt x="205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3"/>
                    <a:pt x="66" y="0"/>
                    <a:pt x="6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" y="0"/>
                    <a:pt x="0" y="11"/>
                    <a:pt x="0" y="18"/>
                  </a:cubicBezTo>
                  <a:cubicBezTo>
                    <a:pt x="1" y="35"/>
                    <a:pt x="5" y="49"/>
                    <a:pt x="17" y="67"/>
                  </a:cubicBezTo>
                  <a:cubicBezTo>
                    <a:pt x="24" y="77"/>
                    <a:pt x="29" y="83"/>
                    <a:pt x="37" y="90"/>
                  </a:cubicBezTo>
                  <a:cubicBezTo>
                    <a:pt x="45" y="97"/>
                    <a:pt x="53" y="98"/>
                    <a:pt x="57" y="98"/>
                  </a:cubicBezTo>
                  <a:cubicBezTo>
                    <a:pt x="58" y="98"/>
                    <a:pt x="59" y="98"/>
                    <a:pt x="59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86" y="98"/>
                    <a:pt x="96" y="98"/>
                    <a:pt x="99" y="90"/>
                  </a:cubicBezTo>
                  <a:cubicBezTo>
                    <a:pt x="99" y="88"/>
                    <a:pt x="99" y="83"/>
                    <a:pt x="97" y="77"/>
                  </a:cubicBezTo>
                  <a:cubicBezTo>
                    <a:pt x="92" y="58"/>
                    <a:pt x="112" y="65"/>
                    <a:pt x="126" y="68"/>
                  </a:cubicBezTo>
                  <a:cubicBezTo>
                    <a:pt x="140" y="71"/>
                    <a:pt x="163" y="80"/>
                    <a:pt x="187" y="76"/>
                  </a:cubicBezTo>
                  <a:cubicBezTo>
                    <a:pt x="231" y="71"/>
                    <a:pt x="285" y="25"/>
                    <a:pt x="289" y="24"/>
                  </a:cubicBezTo>
                  <a:cubicBezTo>
                    <a:pt x="292" y="22"/>
                    <a:pt x="299" y="16"/>
                    <a:pt x="298" y="10"/>
                  </a:cubicBezTo>
                  <a:cubicBezTo>
                    <a:pt x="297" y="5"/>
                    <a:pt x="289" y="4"/>
                    <a:pt x="281" y="5"/>
                  </a:cubicBezTo>
                  <a:close/>
                  <a:moveTo>
                    <a:pt x="70" y="81"/>
                  </a:moveTo>
                  <a:cubicBezTo>
                    <a:pt x="59" y="81"/>
                    <a:pt x="59" y="81"/>
                    <a:pt x="59" y="81"/>
                  </a:cubicBezTo>
                  <a:cubicBezTo>
                    <a:pt x="59" y="81"/>
                    <a:pt x="58" y="81"/>
                    <a:pt x="5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5" y="81"/>
                    <a:pt x="52" y="81"/>
                    <a:pt x="48" y="78"/>
                  </a:cubicBezTo>
                  <a:cubicBezTo>
                    <a:pt x="41" y="72"/>
                    <a:pt x="37" y="67"/>
                    <a:pt x="31" y="58"/>
                  </a:cubicBezTo>
                  <a:cubicBezTo>
                    <a:pt x="20" y="41"/>
                    <a:pt x="17" y="29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8"/>
                  </a:cubicBezTo>
                  <a:cubicBezTo>
                    <a:pt x="47" y="35"/>
                    <a:pt x="52" y="49"/>
                    <a:pt x="64" y="67"/>
                  </a:cubicBezTo>
                  <a:cubicBezTo>
                    <a:pt x="68" y="73"/>
                    <a:pt x="71" y="77"/>
                    <a:pt x="75" y="81"/>
                  </a:cubicBezTo>
                  <a:cubicBezTo>
                    <a:pt x="73" y="81"/>
                    <a:pt x="72" y="81"/>
                    <a:pt x="7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7" name="Freeform 34"/>
            <p:cNvSpPr>
              <a:spLocks noEditPoints="1"/>
            </p:cNvSpPr>
            <p:nvPr/>
          </p:nvSpPr>
          <p:spPr bwMode="auto">
            <a:xfrm>
              <a:off x="4549775" y="2792413"/>
              <a:ext cx="914400" cy="479425"/>
            </a:xfrm>
            <a:custGeom>
              <a:avLst/>
              <a:gdLst>
                <a:gd name="T0" fmla="*/ 321 w 329"/>
                <a:gd name="T1" fmla="*/ 158 h 173"/>
                <a:gd name="T2" fmla="*/ 307 w 329"/>
                <a:gd name="T3" fmla="*/ 158 h 173"/>
                <a:gd name="T4" fmla="*/ 185 w 329"/>
                <a:gd name="T5" fmla="*/ 22 h 173"/>
                <a:gd name="T6" fmla="*/ 185 w 329"/>
                <a:gd name="T7" fmla="*/ 20 h 173"/>
                <a:gd name="T8" fmla="*/ 165 w 329"/>
                <a:gd name="T9" fmla="*/ 0 h 173"/>
                <a:gd name="T10" fmla="*/ 144 w 329"/>
                <a:gd name="T11" fmla="*/ 20 h 173"/>
                <a:gd name="T12" fmla="*/ 144 w 329"/>
                <a:gd name="T13" fmla="*/ 22 h 173"/>
                <a:gd name="T14" fmla="*/ 22 w 329"/>
                <a:gd name="T15" fmla="*/ 158 h 173"/>
                <a:gd name="T16" fmla="*/ 9 w 329"/>
                <a:gd name="T17" fmla="*/ 158 h 173"/>
                <a:gd name="T18" fmla="*/ 0 w 329"/>
                <a:gd name="T19" fmla="*/ 165 h 173"/>
                <a:gd name="T20" fmla="*/ 9 w 329"/>
                <a:gd name="T21" fmla="*/ 173 h 173"/>
                <a:gd name="T22" fmla="*/ 321 w 329"/>
                <a:gd name="T23" fmla="*/ 173 h 173"/>
                <a:gd name="T24" fmla="*/ 329 w 329"/>
                <a:gd name="T25" fmla="*/ 165 h 173"/>
                <a:gd name="T26" fmla="*/ 321 w 329"/>
                <a:gd name="T27" fmla="*/ 158 h 173"/>
                <a:gd name="T28" fmla="*/ 72 w 329"/>
                <a:gd name="T29" fmla="*/ 143 h 173"/>
                <a:gd name="T30" fmla="*/ 38 w 329"/>
                <a:gd name="T31" fmla="*/ 143 h 173"/>
                <a:gd name="T32" fmla="*/ 142 w 329"/>
                <a:gd name="T33" fmla="*/ 38 h 173"/>
                <a:gd name="T34" fmla="*/ 72 w 329"/>
                <a:gd name="T35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9" h="173">
                  <a:moveTo>
                    <a:pt x="321" y="158"/>
                  </a:moveTo>
                  <a:cubicBezTo>
                    <a:pt x="307" y="158"/>
                    <a:pt x="307" y="158"/>
                    <a:pt x="307" y="158"/>
                  </a:cubicBezTo>
                  <a:cubicBezTo>
                    <a:pt x="305" y="89"/>
                    <a:pt x="252" y="32"/>
                    <a:pt x="185" y="22"/>
                  </a:cubicBezTo>
                  <a:cubicBezTo>
                    <a:pt x="185" y="22"/>
                    <a:pt x="185" y="21"/>
                    <a:pt x="185" y="20"/>
                  </a:cubicBezTo>
                  <a:cubicBezTo>
                    <a:pt x="185" y="9"/>
                    <a:pt x="176" y="0"/>
                    <a:pt x="165" y="0"/>
                  </a:cubicBezTo>
                  <a:cubicBezTo>
                    <a:pt x="153" y="0"/>
                    <a:pt x="144" y="9"/>
                    <a:pt x="144" y="20"/>
                  </a:cubicBezTo>
                  <a:cubicBezTo>
                    <a:pt x="144" y="21"/>
                    <a:pt x="144" y="22"/>
                    <a:pt x="144" y="22"/>
                  </a:cubicBezTo>
                  <a:cubicBezTo>
                    <a:pt x="77" y="32"/>
                    <a:pt x="25" y="89"/>
                    <a:pt x="22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4" y="158"/>
                    <a:pt x="0" y="161"/>
                    <a:pt x="0" y="165"/>
                  </a:cubicBezTo>
                  <a:cubicBezTo>
                    <a:pt x="0" y="170"/>
                    <a:pt x="4" y="173"/>
                    <a:pt x="9" y="173"/>
                  </a:cubicBezTo>
                  <a:cubicBezTo>
                    <a:pt x="321" y="173"/>
                    <a:pt x="321" y="173"/>
                    <a:pt x="321" y="173"/>
                  </a:cubicBezTo>
                  <a:cubicBezTo>
                    <a:pt x="325" y="173"/>
                    <a:pt x="329" y="170"/>
                    <a:pt x="329" y="165"/>
                  </a:cubicBezTo>
                  <a:cubicBezTo>
                    <a:pt x="329" y="161"/>
                    <a:pt x="325" y="158"/>
                    <a:pt x="321" y="158"/>
                  </a:cubicBezTo>
                  <a:close/>
                  <a:moveTo>
                    <a:pt x="72" y="143"/>
                  </a:moveTo>
                  <a:cubicBezTo>
                    <a:pt x="38" y="143"/>
                    <a:pt x="38" y="143"/>
                    <a:pt x="38" y="143"/>
                  </a:cubicBezTo>
                  <a:cubicBezTo>
                    <a:pt x="47" y="89"/>
                    <a:pt x="89" y="47"/>
                    <a:pt x="142" y="38"/>
                  </a:cubicBezTo>
                  <a:cubicBezTo>
                    <a:pt x="116" y="48"/>
                    <a:pt x="79" y="82"/>
                    <a:pt x="72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90" name="Group 289"/>
          <p:cNvGrpSpPr/>
          <p:nvPr userDrawn="1"/>
        </p:nvGrpSpPr>
        <p:grpSpPr>
          <a:xfrm>
            <a:off x="4458169" y="3208727"/>
            <a:ext cx="324356" cy="286128"/>
            <a:chOff x="9783763" y="574675"/>
            <a:chExt cx="915988" cy="808038"/>
          </a:xfrm>
          <a:solidFill>
            <a:schemeClr val="tx1"/>
          </a:solidFill>
        </p:grpSpPr>
        <p:grpSp>
          <p:nvGrpSpPr>
            <p:cNvPr id="291" name="Group 290"/>
            <p:cNvGrpSpPr/>
            <p:nvPr/>
          </p:nvGrpSpPr>
          <p:grpSpPr>
            <a:xfrm>
              <a:off x="10063163" y="574675"/>
              <a:ext cx="636588" cy="525463"/>
              <a:chOff x="10063163" y="574675"/>
              <a:chExt cx="636588" cy="525463"/>
            </a:xfrm>
            <a:grpFill/>
          </p:grpSpPr>
          <p:sp>
            <p:nvSpPr>
              <p:cNvPr id="293" name="Freeform 46"/>
              <p:cNvSpPr>
                <a:spLocks/>
              </p:cNvSpPr>
              <p:nvPr/>
            </p:nvSpPr>
            <p:spPr bwMode="auto">
              <a:xfrm>
                <a:off x="10098088" y="574675"/>
                <a:ext cx="601663" cy="419100"/>
              </a:xfrm>
              <a:custGeom>
                <a:avLst/>
                <a:gdLst>
                  <a:gd name="T0" fmla="*/ 202 w 207"/>
                  <a:gd name="T1" fmla="*/ 86 h 144"/>
                  <a:gd name="T2" fmla="*/ 186 w 207"/>
                  <a:gd name="T3" fmla="*/ 70 h 144"/>
                  <a:gd name="T4" fmla="*/ 170 w 207"/>
                  <a:gd name="T5" fmla="*/ 70 h 144"/>
                  <a:gd name="T6" fmla="*/ 169 w 207"/>
                  <a:gd name="T7" fmla="*/ 70 h 144"/>
                  <a:gd name="T8" fmla="*/ 115 w 207"/>
                  <a:gd name="T9" fmla="*/ 16 h 144"/>
                  <a:gd name="T10" fmla="*/ 87 w 207"/>
                  <a:gd name="T11" fmla="*/ 4 h 144"/>
                  <a:gd name="T12" fmla="*/ 11 w 207"/>
                  <a:gd name="T13" fmla="*/ 1 h 144"/>
                  <a:gd name="T14" fmla="*/ 9 w 207"/>
                  <a:gd name="T15" fmla="*/ 11 h 144"/>
                  <a:gd name="T16" fmla="*/ 70 w 207"/>
                  <a:gd name="T17" fmla="*/ 44 h 144"/>
                  <a:gd name="T18" fmla="*/ 133 w 207"/>
                  <a:gd name="T19" fmla="*/ 106 h 144"/>
                  <a:gd name="T20" fmla="*/ 132 w 207"/>
                  <a:gd name="T21" fmla="*/ 107 h 144"/>
                  <a:gd name="T22" fmla="*/ 132 w 207"/>
                  <a:gd name="T23" fmla="*/ 123 h 144"/>
                  <a:gd name="T24" fmla="*/ 149 w 207"/>
                  <a:gd name="T25" fmla="*/ 139 h 144"/>
                  <a:gd name="T26" fmla="*/ 165 w 207"/>
                  <a:gd name="T27" fmla="*/ 139 h 144"/>
                  <a:gd name="T28" fmla="*/ 202 w 207"/>
                  <a:gd name="T29" fmla="*/ 102 h 144"/>
                  <a:gd name="T30" fmla="*/ 202 w 207"/>
                  <a:gd name="T31" fmla="*/ 8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7" h="144">
                    <a:moveTo>
                      <a:pt x="202" y="86"/>
                    </a:moveTo>
                    <a:cubicBezTo>
                      <a:pt x="186" y="70"/>
                      <a:pt x="186" y="70"/>
                      <a:pt x="186" y="70"/>
                    </a:cubicBezTo>
                    <a:cubicBezTo>
                      <a:pt x="181" y="65"/>
                      <a:pt x="174" y="65"/>
                      <a:pt x="170" y="70"/>
                    </a:cubicBezTo>
                    <a:cubicBezTo>
                      <a:pt x="169" y="70"/>
                      <a:pt x="169" y="70"/>
                      <a:pt x="169" y="70"/>
                    </a:cubicBezTo>
                    <a:cubicBezTo>
                      <a:pt x="115" y="16"/>
                      <a:pt x="115" y="16"/>
                      <a:pt x="115" y="16"/>
                    </a:cubicBezTo>
                    <a:cubicBezTo>
                      <a:pt x="105" y="6"/>
                      <a:pt x="96" y="4"/>
                      <a:pt x="87" y="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" y="0"/>
                      <a:pt x="0" y="7"/>
                      <a:pt x="9" y="11"/>
                    </a:cubicBezTo>
                    <a:cubicBezTo>
                      <a:pt x="9" y="11"/>
                      <a:pt x="58" y="32"/>
                      <a:pt x="70" y="44"/>
                    </a:cubicBezTo>
                    <a:cubicBezTo>
                      <a:pt x="79" y="52"/>
                      <a:pt x="133" y="106"/>
                      <a:pt x="133" y="106"/>
                    </a:cubicBez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28" y="111"/>
                      <a:pt x="128" y="119"/>
                      <a:pt x="132" y="123"/>
                    </a:cubicBezTo>
                    <a:cubicBezTo>
                      <a:pt x="149" y="139"/>
                      <a:pt x="149" y="139"/>
                      <a:pt x="149" y="139"/>
                    </a:cubicBezTo>
                    <a:cubicBezTo>
                      <a:pt x="153" y="144"/>
                      <a:pt x="160" y="144"/>
                      <a:pt x="165" y="139"/>
                    </a:cubicBezTo>
                    <a:cubicBezTo>
                      <a:pt x="202" y="102"/>
                      <a:pt x="202" y="102"/>
                      <a:pt x="202" y="102"/>
                    </a:cubicBezTo>
                    <a:cubicBezTo>
                      <a:pt x="207" y="98"/>
                      <a:pt x="207" y="90"/>
                      <a:pt x="202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Freeform 47"/>
              <p:cNvSpPr>
                <a:spLocks/>
              </p:cNvSpPr>
              <p:nvPr/>
            </p:nvSpPr>
            <p:spPr bwMode="auto">
              <a:xfrm>
                <a:off x="10063163" y="777875"/>
                <a:ext cx="325438" cy="322263"/>
              </a:xfrm>
              <a:custGeom>
                <a:avLst/>
                <a:gdLst>
                  <a:gd name="T0" fmla="*/ 0 w 205"/>
                  <a:gd name="T1" fmla="*/ 159 h 203"/>
                  <a:gd name="T2" fmla="*/ 46 w 205"/>
                  <a:gd name="T3" fmla="*/ 203 h 203"/>
                  <a:gd name="T4" fmla="*/ 205 w 205"/>
                  <a:gd name="T5" fmla="*/ 46 h 203"/>
                  <a:gd name="T6" fmla="*/ 159 w 205"/>
                  <a:gd name="T7" fmla="*/ 0 h 203"/>
                  <a:gd name="T8" fmla="*/ 0 w 205"/>
                  <a:gd name="T9" fmla="*/ 159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3">
                    <a:moveTo>
                      <a:pt x="0" y="159"/>
                    </a:moveTo>
                    <a:lnTo>
                      <a:pt x="46" y="203"/>
                    </a:lnTo>
                    <a:lnTo>
                      <a:pt x="205" y="46"/>
                    </a:lnTo>
                    <a:lnTo>
                      <a:pt x="159" y="0"/>
                    </a:lnTo>
                    <a:lnTo>
                      <a:pt x="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92" name="Freeform 48"/>
            <p:cNvSpPr>
              <a:spLocks noEditPoints="1"/>
            </p:cNvSpPr>
            <p:nvPr/>
          </p:nvSpPr>
          <p:spPr bwMode="auto">
            <a:xfrm>
              <a:off x="9783763" y="979488"/>
              <a:ext cx="403225" cy="403225"/>
            </a:xfrm>
            <a:custGeom>
              <a:avLst/>
              <a:gdLst>
                <a:gd name="T0" fmla="*/ 132 w 139"/>
                <a:gd name="T1" fmla="*/ 27 h 139"/>
                <a:gd name="T2" fmla="*/ 112 w 139"/>
                <a:gd name="T3" fmla="*/ 7 h 139"/>
                <a:gd name="T4" fmla="*/ 86 w 139"/>
                <a:gd name="T5" fmla="*/ 7 h 139"/>
                <a:gd name="T6" fmla="*/ 7 w 139"/>
                <a:gd name="T7" fmla="*/ 86 h 139"/>
                <a:gd name="T8" fmla="*/ 7 w 139"/>
                <a:gd name="T9" fmla="*/ 112 h 139"/>
                <a:gd name="T10" fmla="*/ 27 w 139"/>
                <a:gd name="T11" fmla="*/ 132 h 139"/>
                <a:gd name="T12" fmla="*/ 53 w 139"/>
                <a:gd name="T13" fmla="*/ 132 h 139"/>
                <a:gd name="T14" fmla="*/ 132 w 139"/>
                <a:gd name="T15" fmla="*/ 53 h 139"/>
                <a:gd name="T16" fmla="*/ 132 w 139"/>
                <a:gd name="T17" fmla="*/ 27 h 139"/>
                <a:gd name="T18" fmla="*/ 27 w 139"/>
                <a:gd name="T19" fmla="*/ 100 h 139"/>
                <a:gd name="T20" fmla="*/ 21 w 139"/>
                <a:gd name="T21" fmla="*/ 94 h 139"/>
                <a:gd name="T22" fmla="*/ 92 w 139"/>
                <a:gd name="T23" fmla="*/ 23 h 139"/>
                <a:gd name="T24" fmla="*/ 99 w 139"/>
                <a:gd name="T25" fmla="*/ 29 h 139"/>
                <a:gd name="T26" fmla="*/ 27 w 139"/>
                <a:gd name="T27" fmla="*/ 100 h 139"/>
                <a:gd name="T28" fmla="*/ 45 w 139"/>
                <a:gd name="T29" fmla="*/ 118 h 139"/>
                <a:gd name="T30" fmla="*/ 39 w 139"/>
                <a:gd name="T31" fmla="*/ 112 h 139"/>
                <a:gd name="T32" fmla="*/ 110 w 139"/>
                <a:gd name="T33" fmla="*/ 40 h 139"/>
                <a:gd name="T34" fmla="*/ 116 w 139"/>
                <a:gd name="T35" fmla="*/ 46 h 139"/>
                <a:gd name="T36" fmla="*/ 45 w 139"/>
                <a:gd name="T37" fmla="*/ 11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39">
                  <a:moveTo>
                    <a:pt x="132" y="2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04" y="0"/>
                    <a:pt x="93" y="0"/>
                    <a:pt x="86" y="7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0" y="93"/>
                    <a:pt x="0" y="104"/>
                    <a:pt x="7" y="11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4" y="139"/>
                    <a:pt x="46" y="139"/>
                    <a:pt x="53" y="132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9" y="46"/>
                    <a:pt x="139" y="34"/>
                    <a:pt x="132" y="27"/>
                  </a:cubicBezTo>
                  <a:close/>
                  <a:moveTo>
                    <a:pt x="27" y="100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9" y="29"/>
                    <a:pt x="99" y="29"/>
                    <a:pt x="99" y="29"/>
                  </a:cubicBezTo>
                  <a:lnTo>
                    <a:pt x="27" y="100"/>
                  </a:lnTo>
                  <a:close/>
                  <a:moveTo>
                    <a:pt x="45" y="118"/>
                  </a:moveTo>
                  <a:cubicBezTo>
                    <a:pt x="39" y="112"/>
                    <a:pt x="39" y="112"/>
                    <a:pt x="39" y="112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6" y="46"/>
                    <a:pt x="116" y="46"/>
                    <a:pt x="116" y="46"/>
                  </a:cubicBezTo>
                  <a:lnTo>
                    <a:pt x="4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95" name="Group 294"/>
          <p:cNvGrpSpPr/>
          <p:nvPr userDrawn="1"/>
        </p:nvGrpSpPr>
        <p:grpSpPr>
          <a:xfrm>
            <a:off x="4436120" y="2089552"/>
            <a:ext cx="368454" cy="288198"/>
            <a:chOff x="13857288" y="623888"/>
            <a:chExt cx="962025" cy="752475"/>
          </a:xfrm>
          <a:solidFill>
            <a:schemeClr val="tx1"/>
          </a:solidFill>
        </p:grpSpPr>
        <p:sp>
          <p:nvSpPr>
            <p:cNvPr id="296" name="Freeform 51"/>
            <p:cNvSpPr>
              <a:spLocks noEditPoints="1"/>
            </p:cNvSpPr>
            <p:nvPr/>
          </p:nvSpPr>
          <p:spPr bwMode="auto">
            <a:xfrm>
              <a:off x="14136688" y="1254125"/>
              <a:ext cx="606425" cy="122238"/>
            </a:xfrm>
            <a:custGeom>
              <a:avLst/>
              <a:gdLst>
                <a:gd name="T0" fmla="*/ 188 w 209"/>
                <a:gd name="T1" fmla="*/ 0 h 42"/>
                <a:gd name="T2" fmla="*/ 21 w 209"/>
                <a:gd name="T3" fmla="*/ 0 h 42"/>
                <a:gd name="T4" fmla="*/ 0 w 209"/>
                <a:gd name="T5" fmla="*/ 21 h 42"/>
                <a:gd name="T6" fmla="*/ 21 w 209"/>
                <a:gd name="T7" fmla="*/ 42 h 42"/>
                <a:gd name="T8" fmla="*/ 188 w 209"/>
                <a:gd name="T9" fmla="*/ 42 h 42"/>
                <a:gd name="T10" fmla="*/ 209 w 209"/>
                <a:gd name="T11" fmla="*/ 21 h 42"/>
                <a:gd name="T12" fmla="*/ 188 w 209"/>
                <a:gd name="T13" fmla="*/ 0 h 42"/>
                <a:gd name="T14" fmla="*/ 162 w 209"/>
                <a:gd name="T15" fmla="*/ 22 h 42"/>
                <a:gd name="T16" fmla="*/ 159 w 209"/>
                <a:gd name="T17" fmla="*/ 25 h 42"/>
                <a:gd name="T18" fmla="*/ 50 w 209"/>
                <a:gd name="T19" fmla="*/ 25 h 42"/>
                <a:gd name="T20" fmla="*/ 47 w 209"/>
                <a:gd name="T21" fmla="*/ 22 h 42"/>
                <a:gd name="T22" fmla="*/ 47 w 209"/>
                <a:gd name="T23" fmla="*/ 20 h 42"/>
                <a:gd name="T24" fmla="*/ 50 w 209"/>
                <a:gd name="T25" fmla="*/ 16 h 42"/>
                <a:gd name="T26" fmla="*/ 159 w 209"/>
                <a:gd name="T27" fmla="*/ 16 h 42"/>
                <a:gd name="T28" fmla="*/ 162 w 209"/>
                <a:gd name="T29" fmla="*/ 20 h 42"/>
                <a:gd name="T30" fmla="*/ 162 w 209"/>
                <a:gd name="T3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42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200" y="42"/>
                    <a:pt x="209" y="32"/>
                    <a:pt x="209" y="21"/>
                  </a:cubicBezTo>
                  <a:cubicBezTo>
                    <a:pt x="209" y="9"/>
                    <a:pt x="200" y="0"/>
                    <a:pt x="188" y="0"/>
                  </a:cubicBezTo>
                  <a:close/>
                  <a:moveTo>
                    <a:pt x="162" y="22"/>
                  </a:moveTo>
                  <a:cubicBezTo>
                    <a:pt x="162" y="24"/>
                    <a:pt x="161" y="25"/>
                    <a:pt x="159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5"/>
                    <a:pt x="47" y="24"/>
                    <a:pt x="47" y="2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8"/>
                    <a:pt x="49" y="16"/>
                    <a:pt x="50" y="16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61" y="16"/>
                    <a:pt x="162" y="18"/>
                    <a:pt x="162" y="20"/>
                  </a:cubicBezTo>
                  <a:lnTo>
                    <a:pt x="1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7" name="Freeform 52"/>
            <p:cNvSpPr>
              <a:spLocks/>
            </p:cNvSpPr>
            <p:nvPr/>
          </p:nvSpPr>
          <p:spPr bwMode="auto">
            <a:xfrm>
              <a:off x="13892213" y="661988"/>
              <a:ext cx="25400" cy="360363"/>
            </a:xfrm>
            <a:custGeom>
              <a:avLst/>
              <a:gdLst>
                <a:gd name="T0" fmla="*/ 5 w 9"/>
                <a:gd name="T1" fmla="*/ 123 h 124"/>
                <a:gd name="T2" fmla="*/ 9 w 9"/>
                <a:gd name="T3" fmla="*/ 124 h 124"/>
                <a:gd name="T4" fmla="*/ 9 w 9"/>
                <a:gd name="T5" fmla="*/ 5 h 124"/>
                <a:gd name="T6" fmla="*/ 6 w 9"/>
                <a:gd name="T7" fmla="*/ 0 h 124"/>
                <a:gd name="T8" fmla="*/ 6 w 9"/>
                <a:gd name="T9" fmla="*/ 0 h 124"/>
                <a:gd name="T10" fmla="*/ 0 w 9"/>
                <a:gd name="T11" fmla="*/ 0 h 124"/>
                <a:gd name="T12" fmla="*/ 0 w 9"/>
                <a:gd name="T13" fmla="*/ 124 h 124"/>
                <a:gd name="T14" fmla="*/ 5 w 9"/>
                <a:gd name="T1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4">
                  <a:moveTo>
                    <a:pt x="5" y="123"/>
                  </a:moveTo>
                  <a:cubicBezTo>
                    <a:pt x="6" y="123"/>
                    <a:pt x="8" y="124"/>
                    <a:pt x="9" y="12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4"/>
                    <a:pt x="6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4"/>
                    <a:pt x="3" y="123"/>
                    <a:pt x="5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8" name="Freeform 53"/>
            <p:cNvSpPr>
              <a:spLocks noEditPoints="1"/>
            </p:cNvSpPr>
            <p:nvPr/>
          </p:nvSpPr>
          <p:spPr bwMode="auto">
            <a:xfrm>
              <a:off x="13889038" y="623888"/>
              <a:ext cx="930275" cy="584200"/>
            </a:xfrm>
            <a:custGeom>
              <a:avLst/>
              <a:gdLst>
                <a:gd name="T0" fmla="*/ 317 w 320"/>
                <a:gd name="T1" fmla="*/ 135 h 201"/>
                <a:gd name="T2" fmla="*/ 317 w 320"/>
                <a:gd name="T3" fmla="*/ 135 h 201"/>
                <a:gd name="T4" fmla="*/ 316 w 320"/>
                <a:gd name="T5" fmla="*/ 134 h 201"/>
                <a:gd name="T6" fmla="*/ 316 w 320"/>
                <a:gd name="T7" fmla="*/ 134 h 201"/>
                <a:gd name="T8" fmla="*/ 20 w 320"/>
                <a:gd name="T9" fmla="*/ 2 h 201"/>
                <a:gd name="T10" fmla="*/ 18 w 320"/>
                <a:gd name="T11" fmla="*/ 1 h 201"/>
                <a:gd name="T12" fmla="*/ 17 w 320"/>
                <a:gd name="T13" fmla="*/ 1 h 201"/>
                <a:gd name="T14" fmla="*/ 17 w 320"/>
                <a:gd name="T15" fmla="*/ 1 h 201"/>
                <a:gd name="T16" fmla="*/ 5 w 320"/>
                <a:gd name="T17" fmla="*/ 4 h 201"/>
                <a:gd name="T18" fmla="*/ 4 w 320"/>
                <a:gd name="T19" fmla="*/ 22 h 201"/>
                <a:gd name="T20" fmla="*/ 130 w 320"/>
                <a:gd name="T21" fmla="*/ 171 h 201"/>
                <a:gd name="T22" fmla="*/ 130 w 320"/>
                <a:gd name="T23" fmla="*/ 171 h 201"/>
                <a:gd name="T24" fmla="*/ 122 w 320"/>
                <a:gd name="T25" fmla="*/ 194 h 201"/>
                <a:gd name="T26" fmla="*/ 128 w 320"/>
                <a:gd name="T27" fmla="*/ 201 h 201"/>
                <a:gd name="T28" fmla="*/ 307 w 320"/>
                <a:gd name="T29" fmla="*/ 201 h 201"/>
                <a:gd name="T30" fmla="*/ 320 w 320"/>
                <a:gd name="T31" fmla="*/ 188 h 201"/>
                <a:gd name="T32" fmla="*/ 320 w 320"/>
                <a:gd name="T33" fmla="*/ 139 h 201"/>
                <a:gd name="T34" fmla="*/ 317 w 320"/>
                <a:gd name="T35" fmla="*/ 135 h 201"/>
                <a:gd name="T36" fmla="*/ 42 w 320"/>
                <a:gd name="T37" fmla="*/ 24 h 201"/>
                <a:gd name="T38" fmla="*/ 290 w 320"/>
                <a:gd name="T39" fmla="*/ 134 h 201"/>
                <a:gd name="T40" fmla="*/ 153 w 320"/>
                <a:gd name="T41" fmla="*/ 134 h 201"/>
                <a:gd name="T42" fmla="*/ 42 w 320"/>
                <a:gd name="T43" fmla="*/ 24 h 201"/>
                <a:gd name="T44" fmla="*/ 200 w 320"/>
                <a:gd name="T45" fmla="*/ 181 h 201"/>
                <a:gd name="T46" fmla="*/ 195 w 320"/>
                <a:gd name="T47" fmla="*/ 186 h 201"/>
                <a:gd name="T48" fmla="*/ 140 w 320"/>
                <a:gd name="T49" fmla="*/ 186 h 201"/>
                <a:gd name="T50" fmla="*/ 154 w 320"/>
                <a:gd name="T51" fmla="*/ 148 h 201"/>
                <a:gd name="T52" fmla="*/ 195 w 320"/>
                <a:gd name="T53" fmla="*/ 148 h 201"/>
                <a:gd name="T54" fmla="*/ 200 w 320"/>
                <a:gd name="T55" fmla="*/ 154 h 201"/>
                <a:gd name="T56" fmla="*/ 200 w 320"/>
                <a:gd name="T57" fmla="*/ 1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0" h="201">
                  <a:moveTo>
                    <a:pt x="317" y="135"/>
                  </a:moveTo>
                  <a:cubicBezTo>
                    <a:pt x="317" y="135"/>
                    <a:pt x="317" y="135"/>
                    <a:pt x="317" y="135"/>
                  </a:cubicBezTo>
                  <a:cubicBezTo>
                    <a:pt x="316" y="134"/>
                    <a:pt x="316" y="134"/>
                    <a:pt x="316" y="134"/>
                  </a:cubicBezTo>
                  <a:cubicBezTo>
                    <a:pt x="316" y="134"/>
                    <a:pt x="316" y="134"/>
                    <a:pt x="316" y="13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2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3" y="0"/>
                    <a:pt x="8" y="1"/>
                    <a:pt x="5" y="4"/>
                  </a:cubicBezTo>
                  <a:cubicBezTo>
                    <a:pt x="0" y="9"/>
                    <a:pt x="0" y="17"/>
                    <a:pt x="4" y="22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22" y="194"/>
                    <a:pt x="122" y="194"/>
                    <a:pt x="122" y="194"/>
                  </a:cubicBezTo>
                  <a:cubicBezTo>
                    <a:pt x="121" y="197"/>
                    <a:pt x="123" y="201"/>
                    <a:pt x="128" y="201"/>
                  </a:cubicBezTo>
                  <a:cubicBezTo>
                    <a:pt x="307" y="201"/>
                    <a:pt x="307" y="201"/>
                    <a:pt x="307" y="201"/>
                  </a:cubicBezTo>
                  <a:cubicBezTo>
                    <a:pt x="315" y="201"/>
                    <a:pt x="320" y="197"/>
                    <a:pt x="320" y="188"/>
                  </a:cubicBezTo>
                  <a:cubicBezTo>
                    <a:pt x="320" y="139"/>
                    <a:pt x="320" y="139"/>
                    <a:pt x="320" y="139"/>
                  </a:cubicBezTo>
                  <a:cubicBezTo>
                    <a:pt x="320" y="137"/>
                    <a:pt x="318" y="135"/>
                    <a:pt x="317" y="135"/>
                  </a:cubicBezTo>
                  <a:close/>
                  <a:moveTo>
                    <a:pt x="42" y="24"/>
                  </a:moveTo>
                  <a:cubicBezTo>
                    <a:pt x="290" y="134"/>
                    <a:pt x="290" y="134"/>
                    <a:pt x="290" y="134"/>
                  </a:cubicBezTo>
                  <a:cubicBezTo>
                    <a:pt x="153" y="134"/>
                    <a:pt x="153" y="134"/>
                    <a:pt x="153" y="134"/>
                  </a:cubicBezTo>
                  <a:lnTo>
                    <a:pt x="42" y="24"/>
                  </a:lnTo>
                  <a:close/>
                  <a:moveTo>
                    <a:pt x="200" y="181"/>
                  </a:moveTo>
                  <a:cubicBezTo>
                    <a:pt x="200" y="185"/>
                    <a:pt x="199" y="186"/>
                    <a:pt x="195" y="186"/>
                  </a:cubicBezTo>
                  <a:cubicBezTo>
                    <a:pt x="140" y="186"/>
                    <a:pt x="140" y="186"/>
                    <a:pt x="140" y="186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9" y="148"/>
                    <a:pt x="200" y="150"/>
                    <a:pt x="200" y="154"/>
                  </a:cubicBezTo>
                  <a:lnTo>
                    <a:pt x="20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9" name="Freeform 54"/>
            <p:cNvSpPr>
              <a:spLocks/>
            </p:cNvSpPr>
            <p:nvPr/>
          </p:nvSpPr>
          <p:spPr bwMode="auto">
            <a:xfrm>
              <a:off x="13857288" y="1042988"/>
              <a:ext cx="98425" cy="101600"/>
            </a:xfrm>
            <a:custGeom>
              <a:avLst/>
              <a:gdLst>
                <a:gd name="T0" fmla="*/ 33 w 34"/>
                <a:gd name="T1" fmla="*/ 20 h 35"/>
                <a:gd name="T2" fmla="*/ 33 w 34"/>
                <a:gd name="T3" fmla="*/ 20 h 35"/>
                <a:gd name="T4" fmla="*/ 29 w 34"/>
                <a:gd name="T5" fmla="*/ 18 h 35"/>
                <a:gd name="T6" fmla="*/ 29 w 34"/>
                <a:gd name="T7" fmla="*/ 18 h 35"/>
                <a:gd name="T8" fmla="*/ 25 w 34"/>
                <a:gd name="T9" fmla="*/ 20 h 35"/>
                <a:gd name="T10" fmla="*/ 18 w 34"/>
                <a:gd name="T11" fmla="*/ 25 h 35"/>
                <a:gd name="T12" fmla="*/ 10 w 34"/>
                <a:gd name="T13" fmla="*/ 17 h 35"/>
                <a:gd name="T14" fmla="*/ 17 w 34"/>
                <a:gd name="T15" fmla="*/ 9 h 35"/>
                <a:gd name="T16" fmla="*/ 17 w 34"/>
                <a:gd name="T17" fmla="*/ 9 h 35"/>
                <a:gd name="T18" fmla="*/ 18 w 34"/>
                <a:gd name="T19" fmla="*/ 9 h 35"/>
                <a:gd name="T20" fmla="*/ 18 w 34"/>
                <a:gd name="T21" fmla="*/ 10 h 35"/>
                <a:gd name="T22" fmla="*/ 18 w 34"/>
                <a:gd name="T23" fmla="*/ 10 h 35"/>
                <a:gd name="T24" fmla="*/ 21 w 34"/>
                <a:gd name="T25" fmla="*/ 8 h 35"/>
                <a:gd name="T26" fmla="*/ 23 w 34"/>
                <a:gd name="T27" fmla="*/ 5 h 35"/>
                <a:gd name="T28" fmla="*/ 23 w 34"/>
                <a:gd name="T29" fmla="*/ 5 h 35"/>
                <a:gd name="T30" fmla="*/ 19 w 34"/>
                <a:gd name="T31" fmla="*/ 0 h 35"/>
                <a:gd name="T32" fmla="*/ 18 w 34"/>
                <a:gd name="T33" fmla="*/ 0 h 35"/>
                <a:gd name="T34" fmla="*/ 0 w 34"/>
                <a:gd name="T35" fmla="*/ 17 h 35"/>
                <a:gd name="T36" fmla="*/ 18 w 34"/>
                <a:gd name="T37" fmla="*/ 35 h 35"/>
                <a:gd name="T38" fmla="*/ 34 w 34"/>
                <a:gd name="T39" fmla="*/ 24 h 35"/>
                <a:gd name="T40" fmla="*/ 34 w 34"/>
                <a:gd name="T41" fmla="*/ 22 h 35"/>
                <a:gd name="T42" fmla="*/ 33 w 34"/>
                <a:gd name="T43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5"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2" y="18"/>
                    <a:pt x="31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7" y="18"/>
                    <a:pt x="25" y="19"/>
                    <a:pt x="25" y="20"/>
                  </a:cubicBezTo>
                  <a:cubicBezTo>
                    <a:pt x="24" y="23"/>
                    <a:pt x="21" y="25"/>
                    <a:pt x="18" y="25"/>
                  </a:cubicBezTo>
                  <a:cubicBezTo>
                    <a:pt x="13" y="25"/>
                    <a:pt x="10" y="22"/>
                    <a:pt x="10" y="17"/>
                  </a:cubicBezTo>
                  <a:cubicBezTo>
                    <a:pt x="10" y="13"/>
                    <a:pt x="13" y="10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9"/>
                    <a:pt x="18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21" y="9"/>
                    <a:pt x="21" y="8"/>
                  </a:cubicBezTo>
                  <a:cubicBezTo>
                    <a:pt x="22" y="7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5" y="35"/>
                    <a:pt x="31" y="30"/>
                    <a:pt x="34" y="24"/>
                  </a:cubicBezTo>
                  <a:cubicBezTo>
                    <a:pt x="34" y="23"/>
                    <a:pt x="34" y="23"/>
                    <a:pt x="34" y="22"/>
                  </a:cubicBezTo>
                  <a:cubicBezTo>
                    <a:pt x="34" y="21"/>
                    <a:pt x="34" y="20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83" name="Freeform 90"/>
          <p:cNvSpPr>
            <a:spLocks noEditPoints="1"/>
          </p:cNvSpPr>
          <p:nvPr userDrawn="1"/>
        </p:nvSpPr>
        <p:spPr bwMode="auto">
          <a:xfrm>
            <a:off x="4511111" y="2647106"/>
            <a:ext cx="218472" cy="257234"/>
          </a:xfrm>
          <a:custGeom>
            <a:avLst/>
            <a:gdLst>
              <a:gd name="T0" fmla="*/ 136 w 188"/>
              <a:gd name="T1" fmla="*/ 118 h 220"/>
              <a:gd name="T2" fmla="*/ 139 w 188"/>
              <a:gd name="T3" fmla="*/ 118 h 220"/>
              <a:gd name="T4" fmla="*/ 94 w 188"/>
              <a:gd name="T5" fmla="*/ 84 h 220"/>
              <a:gd name="T6" fmla="*/ 46 w 188"/>
              <a:gd name="T7" fmla="*/ 131 h 220"/>
              <a:gd name="T8" fmla="*/ 94 w 188"/>
              <a:gd name="T9" fmla="*/ 179 h 220"/>
              <a:gd name="T10" fmla="*/ 139 w 188"/>
              <a:gd name="T11" fmla="*/ 145 h 220"/>
              <a:gd name="T12" fmla="*/ 136 w 188"/>
              <a:gd name="T13" fmla="*/ 145 h 220"/>
              <a:gd name="T14" fmla="*/ 128 w 188"/>
              <a:gd name="T15" fmla="*/ 137 h 220"/>
              <a:gd name="T16" fmla="*/ 128 w 188"/>
              <a:gd name="T17" fmla="*/ 126 h 220"/>
              <a:gd name="T18" fmla="*/ 136 w 188"/>
              <a:gd name="T19" fmla="*/ 118 h 220"/>
              <a:gd name="T20" fmla="*/ 85 w 188"/>
              <a:gd name="T21" fmla="*/ 125 h 220"/>
              <a:gd name="T22" fmla="*/ 70 w 188"/>
              <a:gd name="T23" fmla="*/ 150 h 220"/>
              <a:gd name="T24" fmla="*/ 69 w 188"/>
              <a:gd name="T25" fmla="*/ 113 h 220"/>
              <a:gd name="T26" fmla="*/ 105 w 188"/>
              <a:gd name="T27" fmla="*/ 101 h 220"/>
              <a:gd name="T28" fmla="*/ 85 w 188"/>
              <a:gd name="T29" fmla="*/ 125 h 220"/>
              <a:gd name="T30" fmla="*/ 180 w 188"/>
              <a:gd name="T31" fmla="*/ 0 h 220"/>
              <a:gd name="T32" fmla="*/ 8 w 188"/>
              <a:gd name="T33" fmla="*/ 0 h 220"/>
              <a:gd name="T34" fmla="*/ 0 w 188"/>
              <a:gd name="T35" fmla="*/ 8 h 220"/>
              <a:gd name="T36" fmla="*/ 0 w 188"/>
              <a:gd name="T37" fmla="*/ 211 h 220"/>
              <a:gd name="T38" fmla="*/ 8 w 188"/>
              <a:gd name="T39" fmla="*/ 220 h 220"/>
              <a:gd name="T40" fmla="*/ 180 w 188"/>
              <a:gd name="T41" fmla="*/ 220 h 220"/>
              <a:gd name="T42" fmla="*/ 188 w 188"/>
              <a:gd name="T43" fmla="*/ 211 h 220"/>
              <a:gd name="T44" fmla="*/ 188 w 188"/>
              <a:gd name="T45" fmla="*/ 8 h 220"/>
              <a:gd name="T46" fmla="*/ 180 w 188"/>
              <a:gd name="T47" fmla="*/ 0 h 220"/>
              <a:gd name="T48" fmla="*/ 138 w 188"/>
              <a:gd name="T49" fmla="*/ 28 h 220"/>
              <a:gd name="T50" fmla="*/ 145 w 188"/>
              <a:gd name="T51" fmla="*/ 35 h 220"/>
              <a:gd name="T52" fmla="*/ 138 w 188"/>
              <a:gd name="T53" fmla="*/ 42 h 220"/>
              <a:gd name="T54" fmla="*/ 131 w 188"/>
              <a:gd name="T55" fmla="*/ 35 h 220"/>
              <a:gd name="T56" fmla="*/ 138 w 188"/>
              <a:gd name="T57" fmla="*/ 28 h 220"/>
              <a:gd name="T58" fmla="*/ 77 w 188"/>
              <a:gd name="T59" fmla="*/ 27 h 220"/>
              <a:gd name="T60" fmla="*/ 81 w 188"/>
              <a:gd name="T61" fmla="*/ 23 h 220"/>
              <a:gd name="T62" fmla="*/ 107 w 188"/>
              <a:gd name="T63" fmla="*/ 23 h 220"/>
              <a:gd name="T64" fmla="*/ 111 w 188"/>
              <a:gd name="T65" fmla="*/ 27 h 220"/>
              <a:gd name="T66" fmla="*/ 111 w 188"/>
              <a:gd name="T67" fmla="*/ 44 h 220"/>
              <a:gd name="T68" fmla="*/ 107 w 188"/>
              <a:gd name="T69" fmla="*/ 48 h 220"/>
              <a:gd name="T70" fmla="*/ 81 w 188"/>
              <a:gd name="T71" fmla="*/ 48 h 220"/>
              <a:gd name="T72" fmla="*/ 77 w 188"/>
              <a:gd name="T73" fmla="*/ 44 h 220"/>
              <a:gd name="T74" fmla="*/ 77 w 188"/>
              <a:gd name="T75" fmla="*/ 27 h 220"/>
              <a:gd name="T76" fmla="*/ 26 w 188"/>
              <a:gd name="T77" fmla="*/ 27 h 220"/>
              <a:gd name="T78" fmla="*/ 43 w 188"/>
              <a:gd name="T79" fmla="*/ 27 h 220"/>
              <a:gd name="T80" fmla="*/ 43 w 188"/>
              <a:gd name="T81" fmla="*/ 45 h 220"/>
              <a:gd name="T82" fmla="*/ 26 w 188"/>
              <a:gd name="T83" fmla="*/ 45 h 220"/>
              <a:gd name="T84" fmla="*/ 26 w 188"/>
              <a:gd name="T85" fmla="*/ 27 h 220"/>
              <a:gd name="T86" fmla="*/ 94 w 188"/>
              <a:gd name="T87" fmla="*/ 193 h 220"/>
              <a:gd name="T88" fmla="*/ 32 w 188"/>
              <a:gd name="T89" fmla="*/ 131 h 220"/>
              <a:gd name="T90" fmla="*/ 94 w 188"/>
              <a:gd name="T91" fmla="*/ 69 h 220"/>
              <a:gd name="T92" fmla="*/ 156 w 188"/>
              <a:gd name="T93" fmla="*/ 131 h 220"/>
              <a:gd name="T94" fmla="*/ 94 w 188"/>
              <a:gd name="T95" fmla="*/ 193 h 220"/>
              <a:gd name="T96" fmla="*/ 159 w 188"/>
              <a:gd name="T97" fmla="*/ 42 h 220"/>
              <a:gd name="T98" fmla="*/ 152 w 188"/>
              <a:gd name="T99" fmla="*/ 35 h 220"/>
              <a:gd name="T100" fmla="*/ 159 w 188"/>
              <a:gd name="T101" fmla="*/ 28 h 220"/>
              <a:gd name="T102" fmla="*/ 166 w 188"/>
              <a:gd name="T103" fmla="*/ 35 h 220"/>
              <a:gd name="T104" fmla="*/ 159 w 188"/>
              <a:gd name="T105" fmla="*/ 42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" h="220">
                <a:moveTo>
                  <a:pt x="136" y="118"/>
                </a:moveTo>
                <a:cubicBezTo>
                  <a:pt x="139" y="118"/>
                  <a:pt x="139" y="118"/>
                  <a:pt x="139" y="118"/>
                </a:cubicBezTo>
                <a:cubicBezTo>
                  <a:pt x="134" y="98"/>
                  <a:pt x="115" y="84"/>
                  <a:pt x="94" y="84"/>
                </a:cubicBezTo>
                <a:cubicBezTo>
                  <a:pt x="68" y="84"/>
                  <a:pt x="46" y="105"/>
                  <a:pt x="46" y="131"/>
                </a:cubicBezTo>
                <a:cubicBezTo>
                  <a:pt x="46" y="158"/>
                  <a:pt x="68" y="179"/>
                  <a:pt x="94" y="179"/>
                </a:cubicBezTo>
                <a:cubicBezTo>
                  <a:pt x="115" y="179"/>
                  <a:pt x="134" y="165"/>
                  <a:pt x="139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2" y="145"/>
                  <a:pt x="128" y="141"/>
                  <a:pt x="128" y="137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8" y="121"/>
                  <a:pt x="132" y="118"/>
                  <a:pt x="136" y="118"/>
                </a:cubicBezTo>
                <a:close/>
                <a:moveTo>
                  <a:pt x="85" y="125"/>
                </a:moveTo>
                <a:cubicBezTo>
                  <a:pt x="76" y="138"/>
                  <a:pt x="76" y="155"/>
                  <a:pt x="70" y="150"/>
                </a:cubicBezTo>
                <a:cubicBezTo>
                  <a:pt x="63" y="146"/>
                  <a:pt x="60" y="127"/>
                  <a:pt x="69" y="113"/>
                </a:cubicBezTo>
                <a:cubicBezTo>
                  <a:pt x="79" y="100"/>
                  <a:pt x="98" y="97"/>
                  <a:pt x="105" y="101"/>
                </a:cubicBezTo>
                <a:cubicBezTo>
                  <a:pt x="111" y="106"/>
                  <a:pt x="95" y="111"/>
                  <a:pt x="85" y="125"/>
                </a:cubicBezTo>
                <a:close/>
                <a:moveTo>
                  <a:pt x="1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6"/>
                  <a:pt x="4" y="220"/>
                  <a:pt x="8" y="220"/>
                </a:cubicBezTo>
                <a:cubicBezTo>
                  <a:pt x="180" y="220"/>
                  <a:pt x="180" y="220"/>
                  <a:pt x="180" y="220"/>
                </a:cubicBezTo>
                <a:cubicBezTo>
                  <a:pt x="184" y="220"/>
                  <a:pt x="188" y="216"/>
                  <a:pt x="188" y="211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4"/>
                  <a:pt x="184" y="0"/>
                  <a:pt x="180" y="0"/>
                </a:cubicBezTo>
                <a:close/>
                <a:moveTo>
                  <a:pt x="138" y="28"/>
                </a:moveTo>
                <a:cubicBezTo>
                  <a:pt x="142" y="28"/>
                  <a:pt x="145" y="31"/>
                  <a:pt x="145" y="35"/>
                </a:cubicBezTo>
                <a:cubicBezTo>
                  <a:pt x="145" y="39"/>
                  <a:pt x="142" y="42"/>
                  <a:pt x="138" y="42"/>
                </a:cubicBezTo>
                <a:cubicBezTo>
                  <a:pt x="134" y="42"/>
                  <a:pt x="131" y="39"/>
                  <a:pt x="131" y="35"/>
                </a:cubicBezTo>
                <a:cubicBezTo>
                  <a:pt x="131" y="31"/>
                  <a:pt x="134" y="28"/>
                  <a:pt x="138" y="28"/>
                </a:cubicBezTo>
                <a:close/>
                <a:moveTo>
                  <a:pt x="77" y="27"/>
                </a:moveTo>
                <a:cubicBezTo>
                  <a:pt x="77" y="25"/>
                  <a:pt x="79" y="23"/>
                  <a:pt x="81" y="23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9" y="23"/>
                  <a:pt x="111" y="25"/>
                  <a:pt x="111" y="27"/>
                </a:cubicBezTo>
                <a:cubicBezTo>
                  <a:pt x="111" y="32"/>
                  <a:pt x="111" y="38"/>
                  <a:pt x="111" y="44"/>
                </a:cubicBezTo>
                <a:cubicBezTo>
                  <a:pt x="111" y="46"/>
                  <a:pt x="109" y="48"/>
                  <a:pt x="107" y="48"/>
                </a:cubicBezTo>
                <a:cubicBezTo>
                  <a:pt x="98" y="49"/>
                  <a:pt x="90" y="49"/>
                  <a:pt x="81" y="48"/>
                </a:cubicBezTo>
                <a:cubicBezTo>
                  <a:pt x="79" y="48"/>
                  <a:pt x="77" y="46"/>
                  <a:pt x="77" y="44"/>
                </a:cubicBezTo>
                <a:lnTo>
                  <a:pt x="77" y="27"/>
                </a:lnTo>
                <a:close/>
                <a:moveTo>
                  <a:pt x="26" y="27"/>
                </a:moveTo>
                <a:cubicBezTo>
                  <a:pt x="30" y="22"/>
                  <a:pt x="38" y="22"/>
                  <a:pt x="43" y="27"/>
                </a:cubicBezTo>
                <a:cubicBezTo>
                  <a:pt x="48" y="32"/>
                  <a:pt x="48" y="40"/>
                  <a:pt x="43" y="45"/>
                </a:cubicBezTo>
                <a:cubicBezTo>
                  <a:pt x="38" y="49"/>
                  <a:pt x="30" y="49"/>
                  <a:pt x="26" y="45"/>
                </a:cubicBezTo>
                <a:cubicBezTo>
                  <a:pt x="21" y="40"/>
                  <a:pt x="21" y="32"/>
                  <a:pt x="26" y="27"/>
                </a:cubicBezTo>
                <a:close/>
                <a:moveTo>
                  <a:pt x="94" y="193"/>
                </a:moveTo>
                <a:cubicBezTo>
                  <a:pt x="60" y="193"/>
                  <a:pt x="32" y="166"/>
                  <a:pt x="32" y="131"/>
                </a:cubicBezTo>
                <a:cubicBezTo>
                  <a:pt x="32" y="97"/>
                  <a:pt x="60" y="69"/>
                  <a:pt x="94" y="69"/>
                </a:cubicBezTo>
                <a:cubicBezTo>
                  <a:pt x="128" y="69"/>
                  <a:pt x="156" y="97"/>
                  <a:pt x="156" y="131"/>
                </a:cubicBezTo>
                <a:cubicBezTo>
                  <a:pt x="156" y="166"/>
                  <a:pt x="128" y="193"/>
                  <a:pt x="94" y="193"/>
                </a:cubicBezTo>
                <a:close/>
                <a:moveTo>
                  <a:pt x="159" y="42"/>
                </a:moveTo>
                <a:cubicBezTo>
                  <a:pt x="155" y="42"/>
                  <a:pt x="152" y="39"/>
                  <a:pt x="152" y="35"/>
                </a:cubicBezTo>
                <a:cubicBezTo>
                  <a:pt x="152" y="31"/>
                  <a:pt x="155" y="28"/>
                  <a:pt x="159" y="28"/>
                </a:cubicBezTo>
                <a:cubicBezTo>
                  <a:pt x="163" y="28"/>
                  <a:pt x="166" y="31"/>
                  <a:pt x="166" y="35"/>
                </a:cubicBezTo>
                <a:cubicBezTo>
                  <a:pt x="166" y="39"/>
                  <a:pt x="163" y="42"/>
                  <a:pt x="159" y="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93" name="Rectangle 492"/>
          <p:cNvSpPr/>
          <p:nvPr userDrawn="1"/>
        </p:nvSpPr>
        <p:spPr>
          <a:xfrm>
            <a:off x="497779" y="4474853"/>
            <a:ext cx="208582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Environmental/Energy</a:t>
            </a:r>
          </a:p>
        </p:txBody>
      </p:sp>
      <p:sp>
        <p:nvSpPr>
          <p:cNvPr id="276" name="Freeform 23"/>
          <p:cNvSpPr>
            <a:spLocks/>
          </p:cNvSpPr>
          <p:nvPr userDrawn="1"/>
        </p:nvSpPr>
        <p:spPr bwMode="auto">
          <a:xfrm>
            <a:off x="3175557" y="3194749"/>
            <a:ext cx="314086" cy="314084"/>
          </a:xfrm>
          <a:custGeom>
            <a:avLst/>
            <a:gdLst>
              <a:gd name="T0" fmla="*/ 98 w 429"/>
              <a:gd name="T1" fmla="*/ 266 h 429"/>
              <a:gd name="T2" fmla="*/ 168 w 429"/>
              <a:gd name="T3" fmla="*/ 196 h 429"/>
              <a:gd name="T4" fmla="*/ 4 w 429"/>
              <a:gd name="T5" fmla="*/ 93 h 429"/>
              <a:gd name="T6" fmla="*/ 2 w 429"/>
              <a:gd name="T7" fmla="*/ 83 h 429"/>
              <a:gd name="T8" fmla="*/ 3 w 429"/>
              <a:gd name="T9" fmla="*/ 82 h 429"/>
              <a:gd name="T10" fmla="*/ 3 w 429"/>
              <a:gd name="T11" fmla="*/ 82 h 429"/>
              <a:gd name="T12" fmla="*/ 23 w 429"/>
              <a:gd name="T13" fmla="*/ 62 h 429"/>
              <a:gd name="T14" fmla="*/ 30 w 429"/>
              <a:gd name="T15" fmla="*/ 60 h 429"/>
              <a:gd name="T16" fmla="*/ 260 w 429"/>
              <a:gd name="T17" fmla="*/ 105 h 429"/>
              <a:gd name="T18" fmla="*/ 337 w 429"/>
              <a:gd name="T19" fmla="*/ 27 h 429"/>
              <a:gd name="T20" fmla="*/ 378 w 429"/>
              <a:gd name="T21" fmla="*/ 3 h 429"/>
              <a:gd name="T22" fmla="*/ 415 w 429"/>
              <a:gd name="T23" fmla="*/ 14 h 429"/>
              <a:gd name="T24" fmla="*/ 426 w 429"/>
              <a:gd name="T25" fmla="*/ 51 h 429"/>
              <a:gd name="T26" fmla="*/ 401 w 429"/>
              <a:gd name="T27" fmla="*/ 92 h 429"/>
              <a:gd name="T28" fmla="*/ 324 w 429"/>
              <a:gd name="T29" fmla="*/ 169 h 429"/>
              <a:gd name="T30" fmla="*/ 369 w 429"/>
              <a:gd name="T31" fmla="*/ 399 h 429"/>
              <a:gd name="T32" fmla="*/ 367 w 429"/>
              <a:gd name="T33" fmla="*/ 405 h 429"/>
              <a:gd name="T34" fmla="*/ 367 w 429"/>
              <a:gd name="T35" fmla="*/ 405 h 429"/>
              <a:gd name="T36" fmla="*/ 347 w 429"/>
              <a:gd name="T37" fmla="*/ 426 h 429"/>
              <a:gd name="T38" fmla="*/ 337 w 429"/>
              <a:gd name="T39" fmla="*/ 426 h 429"/>
              <a:gd name="T40" fmla="*/ 336 w 429"/>
              <a:gd name="T41" fmla="*/ 424 h 429"/>
              <a:gd name="T42" fmla="*/ 232 w 429"/>
              <a:gd name="T43" fmla="*/ 261 h 429"/>
              <a:gd name="T44" fmla="*/ 163 w 429"/>
              <a:gd name="T45" fmla="*/ 330 h 429"/>
              <a:gd name="T46" fmla="*/ 161 w 429"/>
              <a:gd name="T47" fmla="*/ 332 h 429"/>
              <a:gd name="T48" fmla="*/ 115 w 429"/>
              <a:gd name="T49" fmla="*/ 357 h 429"/>
              <a:gd name="T50" fmla="*/ 124 w 429"/>
              <a:gd name="T51" fmla="*/ 406 h 429"/>
              <a:gd name="T52" fmla="*/ 122 w 429"/>
              <a:gd name="T53" fmla="*/ 412 h 429"/>
              <a:gd name="T54" fmla="*/ 108 w 429"/>
              <a:gd name="T55" fmla="*/ 426 h 429"/>
              <a:gd name="T56" fmla="*/ 108 w 429"/>
              <a:gd name="T57" fmla="*/ 426 h 429"/>
              <a:gd name="T58" fmla="*/ 107 w 429"/>
              <a:gd name="T59" fmla="*/ 426 h 429"/>
              <a:gd name="T60" fmla="*/ 98 w 429"/>
              <a:gd name="T61" fmla="*/ 425 h 429"/>
              <a:gd name="T62" fmla="*/ 67 w 429"/>
              <a:gd name="T63" fmla="*/ 384 h 429"/>
              <a:gd name="T64" fmla="*/ 38 w 429"/>
              <a:gd name="T65" fmla="*/ 400 h 429"/>
              <a:gd name="T66" fmla="*/ 29 w 429"/>
              <a:gd name="T67" fmla="*/ 397 h 429"/>
              <a:gd name="T68" fmla="*/ 29 w 429"/>
              <a:gd name="T69" fmla="*/ 390 h 429"/>
              <a:gd name="T70" fmla="*/ 45 w 429"/>
              <a:gd name="T71" fmla="*/ 362 h 429"/>
              <a:gd name="T72" fmla="*/ 4 w 429"/>
              <a:gd name="T73" fmla="*/ 331 h 429"/>
              <a:gd name="T74" fmla="*/ 3 w 429"/>
              <a:gd name="T75" fmla="*/ 330 h 429"/>
              <a:gd name="T76" fmla="*/ 3 w 429"/>
              <a:gd name="T77" fmla="*/ 321 h 429"/>
              <a:gd name="T78" fmla="*/ 17 w 429"/>
              <a:gd name="T79" fmla="*/ 307 h 429"/>
              <a:gd name="T80" fmla="*/ 17 w 429"/>
              <a:gd name="T81" fmla="*/ 307 h 429"/>
              <a:gd name="T82" fmla="*/ 23 w 429"/>
              <a:gd name="T83" fmla="*/ 305 h 429"/>
              <a:gd name="T84" fmla="*/ 72 w 429"/>
              <a:gd name="T85" fmla="*/ 313 h 429"/>
              <a:gd name="T86" fmla="*/ 97 w 429"/>
              <a:gd name="T87" fmla="*/ 268 h 429"/>
              <a:gd name="T88" fmla="*/ 98 w 429"/>
              <a:gd name="T89" fmla="*/ 266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9" h="429">
                <a:moveTo>
                  <a:pt x="98" y="266"/>
                </a:moveTo>
                <a:cubicBezTo>
                  <a:pt x="168" y="196"/>
                  <a:pt x="168" y="196"/>
                  <a:pt x="168" y="196"/>
                </a:cubicBezTo>
                <a:cubicBezTo>
                  <a:pt x="4" y="93"/>
                  <a:pt x="4" y="93"/>
                  <a:pt x="4" y="93"/>
                </a:cubicBezTo>
                <a:cubicBezTo>
                  <a:pt x="1" y="91"/>
                  <a:pt x="0" y="86"/>
                  <a:pt x="2" y="83"/>
                </a:cubicBezTo>
                <a:cubicBezTo>
                  <a:pt x="2" y="83"/>
                  <a:pt x="3" y="82"/>
                  <a:pt x="3" y="82"/>
                </a:cubicBezTo>
                <a:cubicBezTo>
                  <a:pt x="3" y="82"/>
                  <a:pt x="3" y="82"/>
                  <a:pt x="3" y="82"/>
                </a:cubicBezTo>
                <a:cubicBezTo>
                  <a:pt x="23" y="62"/>
                  <a:pt x="23" y="62"/>
                  <a:pt x="23" y="62"/>
                </a:cubicBezTo>
                <a:cubicBezTo>
                  <a:pt x="25" y="60"/>
                  <a:pt x="28" y="59"/>
                  <a:pt x="30" y="60"/>
                </a:cubicBezTo>
                <a:cubicBezTo>
                  <a:pt x="260" y="105"/>
                  <a:pt x="260" y="105"/>
                  <a:pt x="260" y="105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49" y="15"/>
                  <a:pt x="364" y="5"/>
                  <a:pt x="378" y="3"/>
                </a:cubicBezTo>
                <a:cubicBezTo>
                  <a:pt x="391" y="0"/>
                  <a:pt x="404" y="3"/>
                  <a:pt x="415" y="14"/>
                </a:cubicBezTo>
                <a:cubicBezTo>
                  <a:pt x="426" y="25"/>
                  <a:pt x="429" y="38"/>
                  <a:pt x="426" y="51"/>
                </a:cubicBezTo>
                <a:cubicBezTo>
                  <a:pt x="423" y="65"/>
                  <a:pt x="413" y="80"/>
                  <a:pt x="401" y="92"/>
                </a:cubicBezTo>
                <a:cubicBezTo>
                  <a:pt x="324" y="169"/>
                  <a:pt x="324" y="169"/>
                  <a:pt x="324" y="169"/>
                </a:cubicBezTo>
                <a:cubicBezTo>
                  <a:pt x="369" y="399"/>
                  <a:pt x="369" y="399"/>
                  <a:pt x="369" y="399"/>
                </a:cubicBezTo>
                <a:cubicBezTo>
                  <a:pt x="370" y="401"/>
                  <a:pt x="369" y="404"/>
                  <a:pt x="367" y="405"/>
                </a:cubicBezTo>
                <a:cubicBezTo>
                  <a:pt x="367" y="405"/>
                  <a:pt x="367" y="405"/>
                  <a:pt x="367" y="405"/>
                </a:cubicBezTo>
                <a:cubicBezTo>
                  <a:pt x="347" y="426"/>
                  <a:pt x="347" y="426"/>
                  <a:pt x="347" y="426"/>
                </a:cubicBezTo>
                <a:cubicBezTo>
                  <a:pt x="344" y="428"/>
                  <a:pt x="340" y="428"/>
                  <a:pt x="337" y="426"/>
                </a:cubicBezTo>
                <a:cubicBezTo>
                  <a:pt x="337" y="425"/>
                  <a:pt x="336" y="425"/>
                  <a:pt x="336" y="424"/>
                </a:cubicBezTo>
                <a:cubicBezTo>
                  <a:pt x="232" y="261"/>
                  <a:pt x="232" y="261"/>
                  <a:pt x="232" y="261"/>
                </a:cubicBezTo>
                <a:cubicBezTo>
                  <a:pt x="163" y="330"/>
                  <a:pt x="163" y="330"/>
                  <a:pt x="163" y="330"/>
                </a:cubicBezTo>
                <a:cubicBezTo>
                  <a:pt x="162" y="331"/>
                  <a:pt x="161" y="331"/>
                  <a:pt x="161" y="332"/>
                </a:cubicBezTo>
                <a:cubicBezTo>
                  <a:pt x="115" y="357"/>
                  <a:pt x="115" y="357"/>
                  <a:pt x="115" y="357"/>
                </a:cubicBezTo>
                <a:cubicBezTo>
                  <a:pt x="124" y="406"/>
                  <a:pt x="124" y="406"/>
                  <a:pt x="124" y="406"/>
                </a:cubicBezTo>
                <a:cubicBezTo>
                  <a:pt x="124" y="408"/>
                  <a:pt x="124" y="410"/>
                  <a:pt x="122" y="412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7" y="426"/>
                </a:cubicBezTo>
                <a:cubicBezTo>
                  <a:pt x="104" y="429"/>
                  <a:pt x="100" y="428"/>
                  <a:pt x="98" y="425"/>
                </a:cubicBezTo>
                <a:cubicBezTo>
                  <a:pt x="67" y="384"/>
                  <a:pt x="67" y="384"/>
                  <a:pt x="67" y="384"/>
                </a:cubicBezTo>
                <a:cubicBezTo>
                  <a:pt x="38" y="400"/>
                  <a:pt x="38" y="400"/>
                  <a:pt x="38" y="400"/>
                </a:cubicBezTo>
                <a:cubicBezTo>
                  <a:pt x="35" y="401"/>
                  <a:pt x="31" y="400"/>
                  <a:pt x="29" y="397"/>
                </a:cubicBezTo>
                <a:cubicBezTo>
                  <a:pt x="28" y="395"/>
                  <a:pt x="28" y="392"/>
                  <a:pt x="29" y="390"/>
                </a:cubicBezTo>
                <a:cubicBezTo>
                  <a:pt x="45" y="362"/>
                  <a:pt x="45" y="362"/>
                  <a:pt x="45" y="362"/>
                </a:cubicBezTo>
                <a:cubicBezTo>
                  <a:pt x="4" y="331"/>
                  <a:pt x="4" y="331"/>
                  <a:pt x="4" y="331"/>
                </a:cubicBezTo>
                <a:cubicBezTo>
                  <a:pt x="4" y="331"/>
                  <a:pt x="3" y="331"/>
                  <a:pt x="3" y="330"/>
                </a:cubicBezTo>
                <a:cubicBezTo>
                  <a:pt x="0" y="328"/>
                  <a:pt x="0" y="323"/>
                  <a:pt x="3" y="321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8" y="306"/>
                  <a:pt x="20" y="305"/>
                  <a:pt x="23" y="305"/>
                </a:cubicBezTo>
                <a:cubicBezTo>
                  <a:pt x="72" y="313"/>
                  <a:pt x="72" y="313"/>
                  <a:pt x="72" y="313"/>
                </a:cubicBezTo>
                <a:cubicBezTo>
                  <a:pt x="97" y="268"/>
                  <a:pt x="97" y="268"/>
                  <a:pt x="97" y="268"/>
                </a:cubicBezTo>
                <a:cubicBezTo>
                  <a:pt x="98" y="267"/>
                  <a:pt x="98" y="267"/>
                  <a:pt x="98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05" name="Group 304"/>
          <p:cNvGrpSpPr/>
          <p:nvPr userDrawn="1"/>
        </p:nvGrpSpPr>
        <p:grpSpPr>
          <a:xfrm>
            <a:off x="3175557" y="2618681"/>
            <a:ext cx="314086" cy="314084"/>
            <a:chOff x="14203363" y="1760538"/>
            <a:chExt cx="612775" cy="612775"/>
          </a:xfrm>
          <a:solidFill>
            <a:schemeClr val="tx1"/>
          </a:solidFill>
        </p:grpSpPr>
        <p:sp>
          <p:nvSpPr>
            <p:cNvPr id="306" name="Freeform 61"/>
            <p:cNvSpPr>
              <a:spLocks noEditPoints="1"/>
            </p:cNvSpPr>
            <p:nvPr/>
          </p:nvSpPr>
          <p:spPr bwMode="auto">
            <a:xfrm>
              <a:off x="14203363" y="1760538"/>
              <a:ext cx="612775" cy="612775"/>
            </a:xfrm>
            <a:custGeom>
              <a:avLst/>
              <a:gdLst>
                <a:gd name="T0" fmla="*/ 207 w 211"/>
                <a:gd name="T1" fmla="*/ 57 h 211"/>
                <a:gd name="T2" fmla="*/ 153 w 211"/>
                <a:gd name="T3" fmla="*/ 4 h 211"/>
                <a:gd name="T4" fmla="*/ 143 w 211"/>
                <a:gd name="T5" fmla="*/ 0 h 211"/>
                <a:gd name="T6" fmla="*/ 67 w 211"/>
                <a:gd name="T7" fmla="*/ 0 h 211"/>
                <a:gd name="T8" fmla="*/ 57 w 211"/>
                <a:gd name="T9" fmla="*/ 4 h 211"/>
                <a:gd name="T10" fmla="*/ 4 w 211"/>
                <a:gd name="T11" fmla="*/ 57 h 211"/>
                <a:gd name="T12" fmla="*/ 0 w 211"/>
                <a:gd name="T13" fmla="*/ 67 h 211"/>
                <a:gd name="T14" fmla="*/ 0 w 211"/>
                <a:gd name="T15" fmla="*/ 143 h 211"/>
                <a:gd name="T16" fmla="*/ 4 w 211"/>
                <a:gd name="T17" fmla="*/ 153 h 211"/>
                <a:gd name="T18" fmla="*/ 57 w 211"/>
                <a:gd name="T19" fmla="*/ 207 h 211"/>
                <a:gd name="T20" fmla="*/ 67 w 211"/>
                <a:gd name="T21" fmla="*/ 211 h 211"/>
                <a:gd name="T22" fmla="*/ 143 w 211"/>
                <a:gd name="T23" fmla="*/ 211 h 211"/>
                <a:gd name="T24" fmla="*/ 153 w 211"/>
                <a:gd name="T25" fmla="*/ 207 h 211"/>
                <a:gd name="T26" fmla="*/ 207 w 211"/>
                <a:gd name="T27" fmla="*/ 153 h 211"/>
                <a:gd name="T28" fmla="*/ 211 w 211"/>
                <a:gd name="T29" fmla="*/ 143 h 211"/>
                <a:gd name="T30" fmla="*/ 211 w 211"/>
                <a:gd name="T31" fmla="*/ 67 h 211"/>
                <a:gd name="T32" fmla="*/ 207 w 211"/>
                <a:gd name="T33" fmla="*/ 57 h 211"/>
                <a:gd name="T34" fmla="*/ 193 w 211"/>
                <a:gd name="T35" fmla="*/ 136 h 211"/>
                <a:gd name="T36" fmla="*/ 189 w 211"/>
                <a:gd name="T37" fmla="*/ 146 h 211"/>
                <a:gd name="T38" fmla="*/ 146 w 211"/>
                <a:gd name="T39" fmla="*/ 189 h 211"/>
                <a:gd name="T40" fmla="*/ 136 w 211"/>
                <a:gd name="T41" fmla="*/ 193 h 211"/>
                <a:gd name="T42" fmla="*/ 75 w 211"/>
                <a:gd name="T43" fmla="*/ 193 h 211"/>
                <a:gd name="T44" fmla="*/ 65 w 211"/>
                <a:gd name="T45" fmla="*/ 189 h 211"/>
                <a:gd name="T46" fmla="*/ 21 w 211"/>
                <a:gd name="T47" fmla="*/ 146 h 211"/>
                <a:gd name="T48" fmla="*/ 17 w 211"/>
                <a:gd name="T49" fmla="*/ 136 h 211"/>
                <a:gd name="T50" fmla="*/ 17 w 211"/>
                <a:gd name="T51" fmla="*/ 75 h 211"/>
                <a:gd name="T52" fmla="*/ 21 w 211"/>
                <a:gd name="T53" fmla="*/ 65 h 211"/>
                <a:gd name="T54" fmla="*/ 65 w 211"/>
                <a:gd name="T55" fmla="*/ 22 h 211"/>
                <a:gd name="T56" fmla="*/ 75 w 211"/>
                <a:gd name="T57" fmla="*/ 17 h 211"/>
                <a:gd name="T58" fmla="*/ 136 w 211"/>
                <a:gd name="T59" fmla="*/ 17 h 211"/>
                <a:gd name="T60" fmla="*/ 146 w 211"/>
                <a:gd name="T61" fmla="*/ 22 h 211"/>
                <a:gd name="T62" fmla="*/ 189 w 211"/>
                <a:gd name="T63" fmla="*/ 65 h 211"/>
                <a:gd name="T64" fmla="*/ 193 w 211"/>
                <a:gd name="T65" fmla="*/ 75 h 211"/>
                <a:gd name="T66" fmla="*/ 193 w 211"/>
                <a:gd name="T67" fmla="*/ 13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1" h="211">
                  <a:moveTo>
                    <a:pt x="207" y="57"/>
                  </a:moveTo>
                  <a:cubicBezTo>
                    <a:pt x="153" y="4"/>
                    <a:pt x="153" y="4"/>
                    <a:pt x="153" y="4"/>
                  </a:cubicBezTo>
                  <a:cubicBezTo>
                    <a:pt x="151" y="2"/>
                    <a:pt x="146" y="0"/>
                    <a:pt x="14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0" y="2"/>
                    <a:pt x="57" y="4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60"/>
                    <a:pt x="0" y="64"/>
                    <a:pt x="0" y="6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6"/>
                    <a:pt x="2" y="151"/>
                    <a:pt x="4" y="153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60" y="209"/>
                    <a:pt x="64" y="211"/>
                    <a:pt x="67" y="211"/>
                  </a:cubicBezTo>
                  <a:cubicBezTo>
                    <a:pt x="143" y="211"/>
                    <a:pt x="143" y="211"/>
                    <a:pt x="143" y="211"/>
                  </a:cubicBezTo>
                  <a:cubicBezTo>
                    <a:pt x="146" y="211"/>
                    <a:pt x="151" y="209"/>
                    <a:pt x="153" y="207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9" y="151"/>
                    <a:pt x="211" y="146"/>
                    <a:pt x="211" y="143"/>
                  </a:cubicBezTo>
                  <a:cubicBezTo>
                    <a:pt x="211" y="67"/>
                    <a:pt x="211" y="67"/>
                    <a:pt x="211" y="67"/>
                  </a:cubicBezTo>
                  <a:cubicBezTo>
                    <a:pt x="211" y="64"/>
                    <a:pt x="209" y="60"/>
                    <a:pt x="207" y="57"/>
                  </a:cubicBezTo>
                  <a:close/>
                  <a:moveTo>
                    <a:pt x="193" y="136"/>
                  </a:moveTo>
                  <a:cubicBezTo>
                    <a:pt x="193" y="139"/>
                    <a:pt x="191" y="144"/>
                    <a:pt x="189" y="146"/>
                  </a:cubicBezTo>
                  <a:cubicBezTo>
                    <a:pt x="146" y="189"/>
                    <a:pt x="146" y="189"/>
                    <a:pt x="146" y="189"/>
                  </a:cubicBezTo>
                  <a:cubicBezTo>
                    <a:pt x="144" y="191"/>
                    <a:pt x="139" y="193"/>
                    <a:pt x="136" y="193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1" y="193"/>
                    <a:pt x="67" y="191"/>
                    <a:pt x="65" y="189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19" y="144"/>
                    <a:pt x="17" y="139"/>
                    <a:pt x="17" y="13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2"/>
                    <a:pt x="19" y="67"/>
                    <a:pt x="21" y="65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7" y="19"/>
                    <a:pt x="71" y="17"/>
                    <a:pt x="75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9" y="17"/>
                    <a:pt x="144" y="19"/>
                    <a:pt x="146" y="22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91" y="67"/>
                    <a:pt x="193" y="72"/>
                    <a:pt x="193" y="75"/>
                  </a:cubicBezTo>
                  <a:lnTo>
                    <a:pt x="193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7" name="Freeform 62"/>
            <p:cNvSpPr>
              <a:spLocks/>
            </p:cNvSpPr>
            <p:nvPr/>
          </p:nvSpPr>
          <p:spPr bwMode="auto">
            <a:xfrm>
              <a:off x="14377988" y="1879600"/>
              <a:ext cx="307975" cy="357188"/>
            </a:xfrm>
            <a:custGeom>
              <a:avLst/>
              <a:gdLst>
                <a:gd name="T0" fmla="*/ 106 w 106"/>
                <a:gd name="T1" fmla="*/ 77 h 123"/>
                <a:gd name="T2" fmla="*/ 100 w 106"/>
                <a:gd name="T3" fmla="*/ 86 h 123"/>
                <a:gd name="T4" fmla="*/ 71 w 106"/>
                <a:gd name="T5" fmla="*/ 116 h 123"/>
                <a:gd name="T6" fmla="*/ 56 w 106"/>
                <a:gd name="T7" fmla="*/ 123 h 123"/>
                <a:gd name="T8" fmla="*/ 19 w 106"/>
                <a:gd name="T9" fmla="*/ 123 h 123"/>
                <a:gd name="T10" fmla="*/ 0 w 106"/>
                <a:gd name="T11" fmla="*/ 104 h 123"/>
                <a:gd name="T12" fmla="*/ 0 w 106"/>
                <a:gd name="T13" fmla="*/ 36 h 123"/>
                <a:gd name="T14" fmla="*/ 7 w 106"/>
                <a:gd name="T15" fmla="*/ 30 h 123"/>
                <a:gd name="T16" fmla="*/ 7 w 106"/>
                <a:gd name="T17" fmla="*/ 30 h 123"/>
                <a:gd name="T18" fmla="*/ 13 w 106"/>
                <a:gd name="T19" fmla="*/ 36 h 123"/>
                <a:gd name="T20" fmla="*/ 13 w 106"/>
                <a:gd name="T21" fmla="*/ 56 h 123"/>
                <a:gd name="T22" fmla="*/ 19 w 106"/>
                <a:gd name="T23" fmla="*/ 56 h 123"/>
                <a:gd name="T24" fmla="*/ 19 w 106"/>
                <a:gd name="T25" fmla="*/ 17 h 123"/>
                <a:gd name="T26" fmla="*/ 26 w 106"/>
                <a:gd name="T27" fmla="*/ 11 h 123"/>
                <a:gd name="T28" fmla="*/ 28 w 106"/>
                <a:gd name="T29" fmla="*/ 11 h 123"/>
                <a:gd name="T30" fmla="*/ 34 w 106"/>
                <a:gd name="T31" fmla="*/ 17 h 123"/>
                <a:gd name="T32" fmla="*/ 34 w 106"/>
                <a:gd name="T33" fmla="*/ 49 h 123"/>
                <a:gd name="T34" fmla="*/ 40 w 106"/>
                <a:gd name="T35" fmla="*/ 49 h 123"/>
                <a:gd name="T36" fmla="*/ 40 w 106"/>
                <a:gd name="T37" fmla="*/ 7 h 123"/>
                <a:gd name="T38" fmla="*/ 46 w 106"/>
                <a:gd name="T39" fmla="*/ 0 h 123"/>
                <a:gd name="T40" fmla="*/ 48 w 106"/>
                <a:gd name="T41" fmla="*/ 0 h 123"/>
                <a:gd name="T42" fmla="*/ 54 w 106"/>
                <a:gd name="T43" fmla="*/ 7 h 123"/>
                <a:gd name="T44" fmla="*/ 54 w 106"/>
                <a:gd name="T45" fmla="*/ 49 h 123"/>
                <a:gd name="T46" fmla="*/ 60 w 106"/>
                <a:gd name="T47" fmla="*/ 49 h 123"/>
                <a:gd name="T48" fmla="*/ 60 w 106"/>
                <a:gd name="T49" fmla="*/ 16 h 123"/>
                <a:gd name="T50" fmla="*/ 66 w 106"/>
                <a:gd name="T51" fmla="*/ 10 h 123"/>
                <a:gd name="T52" fmla="*/ 68 w 106"/>
                <a:gd name="T53" fmla="*/ 10 h 123"/>
                <a:gd name="T54" fmla="*/ 75 w 106"/>
                <a:gd name="T55" fmla="*/ 16 h 123"/>
                <a:gd name="T56" fmla="*/ 75 w 106"/>
                <a:gd name="T57" fmla="*/ 80 h 123"/>
                <a:gd name="T58" fmla="*/ 79 w 106"/>
                <a:gd name="T59" fmla="*/ 81 h 123"/>
                <a:gd name="T60" fmla="*/ 87 w 106"/>
                <a:gd name="T61" fmla="*/ 73 h 123"/>
                <a:gd name="T62" fmla="*/ 98 w 106"/>
                <a:gd name="T63" fmla="*/ 70 h 123"/>
                <a:gd name="T64" fmla="*/ 101 w 106"/>
                <a:gd name="T65" fmla="*/ 71 h 123"/>
                <a:gd name="T66" fmla="*/ 106 w 106"/>
                <a:gd name="T67" fmla="*/ 7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123">
                  <a:moveTo>
                    <a:pt x="106" y="77"/>
                  </a:moveTo>
                  <a:cubicBezTo>
                    <a:pt x="105" y="80"/>
                    <a:pt x="103" y="84"/>
                    <a:pt x="100" y="86"/>
                  </a:cubicBezTo>
                  <a:cubicBezTo>
                    <a:pt x="100" y="86"/>
                    <a:pt x="71" y="116"/>
                    <a:pt x="71" y="116"/>
                  </a:cubicBezTo>
                  <a:cubicBezTo>
                    <a:pt x="67" y="120"/>
                    <a:pt x="62" y="123"/>
                    <a:pt x="56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9" y="123"/>
                    <a:pt x="0" y="115"/>
                    <a:pt x="0" y="10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2"/>
                    <a:pt x="3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1" y="30"/>
                    <a:pt x="13" y="32"/>
                    <a:pt x="13" y="3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60"/>
                    <a:pt x="19" y="60"/>
                    <a:pt x="19" y="5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3"/>
                    <a:pt x="22" y="11"/>
                    <a:pt x="26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3"/>
                    <a:pt x="34" y="17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52"/>
                    <a:pt x="40" y="52"/>
                    <a:pt x="40" y="49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4" y="7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52"/>
                    <a:pt x="60" y="52"/>
                    <a:pt x="60" y="49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63" y="10"/>
                    <a:pt x="66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72" y="10"/>
                    <a:pt x="75" y="12"/>
                    <a:pt x="75" y="16"/>
                  </a:cubicBezTo>
                  <a:cubicBezTo>
                    <a:pt x="75" y="16"/>
                    <a:pt x="75" y="77"/>
                    <a:pt x="75" y="80"/>
                  </a:cubicBezTo>
                  <a:cubicBezTo>
                    <a:pt x="75" y="83"/>
                    <a:pt x="77" y="84"/>
                    <a:pt x="79" y="8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90" y="71"/>
                    <a:pt x="94" y="70"/>
                    <a:pt x="98" y="70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4" y="72"/>
                    <a:pt x="106" y="75"/>
                    <a:pt x="106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2" name="Group 321"/>
          <p:cNvGrpSpPr/>
          <p:nvPr userDrawn="1"/>
        </p:nvGrpSpPr>
        <p:grpSpPr>
          <a:xfrm>
            <a:off x="3175557" y="2095833"/>
            <a:ext cx="386255" cy="275637"/>
            <a:chOff x="11179175" y="4841875"/>
            <a:chExt cx="747713" cy="465138"/>
          </a:xfrm>
          <a:solidFill>
            <a:schemeClr val="tx1"/>
          </a:solidFill>
        </p:grpSpPr>
        <p:sp>
          <p:nvSpPr>
            <p:cNvPr id="323" name="Freeform 80"/>
            <p:cNvSpPr>
              <a:spLocks noEditPoints="1"/>
            </p:cNvSpPr>
            <p:nvPr/>
          </p:nvSpPr>
          <p:spPr bwMode="auto">
            <a:xfrm>
              <a:off x="11179175" y="4841875"/>
              <a:ext cx="465138" cy="296863"/>
            </a:xfrm>
            <a:custGeom>
              <a:avLst/>
              <a:gdLst>
                <a:gd name="T0" fmla="*/ 15 w 160"/>
                <a:gd name="T1" fmla="*/ 102 h 102"/>
                <a:gd name="T2" fmla="*/ 15 w 160"/>
                <a:gd name="T3" fmla="*/ 102 h 102"/>
                <a:gd name="T4" fmla="*/ 155 w 160"/>
                <a:gd name="T5" fmla="*/ 102 h 102"/>
                <a:gd name="T6" fmla="*/ 160 w 160"/>
                <a:gd name="T7" fmla="*/ 97 h 102"/>
                <a:gd name="T8" fmla="*/ 154 w 160"/>
                <a:gd name="T9" fmla="*/ 49 h 102"/>
                <a:gd name="T10" fmla="*/ 148 w 160"/>
                <a:gd name="T11" fmla="*/ 43 h 102"/>
                <a:gd name="T12" fmla="*/ 97 w 160"/>
                <a:gd name="T13" fmla="*/ 43 h 102"/>
                <a:gd name="T14" fmla="*/ 97 w 160"/>
                <a:gd name="T15" fmla="*/ 5 h 102"/>
                <a:gd name="T16" fmla="*/ 91 w 160"/>
                <a:gd name="T17" fmla="*/ 0 h 102"/>
                <a:gd name="T18" fmla="*/ 33 w 160"/>
                <a:gd name="T19" fmla="*/ 0 h 102"/>
                <a:gd name="T20" fmla="*/ 28 w 160"/>
                <a:gd name="T21" fmla="*/ 5 h 102"/>
                <a:gd name="T22" fmla="*/ 28 w 160"/>
                <a:gd name="T23" fmla="*/ 29 h 102"/>
                <a:gd name="T24" fmla="*/ 15 w 160"/>
                <a:gd name="T25" fmla="*/ 29 h 102"/>
                <a:gd name="T26" fmla="*/ 0 w 160"/>
                <a:gd name="T27" fmla="*/ 73 h 102"/>
                <a:gd name="T28" fmla="*/ 15 w 160"/>
                <a:gd name="T29" fmla="*/ 102 h 102"/>
                <a:gd name="T30" fmla="*/ 43 w 160"/>
                <a:gd name="T31" fmla="*/ 20 h 102"/>
                <a:gd name="T32" fmla="*/ 48 w 160"/>
                <a:gd name="T33" fmla="*/ 16 h 102"/>
                <a:gd name="T34" fmla="*/ 77 w 160"/>
                <a:gd name="T35" fmla="*/ 16 h 102"/>
                <a:gd name="T36" fmla="*/ 81 w 160"/>
                <a:gd name="T37" fmla="*/ 20 h 102"/>
                <a:gd name="T38" fmla="*/ 81 w 160"/>
                <a:gd name="T39" fmla="*/ 52 h 102"/>
                <a:gd name="T40" fmla="*/ 77 w 160"/>
                <a:gd name="T41" fmla="*/ 56 h 102"/>
                <a:gd name="T42" fmla="*/ 71 w 160"/>
                <a:gd name="T43" fmla="*/ 56 h 102"/>
                <a:gd name="T44" fmla="*/ 64 w 160"/>
                <a:gd name="T45" fmla="*/ 53 h 102"/>
                <a:gd name="T46" fmla="*/ 47 w 160"/>
                <a:gd name="T47" fmla="*/ 41 h 102"/>
                <a:gd name="T48" fmla="*/ 43 w 160"/>
                <a:gd name="T49" fmla="*/ 34 h 102"/>
                <a:gd name="T50" fmla="*/ 43 w 160"/>
                <a:gd name="T51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0" h="102">
                  <a:moveTo>
                    <a:pt x="15" y="102"/>
                  </a:moveTo>
                  <a:cubicBezTo>
                    <a:pt x="15" y="102"/>
                    <a:pt x="15" y="102"/>
                    <a:pt x="15" y="102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8" y="102"/>
                    <a:pt x="160" y="100"/>
                    <a:pt x="160" y="97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3" y="46"/>
                    <a:pt x="151" y="43"/>
                    <a:pt x="148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2"/>
                    <a:pt x="94" y="0"/>
                    <a:pt x="9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8" y="2"/>
                    <a:pt x="28" y="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56"/>
                    <a:pt x="0" y="73"/>
                  </a:cubicBezTo>
                  <a:cubicBezTo>
                    <a:pt x="0" y="89"/>
                    <a:pt x="7" y="102"/>
                    <a:pt x="15" y="102"/>
                  </a:cubicBezTo>
                  <a:close/>
                  <a:moveTo>
                    <a:pt x="43" y="20"/>
                  </a:moveTo>
                  <a:cubicBezTo>
                    <a:pt x="43" y="18"/>
                    <a:pt x="45" y="16"/>
                    <a:pt x="48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9" y="16"/>
                    <a:pt x="81" y="18"/>
                    <a:pt x="81" y="20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54"/>
                    <a:pt x="79" y="56"/>
                    <a:pt x="77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69" y="56"/>
                    <a:pt x="66" y="55"/>
                    <a:pt x="64" y="5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9"/>
                    <a:pt x="43" y="36"/>
                    <a:pt x="43" y="34"/>
                  </a:cubicBezTo>
                  <a:lnTo>
                    <a:pt x="4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4" name="Freeform 81"/>
            <p:cNvSpPr>
              <a:spLocks/>
            </p:cNvSpPr>
            <p:nvPr/>
          </p:nvSpPr>
          <p:spPr bwMode="auto">
            <a:xfrm>
              <a:off x="11690350" y="5045075"/>
              <a:ext cx="236538" cy="261938"/>
            </a:xfrm>
            <a:custGeom>
              <a:avLst/>
              <a:gdLst>
                <a:gd name="T0" fmla="*/ 68 w 81"/>
                <a:gd name="T1" fmla="*/ 80 h 90"/>
                <a:gd name="T2" fmla="*/ 48 w 81"/>
                <a:gd name="T3" fmla="*/ 53 h 90"/>
                <a:gd name="T4" fmla="*/ 46 w 81"/>
                <a:gd name="T5" fmla="*/ 16 h 90"/>
                <a:gd name="T6" fmla="*/ 29 w 81"/>
                <a:gd name="T7" fmla="*/ 4 h 90"/>
                <a:gd name="T8" fmla="*/ 15 w 81"/>
                <a:gd name="T9" fmla="*/ 28 h 90"/>
                <a:gd name="T10" fmla="*/ 3 w 81"/>
                <a:gd name="T11" fmla="*/ 65 h 90"/>
                <a:gd name="T12" fmla="*/ 36 w 81"/>
                <a:gd name="T13" fmla="*/ 90 h 90"/>
                <a:gd name="T14" fmla="*/ 81 w 81"/>
                <a:gd name="T15" fmla="*/ 90 h 90"/>
                <a:gd name="T16" fmla="*/ 68 w 81"/>
                <a:gd name="T17" fmla="*/ 8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90">
                  <a:moveTo>
                    <a:pt x="68" y="80"/>
                  </a:moveTo>
                  <a:cubicBezTo>
                    <a:pt x="62" y="78"/>
                    <a:pt x="52" y="63"/>
                    <a:pt x="48" y="53"/>
                  </a:cubicBezTo>
                  <a:cubicBezTo>
                    <a:pt x="45" y="44"/>
                    <a:pt x="46" y="16"/>
                    <a:pt x="46" y="16"/>
                  </a:cubicBezTo>
                  <a:cubicBezTo>
                    <a:pt x="46" y="16"/>
                    <a:pt x="36" y="0"/>
                    <a:pt x="29" y="4"/>
                  </a:cubicBezTo>
                  <a:cubicBezTo>
                    <a:pt x="23" y="7"/>
                    <a:pt x="23" y="25"/>
                    <a:pt x="15" y="28"/>
                  </a:cubicBezTo>
                  <a:cubicBezTo>
                    <a:pt x="7" y="32"/>
                    <a:pt x="0" y="47"/>
                    <a:pt x="3" y="65"/>
                  </a:cubicBezTo>
                  <a:cubicBezTo>
                    <a:pt x="7" y="83"/>
                    <a:pt x="19" y="90"/>
                    <a:pt x="36" y="90"/>
                  </a:cubicBezTo>
                  <a:cubicBezTo>
                    <a:pt x="53" y="90"/>
                    <a:pt x="81" y="90"/>
                    <a:pt x="81" y="90"/>
                  </a:cubicBezTo>
                  <a:cubicBezTo>
                    <a:pt x="81" y="90"/>
                    <a:pt x="73" y="83"/>
                    <a:pt x="6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5" name="Freeform 82"/>
            <p:cNvSpPr>
              <a:spLocks noEditPoints="1"/>
            </p:cNvSpPr>
            <p:nvPr/>
          </p:nvSpPr>
          <p:spPr bwMode="auto">
            <a:xfrm>
              <a:off x="11187113" y="5184775"/>
              <a:ext cx="477838" cy="122238"/>
            </a:xfrm>
            <a:custGeom>
              <a:avLst/>
              <a:gdLst>
                <a:gd name="T0" fmla="*/ 142 w 164"/>
                <a:gd name="T1" fmla="*/ 0 h 42"/>
                <a:gd name="T2" fmla="*/ 21 w 164"/>
                <a:gd name="T3" fmla="*/ 0 h 42"/>
                <a:gd name="T4" fmla="*/ 0 w 164"/>
                <a:gd name="T5" fmla="*/ 21 h 42"/>
                <a:gd name="T6" fmla="*/ 21 w 164"/>
                <a:gd name="T7" fmla="*/ 42 h 42"/>
                <a:gd name="T8" fmla="*/ 21 w 164"/>
                <a:gd name="T9" fmla="*/ 42 h 42"/>
                <a:gd name="T10" fmla="*/ 142 w 164"/>
                <a:gd name="T11" fmla="*/ 42 h 42"/>
                <a:gd name="T12" fmla="*/ 142 w 164"/>
                <a:gd name="T13" fmla="*/ 42 h 42"/>
                <a:gd name="T14" fmla="*/ 164 w 164"/>
                <a:gd name="T15" fmla="*/ 21 h 42"/>
                <a:gd name="T16" fmla="*/ 142 w 164"/>
                <a:gd name="T17" fmla="*/ 0 h 42"/>
                <a:gd name="T18" fmla="*/ 66 w 164"/>
                <a:gd name="T19" fmla="*/ 26 h 42"/>
                <a:gd name="T20" fmla="*/ 33 w 164"/>
                <a:gd name="T21" fmla="*/ 26 h 42"/>
                <a:gd name="T22" fmla="*/ 34 w 164"/>
                <a:gd name="T23" fmla="*/ 21 h 42"/>
                <a:gd name="T24" fmla="*/ 32 w 164"/>
                <a:gd name="T25" fmla="*/ 15 h 42"/>
                <a:gd name="T26" fmla="*/ 66 w 164"/>
                <a:gd name="T27" fmla="*/ 15 h 42"/>
                <a:gd name="T28" fmla="*/ 65 w 164"/>
                <a:gd name="T29" fmla="*/ 21 h 42"/>
                <a:gd name="T30" fmla="*/ 66 w 164"/>
                <a:gd name="T31" fmla="*/ 26 h 42"/>
                <a:gd name="T32" fmla="*/ 133 w 164"/>
                <a:gd name="T33" fmla="*/ 26 h 42"/>
                <a:gd name="T34" fmla="*/ 98 w 164"/>
                <a:gd name="T35" fmla="*/ 26 h 42"/>
                <a:gd name="T36" fmla="*/ 99 w 164"/>
                <a:gd name="T37" fmla="*/ 21 h 42"/>
                <a:gd name="T38" fmla="*/ 98 w 164"/>
                <a:gd name="T39" fmla="*/ 15 h 42"/>
                <a:gd name="T40" fmla="*/ 133 w 164"/>
                <a:gd name="T41" fmla="*/ 15 h 42"/>
                <a:gd name="T42" fmla="*/ 131 w 164"/>
                <a:gd name="T43" fmla="*/ 21 h 42"/>
                <a:gd name="T44" fmla="*/ 133 w 164"/>
                <a:gd name="T45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4" h="42">
                  <a:moveTo>
                    <a:pt x="14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54" y="42"/>
                    <a:pt x="164" y="33"/>
                    <a:pt x="164" y="21"/>
                  </a:cubicBezTo>
                  <a:cubicBezTo>
                    <a:pt x="164" y="9"/>
                    <a:pt x="154" y="0"/>
                    <a:pt x="142" y="0"/>
                  </a:cubicBezTo>
                  <a:close/>
                  <a:moveTo>
                    <a:pt x="66" y="26"/>
                  </a:move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4" y="23"/>
                    <a:pt x="34" y="21"/>
                  </a:cubicBezTo>
                  <a:cubicBezTo>
                    <a:pt x="34" y="19"/>
                    <a:pt x="33" y="17"/>
                    <a:pt x="32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5" y="17"/>
                    <a:pt x="65" y="19"/>
                    <a:pt x="65" y="21"/>
                  </a:cubicBezTo>
                  <a:cubicBezTo>
                    <a:pt x="65" y="23"/>
                    <a:pt x="65" y="25"/>
                    <a:pt x="66" y="26"/>
                  </a:cubicBezTo>
                  <a:close/>
                  <a:moveTo>
                    <a:pt x="133" y="26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9" y="23"/>
                    <a:pt x="99" y="21"/>
                  </a:cubicBezTo>
                  <a:cubicBezTo>
                    <a:pt x="99" y="19"/>
                    <a:pt x="98" y="17"/>
                    <a:pt x="98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2" y="17"/>
                    <a:pt x="131" y="19"/>
                    <a:pt x="131" y="21"/>
                  </a:cubicBezTo>
                  <a:cubicBezTo>
                    <a:pt x="131" y="23"/>
                    <a:pt x="132" y="25"/>
                    <a:pt x="13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9" name="Freeform 35"/>
          <p:cNvSpPr>
            <a:spLocks noEditPoints="1"/>
          </p:cNvSpPr>
          <p:nvPr userDrawn="1"/>
        </p:nvSpPr>
        <p:spPr bwMode="auto">
          <a:xfrm>
            <a:off x="3191503" y="6195806"/>
            <a:ext cx="314086" cy="314084"/>
          </a:xfrm>
          <a:custGeom>
            <a:avLst/>
            <a:gdLst>
              <a:gd name="T0" fmla="*/ 209 w 418"/>
              <a:gd name="T1" fmla="*/ 105 h 419"/>
              <a:gd name="T2" fmla="*/ 104 w 418"/>
              <a:gd name="T3" fmla="*/ 210 h 419"/>
              <a:gd name="T4" fmla="*/ 209 w 418"/>
              <a:gd name="T5" fmla="*/ 314 h 419"/>
              <a:gd name="T6" fmla="*/ 313 w 418"/>
              <a:gd name="T7" fmla="*/ 210 h 419"/>
              <a:gd name="T8" fmla="*/ 209 w 418"/>
              <a:gd name="T9" fmla="*/ 105 h 419"/>
              <a:gd name="T10" fmla="*/ 356 w 418"/>
              <a:gd name="T11" fmla="*/ 61 h 419"/>
              <a:gd name="T12" fmla="*/ 356 w 418"/>
              <a:gd name="T13" fmla="*/ 90 h 419"/>
              <a:gd name="T14" fmla="*/ 329 w 418"/>
              <a:gd name="T15" fmla="*/ 117 h 419"/>
              <a:gd name="T16" fmla="*/ 300 w 418"/>
              <a:gd name="T17" fmla="*/ 117 h 419"/>
              <a:gd name="T18" fmla="*/ 300 w 418"/>
              <a:gd name="T19" fmla="*/ 88 h 419"/>
              <a:gd name="T20" fmla="*/ 327 w 418"/>
              <a:gd name="T21" fmla="*/ 61 h 419"/>
              <a:gd name="T22" fmla="*/ 356 w 418"/>
              <a:gd name="T23" fmla="*/ 61 h 419"/>
              <a:gd name="T24" fmla="*/ 418 w 418"/>
              <a:gd name="T25" fmla="*/ 209 h 419"/>
              <a:gd name="T26" fmla="*/ 397 w 418"/>
              <a:gd name="T27" fmla="*/ 229 h 419"/>
              <a:gd name="T28" fmla="*/ 360 w 418"/>
              <a:gd name="T29" fmla="*/ 229 h 419"/>
              <a:gd name="T30" fmla="*/ 339 w 418"/>
              <a:gd name="T31" fmla="*/ 209 h 419"/>
              <a:gd name="T32" fmla="*/ 360 w 418"/>
              <a:gd name="T33" fmla="*/ 188 h 419"/>
              <a:gd name="T34" fmla="*/ 397 w 418"/>
              <a:gd name="T35" fmla="*/ 188 h 419"/>
              <a:gd name="T36" fmla="*/ 418 w 418"/>
              <a:gd name="T37" fmla="*/ 209 h 419"/>
              <a:gd name="T38" fmla="*/ 357 w 418"/>
              <a:gd name="T39" fmla="*/ 357 h 419"/>
              <a:gd name="T40" fmla="*/ 328 w 418"/>
              <a:gd name="T41" fmla="*/ 357 h 419"/>
              <a:gd name="T42" fmla="*/ 302 w 418"/>
              <a:gd name="T43" fmla="*/ 330 h 419"/>
              <a:gd name="T44" fmla="*/ 302 w 418"/>
              <a:gd name="T45" fmla="*/ 301 h 419"/>
              <a:gd name="T46" fmla="*/ 331 w 418"/>
              <a:gd name="T47" fmla="*/ 301 h 419"/>
              <a:gd name="T48" fmla="*/ 357 w 418"/>
              <a:gd name="T49" fmla="*/ 328 h 419"/>
              <a:gd name="T50" fmla="*/ 357 w 418"/>
              <a:gd name="T51" fmla="*/ 357 h 419"/>
              <a:gd name="T52" fmla="*/ 210 w 418"/>
              <a:gd name="T53" fmla="*/ 419 h 419"/>
              <a:gd name="T54" fmla="*/ 189 w 418"/>
              <a:gd name="T55" fmla="*/ 398 h 419"/>
              <a:gd name="T56" fmla="*/ 189 w 418"/>
              <a:gd name="T57" fmla="*/ 361 h 419"/>
              <a:gd name="T58" fmla="*/ 210 w 418"/>
              <a:gd name="T59" fmla="*/ 340 h 419"/>
              <a:gd name="T60" fmla="*/ 230 w 418"/>
              <a:gd name="T61" fmla="*/ 361 h 419"/>
              <a:gd name="T62" fmla="*/ 230 w 418"/>
              <a:gd name="T63" fmla="*/ 398 h 419"/>
              <a:gd name="T64" fmla="*/ 210 w 418"/>
              <a:gd name="T65" fmla="*/ 419 h 419"/>
              <a:gd name="T66" fmla="*/ 61 w 418"/>
              <a:gd name="T67" fmla="*/ 358 h 419"/>
              <a:gd name="T68" fmla="*/ 61 w 418"/>
              <a:gd name="T69" fmla="*/ 329 h 419"/>
              <a:gd name="T70" fmla="*/ 88 w 418"/>
              <a:gd name="T71" fmla="*/ 303 h 419"/>
              <a:gd name="T72" fmla="*/ 117 w 418"/>
              <a:gd name="T73" fmla="*/ 303 h 419"/>
              <a:gd name="T74" fmla="*/ 117 w 418"/>
              <a:gd name="T75" fmla="*/ 332 h 419"/>
              <a:gd name="T76" fmla="*/ 90 w 418"/>
              <a:gd name="T77" fmla="*/ 358 h 419"/>
              <a:gd name="T78" fmla="*/ 61 w 418"/>
              <a:gd name="T79" fmla="*/ 358 h 419"/>
              <a:gd name="T80" fmla="*/ 0 w 418"/>
              <a:gd name="T81" fmla="*/ 210 h 419"/>
              <a:gd name="T82" fmla="*/ 20 w 418"/>
              <a:gd name="T83" fmla="*/ 190 h 419"/>
              <a:gd name="T84" fmla="*/ 58 w 418"/>
              <a:gd name="T85" fmla="*/ 190 h 419"/>
              <a:gd name="T86" fmla="*/ 78 w 418"/>
              <a:gd name="T87" fmla="*/ 210 h 419"/>
              <a:gd name="T88" fmla="*/ 58 w 418"/>
              <a:gd name="T89" fmla="*/ 231 h 419"/>
              <a:gd name="T90" fmla="*/ 20 w 418"/>
              <a:gd name="T91" fmla="*/ 231 h 419"/>
              <a:gd name="T92" fmla="*/ 0 w 418"/>
              <a:gd name="T93" fmla="*/ 210 h 419"/>
              <a:gd name="T94" fmla="*/ 60 w 418"/>
              <a:gd name="T95" fmla="*/ 62 h 419"/>
              <a:gd name="T96" fmla="*/ 89 w 418"/>
              <a:gd name="T97" fmla="*/ 62 h 419"/>
              <a:gd name="T98" fmla="*/ 116 w 418"/>
              <a:gd name="T99" fmla="*/ 89 h 419"/>
              <a:gd name="T100" fmla="*/ 116 w 418"/>
              <a:gd name="T101" fmla="*/ 118 h 419"/>
              <a:gd name="T102" fmla="*/ 87 w 418"/>
              <a:gd name="T103" fmla="*/ 118 h 419"/>
              <a:gd name="T104" fmla="*/ 60 w 418"/>
              <a:gd name="T105" fmla="*/ 91 h 419"/>
              <a:gd name="T106" fmla="*/ 60 w 418"/>
              <a:gd name="T107" fmla="*/ 62 h 419"/>
              <a:gd name="T108" fmla="*/ 208 w 418"/>
              <a:gd name="T109" fmla="*/ 0 h 419"/>
              <a:gd name="T110" fmla="*/ 228 w 418"/>
              <a:gd name="T111" fmla="*/ 21 h 419"/>
              <a:gd name="T112" fmla="*/ 228 w 418"/>
              <a:gd name="T113" fmla="*/ 58 h 419"/>
              <a:gd name="T114" fmla="*/ 208 w 418"/>
              <a:gd name="T115" fmla="*/ 79 h 419"/>
              <a:gd name="T116" fmla="*/ 187 w 418"/>
              <a:gd name="T117" fmla="*/ 58 h 419"/>
              <a:gd name="T118" fmla="*/ 187 w 418"/>
              <a:gd name="T119" fmla="*/ 21 h 419"/>
              <a:gd name="T120" fmla="*/ 208 w 418"/>
              <a:gd name="T121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9">
                <a:moveTo>
                  <a:pt x="209" y="105"/>
                </a:moveTo>
                <a:cubicBezTo>
                  <a:pt x="151" y="105"/>
                  <a:pt x="104" y="152"/>
                  <a:pt x="104" y="210"/>
                </a:cubicBezTo>
                <a:cubicBezTo>
                  <a:pt x="104" y="267"/>
                  <a:pt x="151" y="314"/>
                  <a:pt x="209" y="314"/>
                </a:cubicBezTo>
                <a:cubicBezTo>
                  <a:pt x="266" y="314"/>
                  <a:pt x="313" y="267"/>
                  <a:pt x="313" y="210"/>
                </a:cubicBezTo>
                <a:cubicBezTo>
                  <a:pt x="313" y="152"/>
                  <a:pt x="266" y="105"/>
                  <a:pt x="209" y="105"/>
                </a:cubicBezTo>
                <a:close/>
                <a:moveTo>
                  <a:pt x="356" y="61"/>
                </a:moveTo>
                <a:cubicBezTo>
                  <a:pt x="364" y="69"/>
                  <a:pt x="364" y="82"/>
                  <a:pt x="356" y="90"/>
                </a:cubicBezTo>
                <a:cubicBezTo>
                  <a:pt x="329" y="117"/>
                  <a:pt x="329" y="117"/>
                  <a:pt x="329" y="117"/>
                </a:cubicBezTo>
                <a:cubicBezTo>
                  <a:pt x="321" y="124"/>
                  <a:pt x="308" y="124"/>
                  <a:pt x="300" y="117"/>
                </a:cubicBezTo>
                <a:cubicBezTo>
                  <a:pt x="293" y="109"/>
                  <a:pt x="293" y="96"/>
                  <a:pt x="300" y="88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35" y="53"/>
                  <a:pt x="348" y="53"/>
                  <a:pt x="356" y="61"/>
                </a:cubicBezTo>
                <a:close/>
                <a:moveTo>
                  <a:pt x="418" y="209"/>
                </a:moveTo>
                <a:cubicBezTo>
                  <a:pt x="418" y="220"/>
                  <a:pt x="409" y="229"/>
                  <a:pt x="397" y="229"/>
                </a:cubicBezTo>
                <a:cubicBezTo>
                  <a:pt x="360" y="229"/>
                  <a:pt x="360" y="229"/>
                  <a:pt x="360" y="229"/>
                </a:cubicBezTo>
                <a:cubicBezTo>
                  <a:pt x="349" y="229"/>
                  <a:pt x="339" y="220"/>
                  <a:pt x="339" y="209"/>
                </a:cubicBezTo>
                <a:cubicBezTo>
                  <a:pt x="339" y="198"/>
                  <a:pt x="349" y="188"/>
                  <a:pt x="360" y="188"/>
                </a:cubicBezTo>
                <a:cubicBezTo>
                  <a:pt x="397" y="188"/>
                  <a:pt x="397" y="188"/>
                  <a:pt x="397" y="188"/>
                </a:cubicBezTo>
                <a:cubicBezTo>
                  <a:pt x="409" y="188"/>
                  <a:pt x="418" y="197"/>
                  <a:pt x="418" y="209"/>
                </a:cubicBezTo>
                <a:close/>
                <a:moveTo>
                  <a:pt x="357" y="357"/>
                </a:moveTo>
                <a:cubicBezTo>
                  <a:pt x="349" y="365"/>
                  <a:pt x="336" y="365"/>
                  <a:pt x="328" y="357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294" y="322"/>
                  <a:pt x="294" y="309"/>
                  <a:pt x="302" y="301"/>
                </a:cubicBezTo>
                <a:cubicBezTo>
                  <a:pt x="310" y="293"/>
                  <a:pt x="323" y="293"/>
                  <a:pt x="331" y="301"/>
                </a:cubicBezTo>
                <a:cubicBezTo>
                  <a:pt x="357" y="328"/>
                  <a:pt x="357" y="328"/>
                  <a:pt x="357" y="328"/>
                </a:cubicBezTo>
                <a:cubicBezTo>
                  <a:pt x="365" y="336"/>
                  <a:pt x="365" y="349"/>
                  <a:pt x="357" y="357"/>
                </a:cubicBezTo>
                <a:close/>
                <a:moveTo>
                  <a:pt x="210" y="419"/>
                </a:moveTo>
                <a:cubicBezTo>
                  <a:pt x="198" y="419"/>
                  <a:pt x="189" y="409"/>
                  <a:pt x="189" y="398"/>
                </a:cubicBezTo>
                <a:cubicBezTo>
                  <a:pt x="189" y="361"/>
                  <a:pt x="189" y="361"/>
                  <a:pt x="189" y="361"/>
                </a:cubicBezTo>
                <a:cubicBezTo>
                  <a:pt x="189" y="350"/>
                  <a:pt x="198" y="340"/>
                  <a:pt x="210" y="340"/>
                </a:cubicBezTo>
                <a:cubicBezTo>
                  <a:pt x="221" y="340"/>
                  <a:pt x="230" y="350"/>
                  <a:pt x="230" y="361"/>
                </a:cubicBezTo>
                <a:cubicBezTo>
                  <a:pt x="230" y="398"/>
                  <a:pt x="230" y="398"/>
                  <a:pt x="230" y="398"/>
                </a:cubicBezTo>
                <a:cubicBezTo>
                  <a:pt x="230" y="410"/>
                  <a:pt x="221" y="419"/>
                  <a:pt x="210" y="419"/>
                </a:cubicBezTo>
                <a:close/>
                <a:moveTo>
                  <a:pt x="61" y="358"/>
                </a:moveTo>
                <a:cubicBezTo>
                  <a:pt x="53" y="350"/>
                  <a:pt x="53" y="337"/>
                  <a:pt x="61" y="329"/>
                </a:cubicBezTo>
                <a:cubicBezTo>
                  <a:pt x="88" y="303"/>
                  <a:pt x="88" y="303"/>
                  <a:pt x="88" y="303"/>
                </a:cubicBezTo>
                <a:cubicBezTo>
                  <a:pt x="96" y="295"/>
                  <a:pt x="109" y="295"/>
                  <a:pt x="117" y="303"/>
                </a:cubicBezTo>
                <a:cubicBezTo>
                  <a:pt x="125" y="311"/>
                  <a:pt x="125" y="324"/>
                  <a:pt x="117" y="332"/>
                </a:cubicBezTo>
                <a:cubicBezTo>
                  <a:pt x="90" y="358"/>
                  <a:pt x="90" y="358"/>
                  <a:pt x="90" y="358"/>
                </a:cubicBezTo>
                <a:cubicBezTo>
                  <a:pt x="82" y="366"/>
                  <a:pt x="69" y="366"/>
                  <a:pt x="61" y="358"/>
                </a:cubicBezTo>
                <a:close/>
                <a:moveTo>
                  <a:pt x="0" y="210"/>
                </a:moveTo>
                <a:cubicBezTo>
                  <a:pt x="0" y="199"/>
                  <a:pt x="9" y="190"/>
                  <a:pt x="20" y="190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69" y="190"/>
                  <a:pt x="78" y="199"/>
                  <a:pt x="78" y="210"/>
                </a:cubicBezTo>
                <a:cubicBezTo>
                  <a:pt x="78" y="222"/>
                  <a:pt x="69" y="231"/>
                  <a:pt x="58" y="231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9" y="231"/>
                  <a:pt x="0" y="222"/>
                  <a:pt x="0" y="210"/>
                </a:cubicBezTo>
                <a:close/>
                <a:moveTo>
                  <a:pt x="60" y="62"/>
                </a:moveTo>
                <a:cubicBezTo>
                  <a:pt x="68" y="54"/>
                  <a:pt x="81" y="54"/>
                  <a:pt x="89" y="62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24" y="97"/>
                  <a:pt x="124" y="110"/>
                  <a:pt x="116" y="118"/>
                </a:cubicBezTo>
                <a:cubicBezTo>
                  <a:pt x="108" y="126"/>
                  <a:pt x="95" y="126"/>
                  <a:pt x="87" y="118"/>
                </a:cubicBezTo>
                <a:cubicBezTo>
                  <a:pt x="60" y="91"/>
                  <a:pt x="60" y="91"/>
                  <a:pt x="60" y="91"/>
                </a:cubicBezTo>
                <a:cubicBezTo>
                  <a:pt x="52" y="83"/>
                  <a:pt x="52" y="70"/>
                  <a:pt x="60" y="62"/>
                </a:cubicBezTo>
                <a:close/>
                <a:moveTo>
                  <a:pt x="208" y="0"/>
                </a:moveTo>
                <a:cubicBezTo>
                  <a:pt x="219" y="0"/>
                  <a:pt x="228" y="10"/>
                  <a:pt x="228" y="21"/>
                </a:cubicBezTo>
                <a:cubicBezTo>
                  <a:pt x="228" y="58"/>
                  <a:pt x="228" y="58"/>
                  <a:pt x="228" y="58"/>
                </a:cubicBezTo>
                <a:cubicBezTo>
                  <a:pt x="228" y="70"/>
                  <a:pt x="219" y="79"/>
                  <a:pt x="208" y="79"/>
                </a:cubicBezTo>
                <a:cubicBezTo>
                  <a:pt x="197" y="79"/>
                  <a:pt x="187" y="70"/>
                  <a:pt x="187" y="58"/>
                </a:cubicBezTo>
                <a:cubicBezTo>
                  <a:pt x="187" y="21"/>
                  <a:pt x="187" y="21"/>
                  <a:pt x="187" y="21"/>
                </a:cubicBezTo>
                <a:cubicBezTo>
                  <a:pt x="187" y="10"/>
                  <a:pt x="197" y="0"/>
                  <a:pt x="20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02" name="Group 401"/>
          <p:cNvGrpSpPr/>
          <p:nvPr userDrawn="1"/>
        </p:nvGrpSpPr>
        <p:grpSpPr>
          <a:xfrm>
            <a:off x="3191503" y="4928477"/>
            <a:ext cx="314086" cy="314084"/>
            <a:chOff x="-3122613" y="1201738"/>
            <a:chExt cx="3213101" cy="2951162"/>
          </a:xfrm>
          <a:solidFill>
            <a:schemeClr val="tx1"/>
          </a:solidFill>
        </p:grpSpPr>
        <p:sp>
          <p:nvSpPr>
            <p:cNvPr id="403" name="Oval 42"/>
            <p:cNvSpPr>
              <a:spLocks noChangeArrowheads="1"/>
            </p:cNvSpPr>
            <p:nvPr/>
          </p:nvSpPr>
          <p:spPr bwMode="auto">
            <a:xfrm>
              <a:off x="-1755775" y="2438400"/>
              <a:ext cx="479425" cy="485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4" name="Freeform 43"/>
            <p:cNvSpPr>
              <a:spLocks/>
            </p:cNvSpPr>
            <p:nvPr/>
          </p:nvSpPr>
          <p:spPr bwMode="auto">
            <a:xfrm>
              <a:off x="-2609850" y="1208088"/>
              <a:ext cx="2187576" cy="2944812"/>
            </a:xfrm>
            <a:custGeom>
              <a:avLst/>
              <a:gdLst>
                <a:gd name="T0" fmla="*/ 278 w 320"/>
                <a:gd name="T1" fmla="*/ 286 h 431"/>
                <a:gd name="T2" fmla="*/ 285 w 320"/>
                <a:gd name="T3" fmla="*/ 337 h 431"/>
                <a:gd name="T4" fmla="*/ 268 w 320"/>
                <a:gd name="T5" fmla="*/ 384 h 431"/>
                <a:gd name="T6" fmla="*/ 195 w 320"/>
                <a:gd name="T7" fmla="*/ 367 h 431"/>
                <a:gd name="T8" fmla="*/ 94 w 320"/>
                <a:gd name="T9" fmla="*/ 258 h 431"/>
                <a:gd name="T10" fmla="*/ 35 w 320"/>
                <a:gd name="T11" fmla="*/ 94 h 431"/>
                <a:gd name="T12" fmla="*/ 52 w 320"/>
                <a:gd name="T13" fmla="*/ 47 h 431"/>
                <a:gd name="T14" fmla="*/ 112 w 320"/>
                <a:gd name="T15" fmla="*/ 56 h 431"/>
                <a:gd name="T16" fmla="*/ 140 w 320"/>
                <a:gd name="T17" fmla="*/ 32 h 431"/>
                <a:gd name="T18" fmla="*/ 33 w 320"/>
                <a:gd name="T19" fmla="*/ 17 h 431"/>
                <a:gd name="T20" fmla="*/ 0 w 320"/>
                <a:gd name="T21" fmla="*/ 94 h 431"/>
                <a:gd name="T22" fmla="*/ 64 w 320"/>
                <a:gd name="T23" fmla="*/ 277 h 431"/>
                <a:gd name="T24" fmla="*/ 176 w 320"/>
                <a:gd name="T25" fmla="*/ 396 h 431"/>
                <a:gd name="T26" fmla="*/ 287 w 320"/>
                <a:gd name="T27" fmla="*/ 413 h 431"/>
                <a:gd name="T28" fmla="*/ 320 w 320"/>
                <a:gd name="T29" fmla="*/ 337 h 431"/>
                <a:gd name="T30" fmla="*/ 301 w 320"/>
                <a:gd name="T31" fmla="*/ 244 h 431"/>
                <a:gd name="T32" fmla="*/ 278 w 320"/>
                <a:gd name="T33" fmla="*/ 28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0" h="431">
                  <a:moveTo>
                    <a:pt x="278" y="286"/>
                  </a:moveTo>
                  <a:cubicBezTo>
                    <a:pt x="282" y="304"/>
                    <a:pt x="285" y="322"/>
                    <a:pt x="285" y="337"/>
                  </a:cubicBezTo>
                  <a:cubicBezTo>
                    <a:pt x="285" y="350"/>
                    <a:pt x="283" y="374"/>
                    <a:pt x="268" y="384"/>
                  </a:cubicBezTo>
                  <a:cubicBezTo>
                    <a:pt x="253" y="393"/>
                    <a:pt x="226" y="387"/>
                    <a:pt x="195" y="367"/>
                  </a:cubicBezTo>
                  <a:cubicBezTo>
                    <a:pt x="160" y="343"/>
                    <a:pt x="124" y="304"/>
                    <a:pt x="94" y="258"/>
                  </a:cubicBezTo>
                  <a:cubicBezTo>
                    <a:pt x="57" y="200"/>
                    <a:pt x="35" y="139"/>
                    <a:pt x="35" y="94"/>
                  </a:cubicBezTo>
                  <a:cubicBezTo>
                    <a:pt x="35" y="80"/>
                    <a:pt x="37" y="56"/>
                    <a:pt x="52" y="47"/>
                  </a:cubicBezTo>
                  <a:cubicBezTo>
                    <a:pt x="65" y="39"/>
                    <a:pt x="87" y="42"/>
                    <a:pt x="112" y="56"/>
                  </a:cubicBezTo>
                  <a:cubicBezTo>
                    <a:pt x="122" y="48"/>
                    <a:pt x="131" y="39"/>
                    <a:pt x="140" y="32"/>
                  </a:cubicBezTo>
                  <a:cubicBezTo>
                    <a:pt x="98" y="5"/>
                    <a:pt x="60" y="0"/>
                    <a:pt x="33" y="17"/>
                  </a:cubicBezTo>
                  <a:cubicBezTo>
                    <a:pt x="18" y="27"/>
                    <a:pt x="0" y="48"/>
                    <a:pt x="0" y="94"/>
                  </a:cubicBezTo>
                  <a:cubicBezTo>
                    <a:pt x="0" y="145"/>
                    <a:pt x="24" y="214"/>
                    <a:pt x="64" y="277"/>
                  </a:cubicBezTo>
                  <a:cubicBezTo>
                    <a:pt x="97" y="328"/>
                    <a:pt x="137" y="370"/>
                    <a:pt x="176" y="396"/>
                  </a:cubicBezTo>
                  <a:cubicBezTo>
                    <a:pt x="220" y="425"/>
                    <a:pt x="259" y="431"/>
                    <a:pt x="287" y="413"/>
                  </a:cubicBezTo>
                  <a:cubicBezTo>
                    <a:pt x="302" y="404"/>
                    <a:pt x="320" y="382"/>
                    <a:pt x="320" y="337"/>
                  </a:cubicBezTo>
                  <a:cubicBezTo>
                    <a:pt x="320" y="310"/>
                    <a:pt x="313" y="278"/>
                    <a:pt x="301" y="244"/>
                  </a:cubicBezTo>
                  <a:cubicBezTo>
                    <a:pt x="294" y="259"/>
                    <a:pt x="286" y="272"/>
                    <a:pt x="278" y="2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5" name="Freeform 44"/>
            <p:cNvSpPr>
              <a:spLocks/>
            </p:cNvSpPr>
            <p:nvPr/>
          </p:nvSpPr>
          <p:spPr bwMode="auto">
            <a:xfrm>
              <a:off x="-1400175" y="1795463"/>
              <a:ext cx="512763" cy="711200"/>
            </a:xfrm>
            <a:custGeom>
              <a:avLst/>
              <a:gdLst>
                <a:gd name="T0" fmla="*/ 27 w 75"/>
                <a:gd name="T1" fmla="*/ 0 h 104"/>
                <a:gd name="T2" fmla="*/ 0 w 75"/>
                <a:gd name="T3" fmla="*/ 23 h 104"/>
                <a:gd name="T4" fmla="*/ 49 w 75"/>
                <a:gd name="T5" fmla="*/ 87 h 104"/>
                <a:gd name="T6" fmla="*/ 59 w 75"/>
                <a:gd name="T7" fmla="*/ 104 h 104"/>
                <a:gd name="T8" fmla="*/ 75 w 75"/>
                <a:gd name="T9" fmla="*/ 62 h 104"/>
                <a:gd name="T10" fmla="*/ 27 w 75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04">
                  <a:moveTo>
                    <a:pt x="27" y="0"/>
                  </a:moveTo>
                  <a:cubicBezTo>
                    <a:pt x="18" y="7"/>
                    <a:pt x="9" y="14"/>
                    <a:pt x="0" y="23"/>
                  </a:cubicBezTo>
                  <a:cubicBezTo>
                    <a:pt x="17" y="41"/>
                    <a:pt x="34" y="63"/>
                    <a:pt x="49" y="87"/>
                  </a:cubicBezTo>
                  <a:cubicBezTo>
                    <a:pt x="53" y="93"/>
                    <a:pt x="56" y="98"/>
                    <a:pt x="59" y="104"/>
                  </a:cubicBezTo>
                  <a:cubicBezTo>
                    <a:pt x="66" y="90"/>
                    <a:pt x="71" y="76"/>
                    <a:pt x="75" y="62"/>
                  </a:cubicBezTo>
                  <a:cubicBezTo>
                    <a:pt x="60" y="40"/>
                    <a:pt x="44" y="19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6" name="Freeform 45"/>
            <p:cNvSpPr>
              <a:spLocks/>
            </p:cNvSpPr>
            <p:nvPr/>
          </p:nvSpPr>
          <p:spPr bwMode="auto">
            <a:xfrm>
              <a:off x="-2144713" y="1201738"/>
              <a:ext cx="1722438" cy="2357437"/>
            </a:xfrm>
            <a:custGeom>
              <a:avLst/>
              <a:gdLst>
                <a:gd name="T0" fmla="*/ 108 w 252"/>
                <a:gd name="T1" fmla="*/ 35 h 345"/>
                <a:gd name="T2" fmla="*/ 0 w 252"/>
                <a:gd name="T3" fmla="*/ 149 h 345"/>
                <a:gd name="T4" fmla="*/ 16 w 252"/>
                <a:gd name="T5" fmla="*/ 191 h 345"/>
                <a:gd name="T6" fmla="*/ 26 w 252"/>
                <a:gd name="T7" fmla="*/ 174 h 345"/>
                <a:gd name="T8" fmla="*/ 127 w 252"/>
                <a:gd name="T9" fmla="*/ 65 h 345"/>
                <a:gd name="T10" fmla="*/ 200 w 252"/>
                <a:gd name="T11" fmla="*/ 48 h 345"/>
                <a:gd name="T12" fmla="*/ 217 w 252"/>
                <a:gd name="T13" fmla="*/ 95 h 345"/>
                <a:gd name="T14" fmla="*/ 217 w 252"/>
                <a:gd name="T15" fmla="*/ 95 h 345"/>
                <a:gd name="T16" fmla="*/ 158 w 252"/>
                <a:gd name="T17" fmla="*/ 259 h 345"/>
                <a:gd name="T18" fmla="*/ 109 w 252"/>
                <a:gd name="T19" fmla="*/ 323 h 345"/>
                <a:gd name="T20" fmla="*/ 136 w 252"/>
                <a:gd name="T21" fmla="*/ 345 h 345"/>
                <a:gd name="T22" fmla="*/ 188 w 252"/>
                <a:gd name="T23" fmla="*/ 278 h 345"/>
                <a:gd name="T24" fmla="*/ 252 w 252"/>
                <a:gd name="T25" fmla="*/ 95 h 345"/>
                <a:gd name="T26" fmla="*/ 252 w 252"/>
                <a:gd name="T27" fmla="*/ 95 h 345"/>
                <a:gd name="T28" fmla="*/ 219 w 252"/>
                <a:gd name="T29" fmla="*/ 18 h 345"/>
                <a:gd name="T30" fmla="*/ 108 w 252"/>
                <a:gd name="T31" fmla="*/ 3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345">
                  <a:moveTo>
                    <a:pt x="108" y="35"/>
                  </a:moveTo>
                  <a:cubicBezTo>
                    <a:pt x="70" y="61"/>
                    <a:pt x="32" y="101"/>
                    <a:pt x="0" y="149"/>
                  </a:cubicBezTo>
                  <a:cubicBezTo>
                    <a:pt x="4" y="163"/>
                    <a:pt x="9" y="177"/>
                    <a:pt x="16" y="191"/>
                  </a:cubicBezTo>
                  <a:cubicBezTo>
                    <a:pt x="19" y="185"/>
                    <a:pt x="22" y="180"/>
                    <a:pt x="26" y="174"/>
                  </a:cubicBezTo>
                  <a:cubicBezTo>
                    <a:pt x="56" y="127"/>
                    <a:pt x="92" y="88"/>
                    <a:pt x="127" y="65"/>
                  </a:cubicBezTo>
                  <a:cubicBezTo>
                    <a:pt x="158" y="45"/>
                    <a:pt x="185" y="38"/>
                    <a:pt x="200" y="48"/>
                  </a:cubicBezTo>
                  <a:cubicBezTo>
                    <a:pt x="215" y="57"/>
                    <a:pt x="217" y="81"/>
                    <a:pt x="217" y="95"/>
                  </a:cubicBezTo>
                  <a:cubicBezTo>
                    <a:pt x="217" y="95"/>
                    <a:pt x="217" y="95"/>
                    <a:pt x="217" y="95"/>
                  </a:cubicBezTo>
                  <a:cubicBezTo>
                    <a:pt x="217" y="140"/>
                    <a:pt x="195" y="201"/>
                    <a:pt x="158" y="259"/>
                  </a:cubicBezTo>
                  <a:cubicBezTo>
                    <a:pt x="143" y="282"/>
                    <a:pt x="126" y="304"/>
                    <a:pt x="109" y="323"/>
                  </a:cubicBezTo>
                  <a:cubicBezTo>
                    <a:pt x="118" y="331"/>
                    <a:pt x="127" y="339"/>
                    <a:pt x="136" y="345"/>
                  </a:cubicBezTo>
                  <a:cubicBezTo>
                    <a:pt x="154" y="325"/>
                    <a:pt x="172" y="302"/>
                    <a:pt x="188" y="278"/>
                  </a:cubicBezTo>
                  <a:cubicBezTo>
                    <a:pt x="228" y="215"/>
                    <a:pt x="252" y="146"/>
                    <a:pt x="252" y="95"/>
                  </a:cubicBezTo>
                  <a:cubicBezTo>
                    <a:pt x="252" y="95"/>
                    <a:pt x="252" y="95"/>
                    <a:pt x="252" y="95"/>
                  </a:cubicBezTo>
                  <a:cubicBezTo>
                    <a:pt x="252" y="49"/>
                    <a:pt x="234" y="28"/>
                    <a:pt x="219" y="18"/>
                  </a:cubicBezTo>
                  <a:cubicBezTo>
                    <a:pt x="191" y="0"/>
                    <a:pt x="152" y="7"/>
                    <a:pt x="10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7" name="Freeform 46"/>
            <p:cNvSpPr>
              <a:spLocks/>
            </p:cNvSpPr>
            <p:nvPr/>
          </p:nvSpPr>
          <p:spPr bwMode="auto">
            <a:xfrm>
              <a:off x="-360362" y="2165350"/>
              <a:ext cx="450850" cy="1031875"/>
            </a:xfrm>
            <a:custGeom>
              <a:avLst/>
              <a:gdLst>
                <a:gd name="T0" fmla="*/ 31 w 66"/>
                <a:gd name="T1" fmla="*/ 75 h 151"/>
                <a:gd name="T2" fmla="*/ 0 w 66"/>
                <a:gd name="T3" fmla="*/ 115 h 151"/>
                <a:gd name="T4" fmla="*/ 10 w 66"/>
                <a:gd name="T5" fmla="*/ 151 h 151"/>
                <a:gd name="T6" fmla="*/ 66 w 66"/>
                <a:gd name="T7" fmla="*/ 75 h 151"/>
                <a:gd name="T8" fmla="*/ 10 w 66"/>
                <a:gd name="T9" fmla="*/ 0 h 151"/>
                <a:gd name="T10" fmla="*/ 0 w 66"/>
                <a:gd name="T11" fmla="*/ 36 h 151"/>
                <a:gd name="T12" fmla="*/ 31 w 66"/>
                <a:gd name="T13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51">
                  <a:moveTo>
                    <a:pt x="31" y="75"/>
                  </a:moveTo>
                  <a:cubicBezTo>
                    <a:pt x="31" y="88"/>
                    <a:pt x="20" y="103"/>
                    <a:pt x="0" y="115"/>
                  </a:cubicBezTo>
                  <a:cubicBezTo>
                    <a:pt x="4" y="127"/>
                    <a:pt x="7" y="139"/>
                    <a:pt x="10" y="151"/>
                  </a:cubicBezTo>
                  <a:cubicBezTo>
                    <a:pt x="46" y="130"/>
                    <a:pt x="66" y="104"/>
                    <a:pt x="66" y="75"/>
                  </a:cubicBezTo>
                  <a:cubicBezTo>
                    <a:pt x="66" y="47"/>
                    <a:pt x="46" y="20"/>
                    <a:pt x="10" y="0"/>
                  </a:cubicBezTo>
                  <a:cubicBezTo>
                    <a:pt x="7" y="12"/>
                    <a:pt x="4" y="23"/>
                    <a:pt x="0" y="36"/>
                  </a:cubicBezTo>
                  <a:cubicBezTo>
                    <a:pt x="20" y="48"/>
                    <a:pt x="31" y="62"/>
                    <a:pt x="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8" name="Freeform 47"/>
            <p:cNvSpPr>
              <a:spLocks/>
            </p:cNvSpPr>
            <p:nvPr/>
          </p:nvSpPr>
          <p:spPr bwMode="auto">
            <a:xfrm>
              <a:off x="-3122613" y="2165350"/>
              <a:ext cx="450850" cy="1031875"/>
            </a:xfrm>
            <a:custGeom>
              <a:avLst/>
              <a:gdLst>
                <a:gd name="T0" fmla="*/ 35 w 66"/>
                <a:gd name="T1" fmla="*/ 75 h 151"/>
                <a:gd name="T2" fmla="*/ 66 w 66"/>
                <a:gd name="T3" fmla="*/ 36 h 151"/>
                <a:gd name="T4" fmla="*/ 56 w 66"/>
                <a:gd name="T5" fmla="*/ 0 h 151"/>
                <a:gd name="T6" fmla="*/ 0 w 66"/>
                <a:gd name="T7" fmla="*/ 75 h 151"/>
                <a:gd name="T8" fmla="*/ 56 w 66"/>
                <a:gd name="T9" fmla="*/ 151 h 151"/>
                <a:gd name="T10" fmla="*/ 65 w 66"/>
                <a:gd name="T11" fmla="*/ 115 h 151"/>
                <a:gd name="T12" fmla="*/ 35 w 66"/>
                <a:gd name="T13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51">
                  <a:moveTo>
                    <a:pt x="35" y="75"/>
                  </a:moveTo>
                  <a:cubicBezTo>
                    <a:pt x="35" y="62"/>
                    <a:pt x="46" y="48"/>
                    <a:pt x="66" y="36"/>
                  </a:cubicBezTo>
                  <a:cubicBezTo>
                    <a:pt x="62" y="23"/>
                    <a:pt x="59" y="12"/>
                    <a:pt x="56" y="0"/>
                  </a:cubicBezTo>
                  <a:cubicBezTo>
                    <a:pt x="20" y="20"/>
                    <a:pt x="0" y="47"/>
                    <a:pt x="0" y="75"/>
                  </a:cubicBezTo>
                  <a:cubicBezTo>
                    <a:pt x="0" y="104"/>
                    <a:pt x="20" y="130"/>
                    <a:pt x="56" y="151"/>
                  </a:cubicBezTo>
                  <a:cubicBezTo>
                    <a:pt x="59" y="139"/>
                    <a:pt x="62" y="127"/>
                    <a:pt x="65" y="115"/>
                  </a:cubicBezTo>
                  <a:cubicBezTo>
                    <a:pt x="46" y="103"/>
                    <a:pt x="35" y="88"/>
                    <a:pt x="3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9" name="Freeform 48"/>
            <p:cNvSpPr>
              <a:spLocks/>
            </p:cNvSpPr>
            <p:nvPr/>
          </p:nvSpPr>
          <p:spPr bwMode="auto">
            <a:xfrm>
              <a:off x="-2609850" y="2882900"/>
              <a:ext cx="957263" cy="1270000"/>
            </a:xfrm>
            <a:custGeom>
              <a:avLst/>
              <a:gdLst>
                <a:gd name="T0" fmla="*/ 112 w 140"/>
                <a:gd name="T1" fmla="*/ 129 h 186"/>
                <a:gd name="T2" fmla="*/ 52 w 140"/>
                <a:gd name="T3" fmla="*/ 139 h 186"/>
                <a:gd name="T4" fmla="*/ 35 w 140"/>
                <a:gd name="T5" fmla="*/ 92 h 186"/>
                <a:gd name="T6" fmla="*/ 42 w 140"/>
                <a:gd name="T7" fmla="*/ 41 h 186"/>
                <a:gd name="T8" fmla="*/ 19 w 140"/>
                <a:gd name="T9" fmla="*/ 0 h 186"/>
                <a:gd name="T10" fmla="*/ 0 w 140"/>
                <a:gd name="T11" fmla="*/ 92 h 186"/>
                <a:gd name="T12" fmla="*/ 33 w 140"/>
                <a:gd name="T13" fmla="*/ 168 h 186"/>
                <a:gd name="T14" fmla="*/ 140 w 140"/>
                <a:gd name="T15" fmla="*/ 154 h 186"/>
                <a:gd name="T16" fmla="*/ 112 w 140"/>
                <a:gd name="T17" fmla="*/ 12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86">
                  <a:moveTo>
                    <a:pt x="112" y="129"/>
                  </a:moveTo>
                  <a:cubicBezTo>
                    <a:pt x="87" y="143"/>
                    <a:pt x="65" y="147"/>
                    <a:pt x="52" y="139"/>
                  </a:cubicBezTo>
                  <a:cubicBezTo>
                    <a:pt x="37" y="129"/>
                    <a:pt x="35" y="105"/>
                    <a:pt x="35" y="92"/>
                  </a:cubicBezTo>
                  <a:cubicBezTo>
                    <a:pt x="35" y="77"/>
                    <a:pt x="38" y="59"/>
                    <a:pt x="42" y="41"/>
                  </a:cubicBezTo>
                  <a:cubicBezTo>
                    <a:pt x="34" y="27"/>
                    <a:pt x="26" y="14"/>
                    <a:pt x="19" y="0"/>
                  </a:cubicBezTo>
                  <a:cubicBezTo>
                    <a:pt x="7" y="33"/>
                    <a:pt x="0" y="65"/>
                    <a:pt x="0" y="92"/>
                  </a:cubicBezTo>
                  <a:cubicBezTo>
                    <a:pt x="0" y="137"/>
                    <a:pt x="18" y="159"/>
                    <a:pt x="33" y="168"/>
                  </a:cubicBezTo>
                  <a:cubicBezTo>
                    <a:pt x="60" y="186"/>
                    <a:pt x="98" y="180"/>
                    <a:pt x="140" y="154"/>
                  </a:cubicBezTo>
                  <a:cubicBezTo>
                    <a:pt x="131" y="146"/>
                    <a:pt x="122" y="138"/>
                    <a:pt x="112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16" name="Freeform 92"/>
          <p:cNvSpPr>
            <a:spLocks noEditPoints="1"/>
          </p:cNvSpPr>
          <p:nvPr userDrawn="1"/>
        </p:nvSpPr>
        <p:spPr bwMode="auto">
          <a:xfrm>
            <a:off x="3191503" y="5563417"/>
            <a:ext cx="314086" cy="314084"/>
          </a:xfrm>
          <a:custGeom>
            <a:avLst/>
            <a:gdLst>
              <a:gd name="T0" fmla="*/ 118 w 274"/>
              <a:gd name="T1" fmla="*/ 36 h 225"/>
              <a:gd name="T2" fmla="*/ 25 w 274"/>
              <a:gd name="T3" fmla="*/ 0 h 225"/>
              <a:gd name="T4" fmla="*/ 71 w 274"/>
              <a:gd name="T5" fmla="*/ 159 h 225"/>
              <a:gd name="T6" fmla="*/ 75 w 274"/>
              <a:gd name="T7" fmla="*/ 88 h 225"/>
              <a:gd name="T8" fmla="*/ 118 w 274"/>
              <a:gd name="T9" fmla="*/ 36 h 225"/>
              <a:gd name="T10" fmla="*/ 232 w 274"/>
              <a:gd name="T11" fmla="*/ 12 h 225"/>
              <a:gd name="T12" fmla="*/ 90 w 274"/>
              <a:gd name="T13" fmla="*/ 159 h 225"/>
              <a:gd name="T14" fmla="*/ 182 w 274"/>
              <a:gd name="T15" fmla="*/ 69 h 225"/>
              <a:gd name="T16" fmla="*/ 104 w 274"/>
              <a:gd name="T17" fmla="*/ 190 h 225"/>
              <a:gd name="T18" fmla="*/ 93 w 274"/>
              <a:gd name="T19" fmla="*/ 225 h 225"/>
              <a:gd name="T20" fmla="*/ 118 w 274"/>
              <a:gd name="T21" fmla="*/ 225 h 225"/>
              <a:gd name="T22" fmla="*/ 129 w 274"/>
              <a:gd name="T23" fmla="*/ 205 h 225"/>
              <a:gd name="T24" fmla="*/ 232 w 274"/>
              <a:gd name="T25" fmla="*/ 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4" h="225">
                <a:moveTo>
                  <a:pt x="118" y="36"/>
                </a:moveTo>
                <a:cubicBezTo>
                  <a:pt x="98" y="21"/>
                  <a:pt x="69" y="8"/>
                  <a:pt x="25" y="0"/>
                </a:cubicBezTo>
                <a:cubicBezTo>
                  <a:pt x="0" y="106"/>
                  <a:pt x="35" y="145"/>
                  <a:pt x="71" y="159"/>
                </a:cubicBezTo>
                <a:cubicBezTo>
                  <a:pt x="66" y="138"/>
                  <a:pt x="65" y="113"/>
                  <a:pt x="75" y="88"/>
                </a:cubicBezTo>
                <a:cubicBezTo>
                  <a:pt x="83" y="68"/>
                  <a:pt x="98" y="50"/>
                  <a:pt x="118" y="36"/>
                </a:cubicBezTo>
                <a:close/>
                <a:moveTo>
                  <a:pt x="232" y="12"/>
                </a:moveTo>
                <a:cubicBezTo>
                  <a:pt x="85" y="40"/>
                  <a:pt x="77" y="112"/>
                  <a:pt x="90" y="159"/>
                </a:cubicBezTo>
                <a:cubicBezTo>
                  <a:pt x="125" y="69"/>
                  <a:pt x="182" y="69"/>
                  <a:pt x="182" y="69"/>
                </a:cubicBezTo>
                <a:cubicBezTo>
                  <a:pt x="136" y="112"/>
                  <a:pt x="117" y="156"/>
                  <a:pt x="104" y="190"/>
                </a:cubicBezTo>
                <a:cubicBezTo>
                  <a:pt x="101" y="198"/>
                  <a:pt x="97" y="210"/>
                  <a:pt x="93" y="225"/>
                </a:cubicBezTo>
                <a:cubicBezTo>
                  <a:pt x="118" y="225"/>
                  <a:pt x="118" y="225"/>
                  <a:pt x="118" y="225"/>
                </a:cubicBezTo>
                <a:cubicBezTo>
                  <a:pt x="118" y="225"/>
                  <a:pt x="126" y="216"/>
                  <a:pt x="129" y="205"/>
                </a:cubicBezTo>
                <a:cubicBezTo>
                  <a:pt x="174" y="205"/>
                  <a:pt x="274" y="186"/>
                  <a:pt x="232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500" name="Group 499"/>
          <p:cNvGrpSpPr/>
          <p:nvPr userDrawn="1"/>
        </p:nvGrpSpPr>
        <p:grpSpPr>
          <a:xfrm>
            <a:off x="3191503" y="6759506"/>
            <a:ext cx="314086" cy="314084"/>
            <a:chOff x="11245377" y="-3667124"/>
            <a:chExt cx="3375025" cy="3275012"/>
          </a:xfrm>
          <a:solidFill>
            <a:schemeClr val="tx1"/>
          </a:solidFill>
        </p:grpSpPr>
        <p:sp>
          <p:nvSpPr>
            <p:cNvPr id="501" name="Freeform 12"/>
            <p:cNvSpPr>
              <a:spLocks/>
            </p:cNvSpPr>
            <p:nvPr/>
          </p:nvSpPr>
          <p:spPr bwMode="auto">
            <a:xfrm>
              <a:off x="12485215" y="-1423987"/>
              <a:ext cx="962025" cy="1031875"/>
            </a:xfrm>
            <a:custGeom>
              <a:avLst/>
              <a:gdLst>
                <a:gd name="T0" fmla="*/ 70 w 101"/>
                <a:gd name="T1" fmla="*/ 99 h 108"/>
                <a:gd name="T2" fmla="*/ 69 w 101"/>
                <a:gd name="T3" fmla="*/ 68 h 108"/>
                <a:gd name="T4" fmla="*/ 101 w 101"/>
                <a:gd name="T5" fmla="*/ 26 h 108"/>
                <a:gd name="T6" fmla="*/ 86 w 101"/>
                <a:gd name="T7" fmla="*/ 18 h 108"/>
                <a:gd name="T8" fmla="*/ 68 w 101"/>
                <a:gd name="T9" fmla="*/ 37 h 108"/>
                <a:gd name="T10" fmla="*/ 67 w 101"/>
                <a:gd name="T11" fmla="*/ 0 h 108"/>
                <a:gd name="T12" fmla="*/ 44 w 101"/>
                <a:gd name="T13" fmla="*/ 3 h 108"/>
                <a:gd name="T14" fmla="*/ 26 w 101"/>
                <a:gd name="T15" fmla="*/ 1 h 108"/>
                <a:gd name="T16" fmla="*/ 26 w 101"/>
                <a:gd name="T17" fmla="*/ 19 h 108"/>
                <a:gd name="T18" fmla="*/ 16 w 101"/>
                <a:gd name="T19" fmla="*/ 9 h 108"/>
                <a:gd name="T20" fmla="*/ 12 w 101"/>
                <a:gd name="T21" fmla="*/ 12 h 108"/>
                <a:gd name="T22" fmla="*/ 0 w 101"/>
                <a:gd name="T23" fmla="*/ 18 h 108"/>
                <a:gd name="T24" fmla="*/ 25 w 101"/>
                <a:gd name="T25" fmla="*/ 45 h 108"/>
                <a:gd name="T26" fmla="*/ 25 w 101"/>
                <a:gd name="T27" fmla="*/ 100 h 108"/>
                <a:gd name="T28" fmla="*/ 12 w 101"/>
                <a:gd name="T29" fmla="*/ 108 h 108"/>
                <a:gd name="T30" fmla="*/ 80 w 101"/>
                <a:gd name="T31" fmla="*/ 108 h 108"/>
                <a:gd name="T32" fmla="*/ 70 w 101"/>
                <a:gd name="T33" fmla="*/ 9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08">
                  <a:moveTo>
                    <a:pt x="70" y="99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5" y="24"/>
                    <a:pt x="90" y="21"/>
                    <a:pt x="86" y="18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2"/>
                    <a:pt x="52" y="3"/>
                    <a:pt x="44" y="3"/>
                  </a:cubicBezTo>
                  <a:cubicBezTo>
                    <a:pt x="38" y="3"/>
                    <a:pt x="32" y="2"/>
                    <a:pt x="26" y="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3" y="11"/>
                    <a:pt x="12" y="12"/>
                  </a:cubicBezTo>
                  <a:cubicBezTo>
                    <a:pt x="8" y="14"/>
                    <a:pt x="4" y="16"/>
                    <a:pt x="0" y="18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17" y="102"/>
                    <a:pt x="12" y="108"/>
                    <a:pt x="12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76" y="102"/>
                    <a:pt x="70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2" name="Freeform 13"/>
            <p:cNvSpPr>
              <a:spLocks/>
            </p:cNvSpPr>
            <p:nvPr/>
          </p:nvSpPr>
          <p:spPr bwMode="auto">
            <a:xfrm>
              <a:off x="11245377" y="-2941637"/>
              <a:ext cx="3375025" cy="1738313"/>
            </a:xfrm>
            <a:custGeom>
              <a:avLst/>
              <a:gdLst>
                <a:gd name="T0" fmla="*/ 293 w 354"/>
                <a:gd name="T1" fmla="*/ 49 h 182"/>
                <a:gd name="T2" fmla="*/ 265 w 354"/>
                <a:gd name="T3" fmla="*/ 66 h 182"/>
                <a:gd name="T4" fmla="*/ 265 w 354"/>
                <a:gd name="T5" fmla="*/ 49 h 182"/>
                <a:gd name="T6" fmla="*/ 291 w 354"/>
                <a:gd name="T7" fmla="*/ 40 h 182"/>
                <a:gd name="T8" fmla="*/ 232 w 354"/>
                <a:gd name="T9" fmla="*/ 23 h 182"/>
                <a:gd name="T10" fmla="*/ 155 w 354"/>
                <a:gd name="T11" fmla="*/ 33 h 182"/>
                <a:gd name="T12" fmla="*/ 171 w 354"/>
                <a:gd name="T13" fmla="*/ 48 h 182"/>
                <a:gd name="T14" fmla="*/ 166 w 354"/>
                <a:gd name="T15" fmla="*/ 64 h 182"/>
                <a:gd name="T16" fmla="*/ 109 w 354"/>
                <a:gd name="T17" fmla="*/ 49 h 182"/>
                <a:gd name="T18" fmla="*/ 34 w 354"/>
                <a:gd name="T19" fmla="*/ 67 h 182"/>
                <a:gd name="T20" fmla="*/ 28 w 354"/>
                <a:gd name="T21" fmla="*/ 131 h 182"/>
                <a:gd name="T22" fmla="*/ 85 w 354"/>
                <a:gd name="T23" fmla="*/ 155 h 182"/>
                <a:gd name="T24" fmla="*/ 146 w 354"/>
                <a:gd name="T25" fmla="*/ 135 h 182"/>
                <a:gd name="T26" fmla="*/ 210 w 354"/>
                <a:gd name="T27" fmla="*/ 129 h 182"/>
                <a:gd name="T28" fmla="*/ 290 w 354"/>
                <a:gd name="T29" fmla="*/ 161 h 182"/>
                <a:gd name="T30" fmla="*/ 333 w 354"/>
                <a:gd name="T31" fmla="*/ 112 h 182"/>
                <a:gd name="T32" fmla="*/ 293 w 354"/>
                <a:gd name="T33" fmla="*/ 4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4" h="182">
                  <a:moveTo>
                    <a:pt x="293" y="49"/>
                  </a:moveTo>
                  <a:cubicBezTo>
                    <a:pt x="280" y="49"/>
                    <a:pt x="268" y="53"/>
                    <a:pt x="265" y="66"/>
                  </a:cubicBezTo>
                  <a:cubicBezTo>
                    <a:pt x="259" y="63"/>
                    <a:pt x="257" y="56"/>
                    <a:pt x="265" y="49"/>
                  </a:cubicBezTo>
                  <a:cubicBezTo>
                    <a:pt x="272" y="42"/>
                    <a:pt x="284" y="40"/>
                    <a:pt x="291" y="40"/>
                  </a:cubicBezTo>
                  <a:cubicBezTo>
                    <a:pt x="284" y="18"/>
                    <a:pt x="254" y="8"/>
                    <a:pt x="232" y="23"/>
                  </a:cubicBezTo>
                  <a:cubicBezTo>
                    <a:pt x="208" y="0"/>
                    <a:pt x="169" y="13"/>
                    <a:pt x="155" y="33"/>
                  </a:cubicBezTo>
                  <a:cubicBezTo>
                    <a:pt x="161" y="36"/>
                    <a:pt x="168" y="41"/>
                    <a:pt x="171" y="48"/>
                  </a:cubicBezTo>
                  <a:cubicBezTo>
                    <a:pt x="177" y="57"/>
                    <a:pt x="172" y="63"/>
                    <a:pt x="166" y="64"/>
                  </a:cubicBezTo>
                  <a:cubicBezTo>
                    <a:pt x="169" y="34"/>
                    <a:pt x="117" y="30"/>
                    <a:pt x="109" y="49"/>
                  </a:cubicBezTo>
                  <a:cubicBezTo>
                    <a:pt x="83" y="22"/>
                    <a:pt x="39" y="30"/>
                    <a:pt x="34" y="67"/>
                  </a:cubicBezTo>
                  <a:cubicBezTo>
                    <a:pt x="2" y="77"/>
                    <a:pt x="0" y="118"/>
                    <a:pt x="28" y="131"/>
                  </a:cubicBezTo>
                  <a:cubicBezTo>
                    <a:pt x="24" y="162"/>
                    <a:pt x="67" y="178"/>
                    <a:pt x="85" y="155"/>
                  </a:cubicBezTo>
                  <a:cubicBezTo>
                    <a:pt x="104" y="172"/>
                    <a:pt x="140" y="157"/>
                    <a:pt x="146" y="135"/>
                  </a:cubicBezTo>
                  <a:cubicBezTo>
                    <a:pt x="161" y="145"/>
                    <a:pt x="199" y="144"/>
                    <a:pt x="210" y="129"/>
                  </a:cubicBezTo>
                  <a:cubicBezTo>
                    <a:pt x="210" y="163"/>
                    <a:pt x="252" y="182"/>
                    <a:pt x="290" y="161"/>
                  </a:cubicBezTo>
                  <a:cubicBezTo>
                    <a:pt x="323" y="171"/>
                    <a:pt x="349" y="137"/>
                    <a:pt x="333" y="112"/>
                  </a:cubicBezTo>
                  <a:cubicBezTo>
                    <a:pt x="354" y="83"/>
                    <a:pt x="326" y="49"/>
                    <a:pt x="29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3" name="Freeform 14"/>
            <p:cNvSpPr>
              <a:spLocks/>
            </p:cNvSpPr>
            <p:nvPr/>
          </p:nvSpPr>
          <p:spPr bwMode="auto">
            <a:xfrm>
              <a:off x="11721627" y="-3667124"/>
              <a:ext cx="2365375" cy="944563"/>
            </a:xfrm>
            <a:custGeom>
              <a:avLst/>
              <a:gdLst>
                <a:gd name="T0" fmla="*/ 230 w 248"/>
                <a:gd name="T1" fmla="*/ 55 h 99"/>
                <a:gd name="T2" fmla="*/ 185 w 248"/>
                <a:gd name="T3" fmla="*/ 21 h 99"/>
                <a:gd name="T4" fmla="*/ 162 w 248"/>
                <a:gd name="T5" fmla="*/ 46 h 99"/>
                <a:gd name="T6" fmla="*/ 163 w 248"/>
                <a:gd name="T7" fmla="*/ 51 h 99"/>
                <a:gd name="T8" fmla="*/ 164 w 248"/>
                <a:gd name="T9" fmla="*/ 54 h 99"/>
                <a:gd name="T10" fmla="*/ 161 w 248"/>
                <a:gd name="T11" fmla="*/ 54 h 99"/>
                <a:gd name="T12" fmla="*/ 153 w 248"/>
                <a:gd name="T13" fmla="*/ 51 h 99"/>
                <a:gd name="T14" fmla="*/ 150 w 248"/>
                <a:gd name="T15" fmla="*/ 43 h 99"/>
                <a:gd name="T16" fmla="*/ 151 w 248"/>
                <a:gd name="T17" fmla="*/ 36 h 99"/>
                <a:gd name="T18" fmla="*/ 167 w 248"/>
                <a:gd name="T19" fmla="*/ 15 h 99"/>
                <a:gd name="T20" fmla="*/ 100 w 248"/>
                <a:gd name="T21" fmla="*/ 32 h 99"/>
                <a:gd name="T22" fmla="*/ 37 w 248"/>
                <a:gd name="T23" fmla="*/ 48 h 99"/>
                <a:gd name="T24" fmla="*/ 0 w 248"/>
                <a:gd name="T25" fmla="*/ 94 h 99"/>
                <a:gd name="T26" fmla="*/ 23 w 248"/>
                <a:gd name="T27" fmla="*/ 89 h 99"/>
                <a:gd name="T28" fmla="*/ 58 w 248"/>
                <a:gd name="T29" fmla="*/ 99 h 99"/>
                <a:gd name="T30" fmla="*/ 60 w 248"/>
                <a:gd name="T31" fmla="*/ 98 h 99"/>
                <a:gd name="T32" fmla="*/ 83 w 248"/>
                <a:gd name="T33" fmla="*/ 94 h 99"/>
                <a:gd name="T34" fmla="*/ 92 w 248"/>
                <a:gd name="T35" fmla="*/ 94 h 99"/>
                <a:gd name="T36" fmla="*/ 115 w 248"/>
                <a:gd name="T37" fmla="*/ 76 h 99"/>
                <a:gd name="T38" fmla="*/ 151 w 248"/>
                <a:gd name="T39" fmla="*/ 67 h 99"/>
                <a:gd name="T40" fmla="*/ 184 w 248"/>
                <a:gd name="T41" fmla="*/ 75 h 99"/>
                <a:gd name="T42" fmla="*/ 205 w 248"/>
                <a:gd name="T43" fmla="*/ 72 h 99"/>
                <a:gd name="T44" fmla="*/ 238 w 248"/>
                <a:gd name="T45" fmla="*/ 82 h 99"/>
                <a:gd name="T46" fmla="*/ 246 w 248"/>
                <a:gd name="T47" fmla="*/ 88 h 99"/>
                <a:gd name="T48" fmla="*/ 230 w 248"/>
                <a:gd name="T49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99">
                  <a:moveTo>
                    <a:pt x="230" y="55"/>
                  </a:moveTo>
                  <a:cubicBezTo>
                    <a:pt x="230" y="36"/>
                    <a:pt x="207" y="19"/>
                    <a:pt x="185" y="21"/>
                  </a:cubicBezTo>
                  <a:cubicBezTo>
                    <a:pt x="169" y="26"/>
                    <a:pt x="162" y="37"/>
                    <a:pt x="162" y="46"/>
                  </a:cubicBezTo>
                  <a:cubicBezTo>
                    <a:pt x="162" y="47"/>
                    <a:pt x="162" y="49"/>
                    <a:pt x="163" y="51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58" y="54"/>
                    <a:pt x="155" y="53"/>
                    <a:pt x="153" y="51"/>
                  </a:cubicBezTo>
                  <a:cubicBezTo>
                    <a:pt x="151" y="49"/>
                    <a:pt x="150" y="46"/>
                    <a:pt x="150" y="43"/>
                  </a:cubicBezTo>
                  <a:cubicBezTo>
                    <a:pt x="150" y="41"/>
                    <a:pt x="150" y="38"/>
                    <a:pt x="151" y="36"/>
                  </a:cubicBezTo>
                  <a:cubicBezTo>
                    <a:pt x="153" y="28"/>
                    <a:pt x="161" y="20"/>
                    <a:pt x="167" y="15"/>
                  </a:cubicBezTo>
                  <a:cubicBezTo>
                    <a:pt x="143" y="0"/>
                    <a:pt x="108" y="13"/>
                    <a:pt x="100" y="32"/>
                  </a:cubicBezTo>
                  <a:cubicBezTo>
                    <a:pt x="86" y="16"/>
                    <a:pt x="43" y="25"/>
                    <a:pt x="37" y="48"/>
                  </a:cubicBezTo>
                  <a:cubicBezTo>
                    <a:pt x="17" y="48"/>
                    <a:pt x="0" y="71"/>
                    <a:pt x="0" y="94"/>
                  </a:cubicBezTo>
                  <a:cubicBezTo>
                    <a:pt x="7" y="91"/>
                    <a:pt x="15" y="89"/>
                    <a:pt x="23" y="89"/>
                  </a:cubicBezTo>
                  <a:cubicBezTo>
                    <a:pt x="35" y="89"/>
                    <a:pt x="47" y="92"/>
                    <a:pt x="58" y="99"/>
                  </a:cubicBezTo>
                  <a:cubicBezTo>
                    <a:pt x="59" y="99"/>
                    <a:pt x="59" y="98"/>
                    <a:pt x="60" y="98"/>
                  </a:cubicBezTo>
                  <a:cubicBezTo>
                    <a:pt x="67" y="95"/>
                    <a:pt x="75" y="94"/>
                    <a:pt x="83" y="94"/>
                  </a:cubicBezTo>
                  <a:cubicBezTo>
                    <a:pt x="86" y="94"/>
                    <a:pt x="89" y="94"/>
                    <a:pt x="92" y="94"/>
                  </a:cubicBezTo>
                  <a:cubicBezTo>
                    <a:pt x="98" y="86"/>
                    <a:pt x="106" y="80"/>
                    <a:pt x="115" y="76"/>
                  </a:cubicBezTo>
                  <a:cubicBezTo>
                    <a:pt x="126" y="70"/>
                    <a:pt x="138" y="67"/>
                    <a:pt x="151" y="67"/>
                  </a:cubicBezTo>
                  <a:cubicBezTo>
                    <a:pt x="162" y="67"/>
                    <a:pt x="173" y="70"/>
                    <a:pt x="184" y="75"/>
                  </a:cubicBezTo>
                  <a:cubicBezTo>
                    <a:pt x="191" y="73"/>
                    <a:pt x="198" y="72"/>
                    <a:pt x="205" y="72"/>
                  </a:cubicBezTo>
                  <a:cubicBezTo>
                    <a:pt x="217" y="72"/>
                    <a:pt x="228" y="75"/>
                    <a:pt x="238" y="82"/>
                  </a:cubicBezTo>
                  <a:cubicBezTo>
                    <a:pt x="241" y="83"/>
                    <a:pt x="243" y="85"/>
                    <a:pt x="246" y="88"/>
                  </a:cubicBezTo>
                  <a:cubicBezTo>
                    <a:pt x="248" y="74"/>
                    <a:pt x="241" y="60"/>
                    <a:pt x="23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505" name="Rectangle 504"/>
          <p:cNvSpPr/>
          <p:nvPr userDrawn="1"/>
        </p:nvSpPr>
        <p:spPr>
          <a:xfrm>
            <a:off x="6158617" y="4474853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Food</a:t>
            </a:r>
          </a:p>
        </p:txBody>
      </p:sp>
      <p:sp>
        <p:nvSpPr>
          <p:cNvPr id="508" name="Rectangle 507"/>
          <p:cNvSpPr/>
          <p:nvPr userDrawn="1"/>
        </p:nvSpPr>
        <p:spPr>
          <a:xfrm>
            <a:off x="8747857" y="4474853"/>
            <a:ext cx="102303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Buildings</a:t>
            </a:r>
          </a:p>
        </p:txBody>
      </p:sp>
      <p:sp>
        <p:nvSpPr>
          <p:cNvPr id="359" name="Rectangle 358"/>
          <p:cNvSpPr/>
          <p:nvPr userDrawn="1"/>
        </p:nvSpPr>
        <p:spPr>
          <a:xfrm>
            <a:off x="506947" y="1658372"/>
            <a:ext cx="47436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Transportation/Construction/Industrial/Manufacturing</a:t>
            </a:r>
          </a:p>
        </p:txBody>
      </p:sp>
      <p:sp>
        <p:nvSpPr>
          <p:cNvPr id="360" name="Rectangle 359"/>
          <p:cNvSpPr/>
          <p:nvPr userDrawn="1"/>
        </p:nvSpPr>
        <p:spPr>
          <a:xfrm>
            <a:off x="6913306" y="1658372"/>
            <a:ext cx="84029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Medical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495" name="Straight Connector 494"/>
          <p:cNvCxnSpPr/>
          <p:nvPr userDrawn="1"/>
        </p:nvCxnSpPr>
        <p:spPr bwMode="auto">
          <a:xfrm>
            <a:off x="466843" y="4817777"/>
            <a:ext cx="505438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>
            <a:cxnSpLocks/>
          </p:cNvCxnSpPr>
          <p:nvPr userDrawn="1"/>
        </p:nvCxnSpPr>
        <p:spPr bwMode="auto">
          <a:xfrm>
            <a:off x="466843" y="1973434"/>
            <a:ext cx="569177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22" name="Group 10">
            <a:extLst>
              <a:ext uri="{FF2B5EF4-FFF2-40B4-BE49-F238E27FC236}">
                <a16:creationId xmlns:a16="http://schemas.microsoft.com/office/drawing/2014/main" id="{EEE3E68F-3AB6-4EAB-A484-E17848D41C2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038987" y="3223332"/>
            <a:ext cx="277298" cy="256918"/>
            <a:chOff x="2654" y="1702"/>
            <a:chExt cx="1905" cy="1765"/>
          </a:xfrm>
          <a:solidFill>
            <a:schemeClr val="tx1"/>
          </a:solidFill>
        </p:grpSpPr>
        <p:sp>
          <p:nvSpPr>
            <p:cNvPr id="423" name="Freeform 11">
              <a:extLst>
                <a:ext uri="{FF2B5EF4-FFF2-40B4-BE49-F238E27FC236}">
                  <a16:creationId xmlns:a16="http://schemas.microsoft.com/office/drawing/2014/main" id="{FFAC9AB4-3FCF-45DF-8459-9DE5AF384B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79" y="2399"/>
              <a:ext cx="901" cy="593"/>
            </a:xfrm>
            <a:custGeom>
              <a:avLst/>
              <a:gdLst>
                <a:gd name="T0" fmla="*/ 432 w 433"/>
                <a:gd name="T1" fmla="*/ 156 h 284"/>
                <a:gd name="T2" fmla="*/ 432 w 433"/>
                <a:gd name="T3" fmla="*/ 151 h 284"/>
                <a:gd name="T4" fmla="*/ 162 w 433"/>
                <a:gd name="T5" fmla="*/ 32 h 284"/>
                <a:gd name="T6" fmla="*/ 39 w 433"/>
                <a:gd name="T7" fmla="*/ 130 h 284"/>
                <a:gd name="T8" fmla="*/ 9 w 433"/>
                <a:gd name="T9" fmla="*/ 279 h 284"/>
                <a:gd name="T10" fmla="*/ 12 w 433"/>
                <a:gd name="T11" fmla="*/ 283 h 284"/>
                <a:gd name="T12" fmla="*/ 15 w 433"/>
                <a:gd name="T13" fmla="*/ 284 h 284"/>
                <a:gd name="T14" fmla="*/ 17 w 433"/>
                <a:gd name="T15" fmla="*/ 284 h 284"/>
                <a:gd name="T16" fmla="*/ 428 w 433"/>
                <a:gd name="T17" fmla="*/ 159 h 284"/>
                <a:gd name="T18" fmla="*/ 432 w 433"/>
                <a:gd name="T19" fmla="*/ 156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284">
                  <a:moveTo>
                    <a:pt x="432" y="156"/>
                  </a:moveTo>
                  <a:cubicBezTo>
                    <a:pt x="433" y="154"/>
                    <a:pt x="433" y="153"/>
                    <a:pt x="432" y="151"/>
                  </a:cubicBezTo>
                  <a:cubicBezTo>
                    <a:pt x="386" y="51"/>
                    <a:pt x="270" y="0"/>
                    <a:pt x="162" y="32"/>
                  </a:cubicBezTo>
                  <a:cubicBezTo>
                    <a:pt x="111" y="50"/>
                    <a:pt x="67" y="84"/>
                    <a:pt x="39" y="130"/>
                  </a:cubicBezTo>
                  <a:cubicBezTo>
                    <a:pt x="11" y="175"/>
                    <a:pt x="0" y="228"/>
                    <a:pt x="9" y="279"/>
                  </a:cubicBezTo>
                  <a:cubicBezTo>
                    <a:pt x="9" y="281"/>
                    <a:pt x="10" y="282"/>
                    <a:pt x="12" y="283"/>
                  </a:cubicBezTo>
                  <a:cubicBezTo>
                    <a:pt x="13" y="284"/>
                    <a:pt x="14" y="284"/>
                    <a:pt x="15" y="284"/>
                  </a:cubicBezTo>
                  <a:cubicBezTo>
                    <a:pt x="16" y="284"/>
                    <a:pt x="16" y="284"/>
                    <a:pt x="17" y="284"/>
                  </a:cubicBezTo>
                  <a:cubicBezTo>
                    <a:pt x="428" y="159"/>
                    <a:pt x="428" y="159"/>
                    <a:pt x="428" y="159"/>
                  </a:cubicBezTo>
                  <a:cubicBezTo>
                    <a:pt x="430" y="159"/>
                    <a:pt x="431" y="158"/>
                    <a:pt x="43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4" name="Freeform 12">
              <a:extLst>
                <a:ext uri="{FF2B5EF4-FFF2-40B4-BE49-F238E27FC236}">
                  <a16:creationId xmlns:a16="http://schemas.microsoft.com/office/drawing/2014/main" id="{E4BC35B7-74B8-4C6A-946B-0FE7190A12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37" y="2823"/>
              <a:ext cx="922" cy="540"/>
            </a:xfrm>
            <a:custGeom>
              <a:avLst/>
              <a:gdLst>
                <a:gd name="T0" fmla="*/ 424 w 443"/>
                <a:gd name="T1" fmla="*/ 5 h 259"/>
                <a:gd name="T2" fmla="*/ 421 w 443"/>
                <a:gd name="T3" fmla="*/ 1 h 259"/>
                <a:gd name="T4" fmla="*/ 416 w 443"/>
                <a:gd name="T5" fmla="*/ 1 h 259"/>
                <a:gd name="T6" fmla="*/ 5 w 443"/>
                <a:gd name="T7" fmla="*/ 124 h 259"/>
                <a:gd name="T8" fmla="*/ 1 w 443"/>
                <a:gd name="T9" fmla="*/ 127 h 259"/>
                <a:gd name="T10" fmla="*/ 1 w 443"/>
                <a:gd name="T11" fmla="*/ 132 h 259"/>
                <a:gd name="T12" fmla="*/ 111 w 443"/>
                <a:gd name="T13" fmla="*/ 240 h 259"/>
                <a:gd name="T14" fmla="*/ 203 w 443"/>
                <a:gd name="T15" fmla="*/ 259 h 259"/>
                <a:gd name="T16" fmla="*/ 270 w 443"/>
                <a:gd name="T17" fmla="*/ 250 h 259"/>
                <a:gd name="T18" fmla="*/ 424 w 443"/>
                <a:gd name="T19" fmla="*/ 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3" h="259">
                  <a:moveTo>
                    <a:pt x="424" y="5"/>
                  </a:moveTo>
                  <a:cubicBezTo>
                    <a:pt x="423" y="4"/>
                    <a:pt x="422" y="2"/>
                    <a:pt x="421" y="1"/>
                  </a:cubicBezTo>
                  <a:cubicBezTo>
                    <a:pt x="419" y="0"/>
                    <a:pt x="418" y="0"/>
                    <a:pt x="416" y="1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3" y="124"/>
                    <a:pt x="2" y="125"/>
                    <a:pt x="1" y="127"/>
                  </a:cubicBezTo>
                  <a:cubicBezTo>
                    <a:pt x="0" y="129"/>
                    <a:pt x="0" y="130"/>
                    <a:pt x="1" y="132"/>
                  </a:cubicBezTo>
                  <a:cubicBezTo>
                    <a:pt x="23" y="180"/>
                    <a:pt x="63" y="219"/>
                    <a:pt x="111" y="240"/>
                  </a:cubicBezTo>
                  <a:cubicBezTo>
                    <a:pt x="140" y="253"/>
                    <a:pt x="171" y="259"/>
                    <a:pt x="203" y="259"/>
                  </a:cubicBezTo>
                  <a:cubicBezTo>
                    <a:pt x="226" y="259"/>
                    <a:pt x="248" y="256"/>
                    <a:pt x="270" y="250"/>
                  </a:cubicBezTo>
                  <a:cubicBezTo>
                    <a:pt x="375" y="218"/>
                    <a:pt x="443" y="111"/>
                    <a:pt x="4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5" name="Freeform 13">
              <a:extLst>
                <a:ext uri="{FF2B5EF4-FFF2-40B4-BE49-F238E27FC236}">
                  <a16:creationId xmlns:a16="http://schemas.microsoft.com/office/drawing/2014/main" id="{B243E069-EDA2-4B3E-9C48-610897D62C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4" y="1702"/>
              <a:ext cx="1566" cy="1765"/>
            </a:xfrm>
            <a:custGeom>
              <a:avLst/>
              <a:gdLst>
                <a:gd name="T0" fmla="*/ 418 w 752"/>
                <a:gd name="T1" fmla="*/ 565 h 846"/>
                <a:gd name="T2" fmla="*/ 433 w 752"/>
                <a:gd name="T3" fmla="*/ 493 h 846"/>
                <a:gd name="T4" fmla="*/ 435 w 752"/>
                <a:gd name="T5" fmla="*/ 489 h 846"/>
                <a:gd name="T6" fmla="*/ 291 w 752"/>
                <a:gd name="T7" fmla="*/ 391 h 846"/>
                <a:gd name="T8" fmla="*/ 226 w 752"/>
                <a:gd name="T9" fmla="*/ 347 h 846"/>
                <a:gd name="T10" fmla="*/ 379 w 752"/>
                <a:gd name="T11" fmla="*/ 132 h 846"/>
                <a:gd name="T12" fmla="*/ 616 w 752"/>
                <a:gd name="T13" fmla="*/ 93 h 846"/>
                <a:gd name="T14" fmla="*/ 660 w 752"/>
                <a:gd name="T15" fmla="*/ 315 h 846"/>
                <a:gd name="T16" fmla="*/ 654 w 752"/>
                <a:gd name="T17" fmla="*/ 325 h 846"/>
                <a:gd name="T18" fmla="*/ 665 w 752"/>
                <a:gd name="T19" fmla="*/ 325 h 846"/>
                <a:gd name="T20" fmla="*/ 713 w 752"/>
                <a:gd name="T21" fmla="*/ 329 h 846"/>
                <a:gd name="T22" fmla="*/ 718 w 752"/>
                <a:gd name="T23" fmla="*/ 330 h 846"/>
                <a:gd name="T24" fmla="*/ 720 w 752"/>
                <a:gd name="T25" fmla="*/ 326 h 846"/>
                <a:gd name="T26" fmla="*/ 739 w 752"/>
                <a:gd name="T27" fmla="*/ 175 h 846"/>
                <a:gd name="T28" fmla="*/ 650 w 752"/>
                <a:gd name="T29" fmla="*/ 48 h 846"/>
                <a:gd name="T30" fmla="*/ 480 w 752"/>
                <a:gd name="T31" fmla="*/ 10 h 846"/>
                <a:gd name="T32" fmla="*/ 333 w 752"/>
                <a:gd name="T33" fmla="*/ 103 h 846"/>
                <a:gd name="T34" fmla="*/ 47 w 752"/>
                <a:gd name="T35" fmla="*/ 501 h 846"/>
                <a:gd name="T36" fmla="*/ 10 w 752"/>
                <a:gd name="T37" fmla="*/ 664 h 846"/>
                <a:gd name="T38" fmla="*/ 103 w 752"/>
                <a:gd name="T39" fmla="*/ 806 h 846"/>
                <a:gd name="T40" fmla="*/ 232 w 752"/>
                <a:gd name="T41" fmla="*/ 846 h 846"/>
                <a:gd name="T42" fmla="*/ 420 w 752"/>
                <a:gd name="T43" fmla="*/ 752 h 846"/>
                <a:gd name="T44" fmla="*/ 454 w 752"/>
                <a:gd name="T45" fmla="*/ 704 h 846"/>
                <a:gd name="T46" fmla="*/ 452 w 752"/>
                <a:gd name="T47" fmla="*/ 701 h 846"/>
                <a:gd name="T48" fmla="*/ 418 w 752"/>
                <a:gd name="T49" fmla="*/ 56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2" h="846">
                  <a:moveTo>
                    <a:pt x="418" y="565"/>
                  </a:moveTo>
                  <a:cubicBezTo>
                    <a:pt x="419" y="540"/>
                    <a:pt x="424" y="516"/>
                    <a:pt x="433" y="493"/>
                  </a:cubicBezTo>
                  <a:cubicBezTo>
                    <a:pt x="435" y="489"/>
                    <a:pt x="435" y="489"/>
                    <a:pt x="435" y="489"/>
                  </a:cubicBezTo>
                  <a:cubicBezTo>
                    <a:pt x="291" y="391"/>
                    <a:pt x="291" y="391"/>
                    <a:pt x="291" y="391"/>
                  </a:cubicBezTo>
                  <a:cubicBezTo>
                    <a:pt x="226" y="347"/>
                    <a:pt x="226" y="347"/>
                    <a:pt x="226" y="347"/>
                  </a:cubicBezTo>
                  <a:cubicBezTo>
                    <a:pt x="379" y="132"/>
                    <a:pt x="379" y="132"/>
                    <a:pt x="379" y="132"/>
                  </a:cubicBezTo>
                  <a:cubicBezTo>
                    <a:pt x="435" y="60"/>
                    <a:pt x="542" y="42"/>
                    <a:pt x="616" y="93"/>
                  </a:cubicBezTo>
                  <a:cubicBezTo>
                    <a:pt x="689" y="144"/>
                    <a:pt x="709" y="241"/>
                    <a:pt x="660" y="315"/>
                  </a:cubicBezTo>
                  <a:cubicBezTo>
                    <a:pt x="654" y="325"/>
                    <a:pt x="654" y="325"/>
                    <a:pt x="654" y="325"/>
                  </a:cubicBezTo>
                  <a:cubicBezTo>
                    <a:pt x="665" y="325"/>
                    <a:pt x="665" y="325"/>
                    <a:pt x="665" y="325"/>
                  </a:cubicBezTo>
                  <a:cubicBezTo>
                    <a:pt x="682" y="325"/>
                    <a:pt x="700" y="325"/>
                    <a:pt x="713" y="329"/>
                  </a:cubicBezTo>
                  <a:cubicBezTo>
                    <a:pt x="718" y="330"/>
                    <a:pt x="718" y="330"/>
                    <a:pt x="718" y="330"/>
                  </a:cubicBezTo>
                  <a:cubicBezTo>
                    <a:pt x="720" y="326"/>
                    <a:pt x="720" y="326"/>
                    <a:pt x="720" y="326"/>
                  </a:cubicBezTo>
                  <a:cubicBezTo>
                    <a:pt x="745" y="279"/>
                    <a:pt x="752" y="226"/>
                    <a:pt x="739" y="175"/>
                  </a:cubicBezTo>
                  <a:cubicBezTo>
                    <a:pt x="727" y="124"/>
                    <a:pt x="695" y="79"/>
                    <a:pt x="650" y="48"/>
                  </a:cubicBezTo>
                  <a:cubicBezTo>
                    <a:pt x="601" y="13"/>
                    <a:pt x="541" y="0"/>
                    <a:pt x="480" y="10"/>
                  </a:cubicBezTo>
                  <a:cubicBezTo>
                    <a:pt x="420" y="21"/>
                    <a:pt x="367" y="54"/>
                    <a:pt x="333" y="103"/>
                  </a:cubicBezTo>
                  <a:cubicBezTo>
                    <a:pt x="47" y="501"/>
                    <a:pt x="47" y="501"/>
                    <a:pt x="47" y="501"/>
                  </a:cubicBezTo>
                  <a:cubicBezTo>
                    <a:pt x="13" y="547"/>
                    <a:pt x="0" y="606"/>
                    <a:pt x="10" y="664"/>
                  </a:cubicBezTo>
                  <a:cubicBezTo>
                    <a:pt x="20" y="723"/>
                    <a:pt x="53" y="773"/>
                    <a:pt x="103" y="806"/>
                  </a:cubicBezTo>
                  <a:cubicBezTo>
                    <a:pt x="143" y="833"/>
                    <a:pt x="188" y="846"/>
                    <a:pt x="232" y="846"/>
                  </a:cubicBezTo>
                  <a:cubicBezTo>
                    <a:pt x="304" y="846"/>
                    <a:pt x="374" y="813"/>
                    <a:pt x="420" y="752"/>
                  </a:cubicBezTo>
                  <a:cubicBezTo>
                    <a:pt x="454" y="704"/>
                    <a:pt x="454" y="704"/>
                    <a:pt x="454" y="704"/>
                  </a:cubicBezTo>
                  <a:cubicBezTo>
                    <a:pt x="452" y="701"/>
                    <a:pt x="452" y="701"/>
                    <a:pt x="452" y="701"/>
                  </a:cubicBezTo>
                  <a:cubicBezTo>
                    <a:pt x="427" y="659"/>
                    <a:pt x="415" y="612"/>
                    <a:pt x="418" y="5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:a16="http://schemas.microsoft.com/office/drawing/2014/main" id="{74E0103D-A46D-4C61-8D02-141140942E3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124546" y="3765129"/>
            <a:ext cx="330864" cy="327890"/>
          </a:xfrm>
          <a:custGeom>
            <a:avLst/>
            <a:gdLst>
              <a:gd name="T0" fmla="*/ 721 w 854"/>
              <a:gd name="T1" fmla="*/ 383 h 846"/>
              <a:gd name="T2" fmla="*/ 690 w 854"/>
              <a:gd name="T3" fmla="*/ 385 h 846"/>
              <a:gd name="T4" fmla="*/ 664 w 854"/>
              <a:gd name="T5" fmla="*/ 247 h 846"/>
              <a:gd name="T6" fmla="*/ 739 w 854"/>
              <a:gd name="T7" fmla="*/ 201 h 846"/>
              <a:gd name="T8" fmla="*/ 607 w 854"/>
              <a:gd name="T9" fmla="*/ 175 h 846"/>
              <a:gd name="T10" fmla="*/ 587 w 854"/>
              <a:gd name="T11" fmla="*/ 208 h 846"/>
              <a:gd name="T12" fmla="*/ 466 w 854"/>
              <a:gd name="T13" fmla="*/ 133 h 846"/>
              <a:gd name="T14" fmla="*/ 486 w 854"/>
              <a:gd name="T15" fmla="*/ 104 h 846"/>
              <a:gd name="T16" fmla="*/ 366 w 854"/>
              <a:gd name="T17" fmla="*/ 103 h 846"/>
              <a:gd name="T18" fmla="*/ 386 w 854"/>
              <a:gd name="T19" fmla="*/ 133 h 846"/>
              <a:gd name="T20" fmla="*/ 265 w 854"/>
              <a:gd name="T21" fmla="*/ 208 h 846"/>
              <a:gd name="T22" fmla="*/ 241 w 854"/>
              <a:gd name="T23" fmla="*/ 157 h 846"/>
              <a:gd name="T24" fmla="*/ 158 w 854"/>
              <a:gd name="T25" fmla="*/ 241 h 846"/>
              <a:gd name="T26" fmla="*/ 191 w 854"/>
              <a:gd name="T27" fmla="*/ 247 h 846"/>
              <a:gd name="T28" fmla="*/ 162 w 854"/>
              <a:gd name="T29" fmla="*/ 385 h 846"/>
              <a:gd name="T30" fmla="*/ 131 w 854"/>
              <a:gd name="T31" fmla="*/ 383 h 846"/>
              <a:gd name="T32" fmla="*/ 21 w 854"/>
              <a:gd name="T33" fmla="*/ 469 h 846"/>
              <a:gd name="T34" fmla="*/ 133 w 854"/>
              <a:gd name="T35" fmla="*/ 466 h 846"/>
              <a:gd name="T36" fmla="*/ 211 w 854"/>
              <a:gd name="T37" fmla="*/ 583 h 846"/>
              <a:gd name="T38" fmla="*/ 186 w 854"/>
              <a:gd name="T39" fmla="*/ 604 h 846"/>
              <a:gd name="T40" fmla="*/ 122 w 854"/>
              <a:gd name="T41" fmla="*/ 715 h 846"/>
              <a:gd name="T42" fmla="*/ 247 w 854"/>
              <a:gd name="T43" fmla="*/ 664 h 846"/>
              <a:gd name="T44" fmla="*/ 267 w 854"/>
              <a:gd name="T45" fmla="*/ 641 h 846"/>
              <a:gd name="T46" fmla="*/ 386 w 854"/>
              <a:gd name="T47" fmla="*/ 690 h 846"/>
              <a:gd name="T48" fmla="*/ 384 w 854"/>
              <a:gd name="T49" fmla="*/ 720 h 846"/>
              <a:gd name="T50" fmla="*/ 426 w 854"/>
              <a:gd name="T51" fmla="*/ 846 h 846"/>
              <a:gd name="T52" fmla="*/ 468 w 854"/>
              <a:gd name="T53" fmla="*/ 720 h 846"/>
              <a:gd name="T54" fmla="*/ 466 w 854"/>
              <a:gd name="T55" fmla="*/ 689 h 846"/>
              <a:gd name="T56" fmla="*/ 605 w 854"/>
              <a:gd name="T57" fmla="*/ 664 h 846"/>
              <a:gd name="T58" fmla="*/ 723 w 854"/>
              <a:gd name="T59" fmla="*/ 723 h 846"/>
              <a:gd name="T60" fmla="*/ 665 w 854"/>
              <a:gd name="T61" fmla="*/ 604 h 846"/>
              <a:gd name="T62" fmla="*/ 641 w 854"/>
              <a:gd name="T63" fmla="*/ 583 h 846"/>
              <a:gd name="T64" fmla="*/ 723 w 854"/>
              <a:gd name="T65" fmla="*/ 468 h 846"/>
              <a:gd name="T66" fmla="*/ 658 w 854"/>
              <a:gd name="T67" fmla="*/ 161 h 846"/>
              <a:gd name="T68" fmla="*/ 692 w 854"/>
              <a:gd name="T69" fmla="*/ 192 h 846"/>
              <a:gd name="T70" fmla="*/ 190 w 854"/>
              <a:gd name="T71" fmla="*/ 175 h 846"/>
              <a:gd name="T72" fmla="*/ 178 w 854"/>
              <a:gd name="T73" fmla="*/ 155 h 846"/>
              <a:gd name="T74" fmla="*/ 72 w 854"/>
              <a:gd name="T75" fmla="*/ 447 h 846"/>
              <a:gd name="T76" fmla="*/ 60 w 854"/>
              <a:gd name="T77" fmla="*/ 408 h 846"/>
              <a:gd name="T78" fmla="*/ 195 w 854"/>
              <a:gd name="T79" fmla="*/ 690 h 846"/>
              <a:gd name="T80" fmla="*/ 177 w 854"/>
              <a:gd name="T81" fmla="*/ 659 h 846"/>
              <a:gd name="T82" fmla="*/ 427 w 854"/>
              <a:gd name="T83" fmla="*/ 54 h 846"/>
              <a:gd name="T84" fmla="*/ 417 w 854"/>
              <a:gd name="T85" fmla="*/ 79 h 846"/>
              <a:gd name="T86" fmla="*/ 345 w 854"/>
              <a:gd name="T87" fmla="*/ 445 h 846"/>
              <a:gd name="T88" fmla="*/ 296 w 854"/>
              <a:gd name="T89" fmla="*/ 531 h 846"/>
              <a:gd name="T90" fmla="*/ 364 w 854"/>
              <a:gd name="T91" fmla="*/ 415 h 846"/>
              <a:gd name="T92" fmla="*/ 365 w 854"/>
              <a:gd name="T93" fmla="*/ 321 h 846"/>
              <a:gd name="T94" fmla="*/ 422 w 854"/>
              <a:gd name="T95" fmla="*/ 236 h 846"/>
              <a:gd name="T96" fmla="*/ 486 w 854"/>
              <a:gd name="T97" fmla="*/ 318 h 846"/>
              <a:gd name="T98" fmla="*/ 444 w 854"/>
              <a:gd name="T99" fmla="*/ 280 h 846"/>
              <a:gd name="T100" fmla="*/ 427 w 854"/>
              <a:gd name="T101" fmla="*/ 794 h 846"/>
              <a:gd name="T102" fmla="*/ 439 w 854"/>
              <a:gd name="T103" fmla="*/ 769 h 846"/>
              <a:gd name="T104" fmla="*/ 500 w 854"/>
              <a:gd name="T105" fmla="*/ 556 h 846"/>
              <a:gd name="T106" fmla="*/ 440 w 854"/>
              <a:gd name="T107" fmla="*/ 517 h 846"/>
              <a:gd name="T108" fmla="*/ 530 w 854"/>
              <a:gd name="T109" fmla="*/ 479 h 846"/>
              <a:gd name="T110" fmla="*/ 559 w 854"/>
              <a:gd name="T111" fmla="*/ 519 h 846"/>
              <a:gd name="T112" fmla="*/ 697 w 854"/>
              <a:gd name="T113" fmla="*/ 671 h 846"/>
              <a:gd name="T114" fmla="*/ 658 w 854"/>
              <a:gd name="T115" fmla="*/ 689 h 846"/>
              <a:gd name="T116" fmla="*/ 769 w 854"/>
              <a:gd name="T117" fmla="*/ 434 h 846"/>
              <a:gd name="T118" fmla="*/ 794 w 854"/>
              <a:gd name="T119" fmla="*/ 41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4" h="846">
                <a:moveTo>
                  <a:pt x="834" y="386"/>
                </a:moveTo>
                <a:cubicBezTo>
                  <a:pt x="817" y="361"/>
                  <a:pt x="781" y="345"/>
                  <a:pt x="747" y="366"/>
                </a:cubicBezTo>
                <a:cubicBezTo>
                  <a:pt x="741" y="369"/>
                  <a:pt x="735" y="373"/>
                  <a:pt x="729" y="377"/>
                </a:cubicBezTo>
                <a:cubicBezTo>
                  <a:pt x="726" y="379"/>
                  <a:pt x="724" y="381"/>
                  <a:pt x="721" y="383"/>
                </a:cubicBezTo>
                <a:cubicBezTo>
                  <a:pt x="720" y="383"/>
                  <a:pt x="720" y="384"/>
                  <a:pt x="719" y="384"/>
                </a:cubicBezTo>
                <a:cubicBezTo>
                  <a:pt x="719" y="384"/>
                  <a:pt x="718" y="385"/>
                  <a:pt x="718" y="385"/>
                </a:cubicBezTo>
                <a:cubicBezTo>
                  <a:pt x="710" y="385"/>
                  <a:pt x="702" y="385"/>
                  <a:pt x="693" y="385"/>
                </a:cubicBezTo>
                <a:cubicBezTo>
                  <a:pt x="690" y="385"/>
                  <a:pt x="690" y="385"/>
                  <a:pt x="690" y="385"/>
                </a:cubicBezTo>
                <a:cubicBezTo>
                  <a:pt x="683" y="341"/>
                  <a:pt x="667" y="303"/>
                  <a:pt x="641" y="267"/>
                </a:cubicBezTo>
                <a:cubicBezTo>
                  <a:pt x="644" y="265"/>
                  <a:pt x="644" y="265"/>
                  <a:pt x="644" y="265"/>
                </a:cubicBezTo>
                <a:cubicBezTo>
                  <a:pt x="650" y="259"/>
                  <a:pt x="655" y="253"/>
                  <a:pt x="661" y="247"/>
                </a:cubicBezTo>
                <a:cubicBezTo>
                  <a:pt x="662" y="247"/>
                  <a:pt x="663" y="247"/>
                  <a:pt x="664" y="247"/>
                </a:cubicBezTo>
                <a:cubicBezTo>
                  <a:pt x="665" y="246"/>
                  <a:pt x="665" y="246"/>
                  <a:pt x="665" y="246"/>
                </a:cubicBezTo>
                <a:cubicBezTo>
                  <a:pt x="669" y="246"/>
                  <a:pt x="672" y="245"/>
                  <a:pt x="676" y="244"/>
                </a:cubicBezTo>
                <a:cubicBezTo>
                  <a:pt x="682" y="243"/>
                  <a:pt x="688" y="242"/>
                  <a:pt x="694" y="241"/>
                </a:cubicBezTo>
                <a:cubicBezTo>
                  <a:pt x="716" y="235"/>
                  <a:pt x="732" y="221"/>
                  <a:pt x="739" y="201"/>
                </a:cubicBezTo>
                <a:cubicBezTo>
                  <a:pt x="747" y="179"/>
                  <a:pt x="744" y="154"/>
                  <a:pt x="731" y="137"/>
                </a:cubicBezTo>
                <a:cubicBezTo>
                  <a:pt x="714" y="114"/>
                  <a:pt x="690" y="104"/>
                  <a:pt x="663" y="109"/>
                </a:cubicBezTo>
                <a:cubicBezTo>
                  <a:pt x="635" y="113"/>
                  <a:pt x="617" y="130"/>
                  <a:pt x="610" y="157"/>
                </a:cubicBezTo>
                <a:cubicBezTo>
                  <a:pt x="609" y="163"/>
                  <a:pt x="608" y="169"/>
                  <a:pt x="607" y="175"/>
                </a:cubicBezTo>
                <a:cubicBezTo>
                  <a:pt x="606" y="179"/>
                  <a:pt x="605" y="182"/>
                  <a:pt x="605" y="186"/>
                </a:cubicBezTo>
                <a:cubicBezTo>
                  <a:pt x="605" y="187"/>
                  <a:pt x="605" y="187"/>
                  <a:pt x="605" y="187"/>
                </a:cubicBezTo>
                <a:cubicBezTo>
                  <a:pt x="604" y="188"/>
                  <a:pt x="604" y="190"/>
                  <a:pt x="604" y="190"/>
                </a:cubicBezTo>
                <a:cubicBezTo>
                  <a:pt x="598" y="196"/>
                  <a:pt x="593" y="202"/>
                  <a:pt x="587" y="208"/>
                </a:cubicBezTo>
                <a:cubicBezTo>
                  <a:pt x="584" y="210"/>
                  <a:pt x="584" y="210"/>
                  <a:pt x="584" y="210"/>
                </a:cubicBezTo>
                <a:cubicBezTo>
                  <a:pt x="549" y="185"/>
                  <a:pt x="510" y="168"/>
                  <a:pt x="466" y="161"/>
                </a:cubicBezTo>
                <a:cubicBezTo>
                  <a:pt x="466" y="158"/>
                  <a:pt x="466" y="158"/>
                  <a:pt x="466" y="158"/>
                </a:cubicBezTo>
                <a:cubicBezTo>
                  <a:pt x="466" y="149"/>
                  <a:pt x="466" y="141"/>
                  <a:pt x="466" y="133"/>
                </a:cubicBezTo>
                <a:cubicBezTo>
                  <a:pt x="466" y="133"/>
                  <a:pt x="467" y="132"/>
                  <a:pt x="467" y="132"/>
                </a:cubicBezTo>
                <a:cubicBezTo>
                  <a:pt x="468" y="131"/>
                  <a:pt x="468" y="131"/>
                  <a:pt x="468" y="130"/>
                </a:cubicBezTo>
                <a:cubicBezTo>
                  <a:pt x="470" y="127"/>
                  <a:pt x="472" y="124"/>
                  <a:pt x="474" y="121"/>
                </a:cubicBezTo>
                <a:cubicBezTo>
                  <a:pt x="478" y="116"/>
                  <a:pt x="482" y="110"/>
                  <a:pt x="486" y="104"/>
                </a:cubicBezTo>
                <a:cubicBezTo>
                  <a:pt x="496" y="86"/>
                  <a:pt x="497" y="65"/>
                  <a:pt x="489" y="47"/>
                </a:cubicBezTo>
                <a:cubicBezTo>
                  <a:pt x="481" y="27"/>
                  <a:pt x="464" y="12"/>
                  <a:pt x="443" y="7"/>
                </a:cubicBezTo>
                <a:cubicBezTo>
                  <a:pt x="415" y="0"/>
                  <a:pt x="390" y="8"/>
                  <a:pt x="372" y="30"/>
                </a:cubicBezTo>
                <a:cubicBezTo>
                  <a:pt x="354" y="53"/>
                  <a:pt x="352" y="78"/>
                  <a:pt x="366" y="103"/>
                </a:cubicBezTo>
                <a:cubicBezTo>
                  <a:pt x="370" y="110"/>
                  <a:pt x="374" y="116"/>
                  <a:pt x="378" y="122"/>
                </a:cubicBezTo>
                <a:cubicBezTo>
                  <a:pt x="380" y="125"/>
                  <a:pt x="382" y="128"/>
                  <a:pt x="384" y="130"/>
                </a:cubicBezTo>
                <a:cubicBezTo>
                  <a:pt x="384" y="131"/>
                  <a:pt x="384" y="131"/>
                  <a:pt x="385" y="132"/>
                </a:cubicBezTo>
                <a:cubicBezTo>
                  <a:pt x="385" y="132"/>
                  <a:pt x="386" y="133"/>
                  <a:pt x="386" y="133"/>
                </a:cubicBezTo>
                <a:cubicBezTo>
                  <a:pt x="386" y="141"/>
                  <a:pt x="386" y="149"/>
                  <a:pt x="386" y="158"/>
                </a:cubicBezTo>
                <a:cubicBezTo>
                  <a:pt x="386" y="161"/>
                  <a:pt x="386" y="161"/>
                  <a:pt x="386" y="161"/>
                </a:cubicBezTo>
                <a:cubicBezTo>
                  <a:pt x="342" y="168"/>
                  <a:pt x="303" y="184"/>
                  <a:pt x="268" y="210"/>
                </a:cubicBezTo>
                <a:cubicBezTo>
                  <a:pt x="267" y="209"/>
                  <a:pt x="266" y="208"/>
                  <a:pt x="265" y="208"/>
                </a:cubicBezTo>
                <a:cubicBezTo>
                  <a:pt x="260" y="202"/>
                  <a:pt x="255" y="197"/>
                  <a:pt x="250" y="192"/>
                </a:cubicBezTo>
                <a:cubicBezTo>
                  <a:pt x="249" y="191"/>
                  <a:pt x="248" y="188"/>
                  <a:pt x="247" y="185"/>
                </a:cubicBezTo>
                <a:cubicBezTo>
                  <a:pt x="246" y="181"/>
                  <a:pt x="245" y="176"/>
                  <a:pt x="244" y="172"/>
                </a:cubicBezTo>
                <a:cubicBezTo>
                  <a:pt x="244" y="167"/>
                  <a:pt x="243" y="162"/>
                  <a:pt x="241" y="157"/>
                </a:cubicBezTo>
                <a:cubicBezTo>
                  <a:pt x="236" y="134"/>
                  <a:pt x="220" y="117"/>
                  <a:pt x="196" y="110"/>
                </a:cubicBezTo>
                <a:cubicBezTo>
                  <a:pt x="172" y="104"/>
                  <a:pt x="146" y="110"/>
                  <a:pt x="128" y="128"/>
                </a:cubicBezTo>
                <a:cubicBezTo>
                  <a:pt x="111" y="146"/>
                  <a:pt x="104" y="172"/>
                  <a:pt x="111" y="196"/>
                </a:cubicBezTo>
                <a:cubicBezTo>
                  <a:pt x="118" y="219"/>
                  <a:pt x="135" y="235"/>
                  <a:pt x="158" y="241"/>
                </a:cubicBezTo>
                <a:cubicBezTo>
                  <a:pt x="164" y="242"/>
                  <a:pt x="170" y="243"/>
                  <a:pt x="176" y="244"/>
                </a:cubicBezTo>
                <a:cubicBezTo>
                  <a:pt x="179" y="245"/>
                  <a:pt x="183" y="246"/>
                  <a:pt x="187" y="246"/>
                </a:cubicBezTo>
                <a:cubicBezTo>
                  <a:pt x="188" y="247"/>
                  <a:pt x="188" y="247"/>
                  <a:pt x="188" y="247"/>
                </a:cubicBezTo>
                <a:cubicBezTo>
                  <a:pt x="189" y="247"/>
                  <a:pt x="191" y="247"/>
                  <a:pt x="191" y="247"/>
                </a:cubicBezTo>
                <a:cubicBezTo>
                  <a:pt x="197" y="253"/>
                  <a:pt x="203" y="259"/>
                  <a:pt x="208" y="264"/>
                </a:cubicBezTo>
                <a:cubicBezTo>
                  <a:pt x="211" y="267"/>
                  <a:pt x="211" y="267"/>
                  <a:pt x="211" y="267"/>
                </a:cubicBezTo>
                <a:cubicBezTo>
                  <a:pt x="208" y="272"/>
                  <a:pt x="205" y="276"/>
                  <a:pt x="203" y="280"/>
                </a:cubicBezTo>
                <a:cubicBezTo>
                  <a:pt x="182" y="313"/>
                  <a:pt x="178" y="318"/>
                  <a:pt x="162" y="385"/>
                </a:cubicBezTo>
                <a:cubicBezTo>
                  <a:pt x="158" y="385"/>
                  <a:pt x="158" y="385"/>
                  <a:pt x="158" y="385"/>
                </a:cubicBezTo>
                <a:cubicBezTo>
                  <a:pt x="150" y="385"/>
                  <a:pt x="142" y="385"/>
                  <a:pt x="134" y="385"/>
                </a:cubicBezTo>
                <a:cubicBezTo>
                  <a:pt x="134" y="385"/>
                  <a:pt x="133" y="384"/>
                  <a:pt x="132" y="384"/>
                </a:cubicBezTo>
                <a:cubicBezTo>
                  <a:pt x="132" y="383"/>
                  <a:pt x="131" y="383"/>
                  <a:pt x="131" y="383"/>
                </a:cubicBezTo>
                <a:cubicBezTo>
                  <a:pt x="128" y="381"/>
                  <a:pt x="125" y="379"/>
                  <a:pt x="122" y="377"/>
                </a:cubicBezTo>
                <a:cubicBezTo>
                  <a:pt x="116" y="373"/>
                  <a:pt x="110" y="368"/>
                  <a:pt x="103" y="365"/>
                </a:cubicBezTo>
                <a:cubicBezTo>
                  <a:pt x="72" y="347"/>
                  <a:pt x="38" y="360"/>
                  <a:pt x="21" y="382"/>
                </a:cubicBezTo>
                <a:cubicBezTo>
                  <a:pt x="0" y="408"/>
                  <a:pt x="1" y="444"/>
                  <a:pt x="21" y="469"/>
                </a:cubicBezTo>
                <a:cubicBezTo>
                  <a:pt x="39" y="490"/>
                  <a:pt x="72" y="504"/>
                  <a:pt x="105" y="485"/>
                </a:cubicBezTo>
                <a:cubicBezTo>
                  <a:pt x="111" y="481"/>
                  <a:pt x="117" y="477"/>
                  <a:pt x="123" y="473"/>
                </a:cubicBezTo>
                <a:cubicBezTo>
                  <a:pt x="125" y="471"/>
                  <a:pt x="128" y="469"/>
                  <a:pt x="131" y="467"/>
                </a:cubicBezTo>
                <a:cubicBezTo>
                  <a:pt x="132" y="467"/>
                  <a:pt x="132" y="467"/>
                  <a:pt x="133" y="466"/>
                </a:cubicBezTo>
                <a:cubicBezTo>
                  <a:pt x="133" y="466"/>
                  <a:pt x="134" y="466"/>
                  <a:pt x="134" y="465"/>
                </a:cubicBezTo>
                <a:cubicBezTo>
                  <a:pt x="142" y="465"/>
                  <a:pt x="150" y="465"/>
                  <a:pt x="159" y="465"/>
                </a:cubicBezTo>
                <a:cubicBezTo>
                  <a:pt x="162" y="465"/>
                  <a:pt x="162" y="465"/>
                  <a:pt x="162" y="465"/>
                </a:cubicBezTo>
                <a:cubicBezTo>
                  <a:pt x="169" y="509"/>
                  <a:pt x="185" y="548"/>
                  <a:pt x="211" y="583"/>
                </a:cubicBezTo>
                <a:cubicBezTo>
                  <a:pt x="208" y="586"/>
                  <a:pt x="208" y="586"/>
                  <a:pt x="208" y="586"/>
                </a:cubicBezTo>
                <a:cubicBezTo>
                  <a:pt x="202" y="592"/>
                  <a:pt x="196" y="598"/>
                  <a:pt x="191" y="603"/>
                </a:cubicBezTo>
                <a:cubicBezTo>
                  <a:pt x="190" y="603"/>
                  <a:pt x="189" y="604"/>
                  <a:pt x="188" y="604"/>
                </a:cubicBezTo>
                <a:cubicBezTo>
                  <a:pt x="187" y="604"/>
                  <a:pt x="187" y="604"/>
                  <a:pt x="186" y="604"/>
                </a:cubicBezTo>
                <a:cubicBezTo>
                  <a:pt x="183" y="605"/>
                  <a:pt x="179" y="605"/>
                  <a:pt x="176" y="606"/>
                </a:cubicBezTo>
                <a:cubicBezTo>
                  <a:pt x="170" y="607"/>
                  <a:pt x="164" y="608"/>
                  <a:pt x="157" y="610"/>
                </a:cubicBezTo>
                <a:cubicBezTo>
                  <a:pt x="136" y="615"/>
                  <a:pt x="120" y="630"/>
                  <a:pt x="112" y="650"/>
                </a:cubicBezTo>
                <a:cubicBezTo>
                  <a:pt x="105" y="672"/>
                  <a:pt x="109" y="697"/>
                  <a:pt x="122" y="715"/>
                </a:cubicBezTo>
                <a:cubicBezTo>
                  <a:pt x="139" y="737"/>
                  <a:pt x="162" y="746"/>
                  <a:pt x="189" y="742"/>
                </a:cubicBezTo>
                <a:cubicBezTo>
                  <a:pt x="216" y="737"/>
                  <a:pt x="234" y="720"/>
                  <a:pt x="241" y="694"/>
                </a:cubicBezTo>
                <a:cubicBezTo>
                  <a:pt x="243" y="688"/>
                  <a:pt x="244" y="681"/>
                  <a:pt x="245" y="675"/>
                </a:cubicBezTo>
                <a:cubicBezTo>
                  <a:pt x="246" y="671"/>
                  <a:pt x="246" y="668"/>
                  <a:pt x="247" y="664"/>
                </a:cubicBezTo>
                <a:cubicBezTo>
                  <a:pt x="247" y="663"/>
                  <a:pt x="247" y="663"/>
                  <a:pt x="247" y="663"/>
                </a:cubicBezTo>
                <a:cubicBezTo>
                  <a:pt x="248" y="662"/>
                  <a:pt x="248" y="660"/>
                  <a:pt x="248" y="660"/>
                </a:cubicBezTo>
                <a:cubicBezTo>
                  <a:pt x="254" y="654"/>
                  <a:pt x="259" y="648"/>
                  <a:pt x="265" y="643"/>
                </a:cubicBezTo>
                <a:cubicBezTo>
                  <a:pt x="267" y="641"/>
                  <a:pt x="267" y="641"/>
                  <a:pt x="267" y="641"/>
                </a:cubicBezTo>
                <a:cubicBezTo>
                  <a:pt x="272" y="644"/>
                  <a:pt x="277" y="647"/>
                  <a:pt x="281" y="649"/>
                </a:cubicBezTo>
                <a:cubicBezTo>
                  <a:pt x="296" y="657"/>
                  <a:pt x="309" y="665"/>
                  <a:pt x="324" y="671"/>
                </a:cubicBezTo>
                <a:cubicBezTo>
                  <a:pt x="338" y="677"/>
                  <a:pt x="354" y="681"/>
                  <a:pt x="369" y="686"/>
                </a:cubicBezTo>
                <a:cubicBezTo>
                  <a:pt x="375" y="687"/>
                  <a:pt x="380" y="689"/>
                  <a:pt x="386" y="690"/>
                </a:cubicBezTo>
                <a:cubicBezTo>
                  <a:pt x="386" y="693"/>
                  <a:pt x="386" y="693"/>
                  <a:pt x="386" y="693"/>
                </a:cubicBezTo>
                <a:cubicBezTo>
                  <a:pt x="386" y="700"/>
                  <a:pt x="386" y="709"/>
                  <a:pt x="386" y="717"/>
                </a:cubicBezTo>
                <a:cubicBezTo>
                  <a:pt x="386" y="717"/>
                  <a:pt x="385" y="718"/>
                  <a:pt x="385" y="719"/>
                </a:cubicBezTo>
                <a:cubicBezTo>
                  <a:pt x="384" y="719"/>
                  <a:pt x="384" y="720"/>
                  <a:pt x="384" y="720"/>
                </a:cubicBezTo>
                <a:cubicBezTo>
                  <a:pt x="382" y="723"/>
                  <a:pt x="379" y="726"/>
                  <a:pt x="377" y="729"/>
                </a:cubicBezTo>
                <a:cubicBezTo>
                  <a:pt x="373" y="735"/>
                  <a:pt x="369" y="742"/>
                  <a:pt x="365" y="748"/>
                </a:cubicBezTo>
                <a:cubicBezTo>
                  <a:pt x="348" y="780"/>
                  <a:pt x="362" y="815"/>
                  <a:pt x="384" y="832"/>
                </a:cubicBezTo>
                <a:cubicBezTo>
                  <a:pt x="396" y="841"/>
                  <a:pt x="411" y="846"/>
                  <a:pt x="426" y="846"/>
                </a:cubicBezTo>
                <a:cubicBezTo>
                  <a:pt x="442" y="846"/>
                  <a:pt x="458" y="840"/>
                  <a:pt x="470" y="829"/>
                </a:cubicBezTo>
                <a:cubicBezTo>
                  <a:pt x="491" y="812"/>
                  <a:pt x="505" y="778"/>
                  <a:pt x="485" y="745"/>
                </a:cubicBezTo>
                <a:cubicBezTo>
                  <a:pt x="482" y="740"/>
                  <a:pt x="478" y="734"/>
                  <a:pt x="474" y="729"/>
                </a:cubicBezTo>
                <a:cubicBezTo>
                  <a:pt x="472" y="726"/>
                  <a:pt x="470" y="723"/>
                  <a:pt x="468" y="720"/>
                </a:cubicBezTo>
                <a:cubicBezTo>
                  <a:pt x="468" y="719"/>
                  <a:pt x="468" y="719"/>
                  <a:pt x="468" y="719"/>
                </a:cubicBezTo>
                <a:cubicBezTo>
                  <a:pt x="467" y="718"/>
                  <a:pt x="466" y="717"/>
                  <a:pt x="466" y="717"/>
                </a:cubicBezTo>
                <a:cubicBezTo>
                  <a:pt x="466" y="709"/>
                  <a:pt x="466" y="701"/>
                  <a:pt x="466" y="693"/>
                </a:cubicBezTo>
                <a:cubicBezTo>
                  <a:pt x="466" y="689"/>
                  <a:pt x="466" y="689"/>
                  <a:pt x="466" y="689"/>
                </a:cubicBezTo>
                <a:cubicBezTo>
                  <a:pt x="510" y="682"/>
                  <a:pt x="548" y="666"/>
                  <a:pt x="584" y="640"/>
                </a:cubicBezTo>
                <a:cubicBezTo>
                  <a:pt x="585" y="641"/>
                  <a:pt x="586" y="642"/>
                  <a:pt x="587" y="643"/>
                </a:cubicBezTo>
                <a:cubicBezTo>
                  <a:pt x="593" y="649"/>
                  <a:pt x="598" y="654"/>
                  <a:pt x="603" y="660"/>
                </a:cubicBezTo>
                <a:cubicBezTo>
                  <a:pt x="603" y="660"/>
                  <a:pt x="604" y="661"/>
                  <a:pt x="605" y="664"/>
                </a:cubicBezTo>
                <a:cubicBezTo>
                  <a:pt x="606" y="668"/>
                  <a:pt x="606" y="672"/>
                  <a:pt x="607" y="677"/>
                </a:cubicBezTo>
                <a:cubicBezTo>
                  <a:pt x="608" y="682"/>
                  <a:pt x="609" y="688"/>
                  <a:pt x="611" y="694"/>
                </a:cubicBezTo>
                <a:cubicBezTo>
                  <a:pt x="616" y="716"/>
                  <a:pt x="632" y="733"/>
                  <a:pt x="655" y="740"/>
                </a:cubicBezTo>
                <a:cubicBezTo>
                  <a:pt x="679" y="747"/>
                  <a:pt x="705" y="740"/>
                  <a:pt x="723" y="723"/>
                </a:cubicBezTo>
                <a:cubicBezTo>
                  <a:pt x="740" y="706"/>
                  <a:pt x="747" y="679"/>
                  <a:pt x="741" y="655"/>
                </a:cubicBezTo>
                <a:cubicBezTo>
                  <a:pt x="734" y="632"/>
                  <a:pt x="718" y="615"/>
                  <a:pt x="695" y="610"/>
                </a:cubicBezTo>
                <a:cubicBezTo>
                  <a:pt x="688" y="608"/>
                  <a:pt x="682" y="607"/>
                  <a:pt x="676" y="606"/>
                </a:cubicBezTo>
                <a:cubicBezTo>
                  <a:pt x="672" y="605"/>
                  <a:pt x="669" y="605"/>
                  <a:pt x="665" y="604"/>
                </a:cubicBezTo>
                <a:cubicBezTo>
                  <a:pt x="664" y="604"/>
                  <a:pt x="664" y="604"/>
                  <a:pt x="664" y="604"/>
                </a:cubicBezTo>
                <a:cubicBezTo>
                  <a:pt x="663" y="604"/>
                  <a:pt x="661" y="603"/>
                  <a:pt x="661" y="603"/>
                </a:cubicBezTo>
                <a:cubicBezTo>
                  <a:pt x="655" y="598"/>
                  <a:pt x="649" y="592"/>
                  <a:pt x="643" y="586"/>
                </a:cubicBezTo>
                <a:cubicBezTo>
                  <a:pt x="643" y="585"/>
                  <a:pt x="642" y="584"/>
                  <a:pt x="641" y="583"/>
                </a:cubicBezTo>
                <a:cubicBezTo>
                  <a:pt x="667" y="548"/>
                  <a:pt x="683" y="509"/>
                  <a:pt x="690" y="465"/>
                </a:cubicBezTo>
                <a:cubicBezTo>
                  <a:pt x="691" y="465"/>
                  <a:pt x="692" y="465"/>
                  <a:pt x="693" y="465"/>
                </a:cubicBezTo>
                <a:cubicBezTo>
                  <a:pt x="699" y="465"/>
                  <a:pt x="706" y="465"/>
                  <a:pt x="712" y="465"/>
                </a:cubicBezTo>
                <a:cubicBezTo>
                  <a:pt x="716" y="465"/>
                  <a:pt x="719" y="466"/>
                  <a:pt x="723" y="468"/>
                </a:cubicBezTo>
                <a:cubicBezTo>
                  <a:pt x="732" y="476"/>
                  <a:pt x="740" y="481"/>
                  <a:pt x="748" y="485"/>
                </a:cubicBezTo>
                <a:cubicBezTo>
                  <a:pt x="773" y="499"/>
                  <a:pt x="801" y="496"/>
                  <a:pt x="823" y="477"/>
                </a:cubicBezTo>
                <a:cubicBezTo>
                  <a:pt x="849" y="454"/>
                  <a:pt x="854" y="415"/>
                  <a:pt x="834" y="386"/>
                </a:cubicBezTo>
                <a:close/>
                <a:moveTo>
                  <a:pt x="658" y="161"/>
                </a:moveTo>
                <a:cubicBezTo>
                  <a:pt x="660" y="157"/>
                  <a:pt x="664" y="154"/>
                  <a:pt x="667" y="152"/>
                </a:cubicBezTo>
                <a:cubicBezTo>
                  <a:pt x="671" y="153"/>
                  <a:pt x="674" y="154"/>
                  <a:pt x="675" y="155"/>
                </a:cubicBezTo>
                <a:cubicBezTo>
                  <a:pt x="682" y="161"/>
                  <a:pt x="689" y="168"/>
                  <a:pt x="695" y="175"/>
                </a:cubicBezTo>
                <a:cubicBezTo>
                  <a:pt x="700" y="181"/>
                  <a:pt x="698" y="188"/>
                  <a:pt x="692" y="192"/>
                </a:cubicBezTo>
                <a:cubicBezTo>
                  <a:pt x="687" y="195"/>
                  <a:pt x="681" y="194"/>
                  <a:pt x="676" y="188"/>
                </a:cubicBezTo>
                <a:cubicBezTo>
                  <a:pt x="671" y="183"/>
                  <a:pt x="667" y="178"/>
                  <a:pt x="662" y="174"/>
                </a:cubicBezTo>
                <a:cubicBezTo>
                  <a:pt x="658" y="170"/>
                  <a:pt x="656" y="165"/>
                  <a:pt x="658" y="161"/>
                </a:cubicBezTo>
                <a:close/>
                <a:moveTo>
                  <a:pt x="190" y="175"/>
                </a:moveTo>
                <a:cubicBezTo>
                  <a:pt x="186" y="180"/>
                  <a:pt x="181" y="184"/>
                  <a:pt x="177" y="188"/>
                </a:cubicBezTo>
                <a:cubicBezTo>
                  <a:pt x="172" y="194"/>
                  <a:pt x="165" y="195"/>
                  <a:pt x="160" y="192"/>
                </a:cubicBezTo>
                <a:cubicBezTo>
                  <a:pt x="154" y="188"/>
                  <a:pt x="153" y="181"/>
                  <a:pt x="157" y="175"/>
                </a:cubicBezTo>
                <a:cubicBezTo>
                  <a:pt x="163" y="168"/>
                  <a:pt x="170" y="161"/>
                  <a:pt x="178" y="155"/>
                </a:cubicBezTo>
                <a:cubicBezTo>
                  <a:pt x="186" y="150"/>
                  <a:pt x="196" y="156"/>
                  <a:pt x="196" y="167"/>
                </a:cubicBezTo>
                <a:cubicBezTo>
                  <a:pt x="195" y="169"/>
                  <a:pt x="193" y="172"/>
                  <a:pt x="190" y="175"/>
                </a:cubicBezTo>
                <a:close/>
                <a:moveTo>
                  <a:pt x="82" y="435"/>
                </a:moveTo>
                <a:cubicBezTo>
                  <a:pt x="82" y="442"/>
                  <a:pt x="79" y="446"/>
                  <a:pt x="72" y="447"/>
                </a:cubicBezTo>
                <a:cubicBezTo>
                  <a:pt x="66" y="448"/>
                  <a:pt x="61" y="445"/>
                  <a:pt x="59" y="438"/>
                </a:cubicBezTo>
                <a:cubicBezTo>
                  <a:pt x="59" y="436"/>
                  <a:pt x="59" y="435"/>
                  <a:pt x="58" y="433"/>
                </a:cubicBezTo>
                <a:cubicBezTo>
                  <a:pt x="58" y="430"/>
                  <a:pt x="58" y="427"/>
                  <a:pt x="58" y="422"/>
                </a:cubicBezTo>
                <a:cubicBezTo>
                  <a:pt x="58" y="419"/>
                  <a:pt x="59" y="413"/>
                  <a:pt x="60" y="408"/>
                </a:cubicBezTo>
                <a:cubicBezTo>
                  <a:pt x="61" y="402"/>
                  <a:pt x="67" y="399"/>
                  <a:pt x="73" y="400"/>
                </a:cubicBezTo>
                <a:cubicBezTo>
                  <a:pt x="79" y="401"/>
                  <a:pt x="83" y="406"/>
                  <a:pt x="83" y="412"/>
                </a:cubicBezTo>
                <a:cubicBezTo>
                  <a:pt x="82" y="420"/>
                  <a:pt x="82" y="427"/>
                  <a:pt x="82" y="435"/>
                </a:cubicBezTo>
                <a:close/>
                <a:moveTo>
                  <a:pt x="195" y="690"/>
                </a:moveTo>
                <a:cubicBezTo>
                  <a:pt x="191" y="695"/>
                  <a:pt x="184" y="697"/>
                  <a:pt x="179" y="693"/>
                </a:cubicBezTo>
                <a:cubicBezTo>
                  <a:pt x="171" y="686"/>
                  <a:pt x="164" y="679"/>
                  <a:pt x="158" y="671"/>
                </a:cubicBezTo>
                <a:cubicBezTo>
                  <a:pt x="153" y="664"/>
                  <a:pt x="159" y="654"/>
                  <a:pt x="170" y="654"/>
                </a:cubicBezTo>
                <a:cubicBezTo>
                  <a:pt x="172" y="655"/>
                  <a:pt x="175" y="656"/>
                  <a:pt x="177" y="659"/>
                </a:cubicBezTo>
                <a:cubicBezTo>
                  <a:pt x="182" y="664"/>
                  <a:pt x="187" y="669"/>
                  <a:pt x="192" y="673"/>
                </a:cubicBezTo>
                <a:cubicBezTo>
                  <a:pt x="197" y="678"/>
                  <a:pt x="198" y="684"/>
                  <a:pt x="195" y="690"/>
                </a:cubicBezTo>
                <a:close/>
                <a:moveTo>
                  <a:pt x="413" y="56"/>
                </a:moveTo>
                <a:cubicBezTo>
                  <a:pt x="418" y="55"/>
                  <a:pt x="422" y="55"/>
                  <a:pt x="427" y="54"/>
                </a:cubicBezTo>
                <a:cubicBezTo>
                  <a:pt x="432" y="55"/>
                  <a:pt x="437" y="55"/>
                  <a:pt x="441" y="56"/>
                </a:cubicBezTo>
                <a:cubicBezTo>
                  <a:pt x="448" y="58"/>
                  <a:pt x="452" y="63"/>
                  <a:pt x="450" y="70"/>
                </a:cubicBezTo>
                <a:cubicBezTo>
                  <a:pt x="449" y="76"/>
                  <a:pt x="444" y="80"/>
                  <a:pt x="437" y="79"/>
                </a:cubicBezTo>
                <a:cubicBezTo>
                  <a:pt x="430" y="79"/>
                  <a:pt x="423" y="79"/>
                  <a:pt x="417" y="79"/>
                </a:cubicBezTo>
                <a:cubicBezTo>
                  <a:pt x="409" y="79"/>
                  <a:pt x="404" y="76"/>
                  <a:pt x="403" y="70"/>
                </a:cubicBezTo>
                <a:cubicBezTo>
                  <a:pt x="402" y="63"/>
                  <a:pt x="406" y="58"/>
                  <a:pt x="413" y="56"/>
                </a:cubicBezTo>
                <a:close/>
                <a:moveTo>
                  <a:pt x="371" y="440"/>
                </a:moveTo>
                <a:cubicBezTo>
                  <a:pt x="365" y="449"/>
                  <a:pt x="355" y="451"/>
                  <a:pt x="345" y="445"/>
                </a:cubicBezTo>
                <a:cubicBezTo>
                  <a:pt x="328" y="435"/>
                  <a:pt x="309" y="438"/>
                  <a:pt x="299" y="453"/>
                </a:cubicBezTo>
                <a:cubicBezTo>
                  <a:pt x="288" y="468"/>
                  <a:pt x="291" y="486"/>
                  <a:pt x="306" y="499"/>
                </a:cubicBezTo>
                <a:cubicBezTo>
                  <a:pt x="314" y="506"/>
                  <a:pt x="315" y="517"/>
                  <a:pt x="309" y="525"/>
                </a:cubicBezTo>
                <a:cubicBezTo>
                  <a:pt x="306" y="529"/>
                  <a:pt x="301" y="531"/>
                  <a:pt x="296" y="531"/>
                </a:cubicBezTo>
                <a:cubicBezTo>
                  <a:pt x="292" y="531"/>
                  <a:pt x="287" y="530"/>
                  <a:pt x="283" y="527"/>
                </a:cubicBezTo>
                <a:cubicBezTo>
                  <a:pt x="261" y="509"/>
                  <a:pt x="251" y="478"/>
                  <a:pt x="260" y="450"/>
                </a:cubicBezTo>
                <a:cubicBezTo>
                  <a:pt x="270" y="422"/>
                  <a:pt x="296" y="404"/>
                  <a:pt x="325" y="404"/>
                </a:cubicBezTo>
                <a:cubicBezTo>
                  <a:pt x="339" y="403"/>
                  <a:pt x="352" y="407"/>
                  <a:pt x="364" y="415"/>
                </a:cubicBezTo>
                <a:cubicBezTo>
                  <a:pt x="374" y="422"/>
                  <a:pt x="376" y="432"/>
                  <a:pt x="371" y="440"/>
                </a:cubicBezTo>
                <a:close/>
                <a:moveTo>
                  <a:pt x="389" y="303"/>
                </a:moveTo>
                <a:cubicBezTo>
                  <a:pt x="389" y="308"/>
                  <a:pt x="387" y="315"/>
                  <a:pt x="383" y="318"/>
                </a:cubicBezTo>
                <a:cubicBezTo>
                  <a:pt x="378" y="321"/>
                  <a:pt x="371" y="323"/>
                  <a:pt x="365" y="321"/>
                </a:cubicBezTo>
                <a:cubicBezTo>
                  <a:pt x="362" y="320"/>
                  <a:pt x="353" y="317"/>
                  <a:pt x="354" y="303"/>
                </a:cubicBezTo>
                <a:cubicBezTo>
                  <a:pt x="354" y="271"/>
                  <a:pt x="378" y="243"/>
                  <a:pt x="409" y="238"/>
                </a:cubicBezTo>
                <a:cubicBezTo>
                  <a:pt x="412" y="237"/>
                  <a:pt x="415" y="237"/>
                  <a:pt x="418" y="236"/>
                </a:cubicBezTo>
                <a:cubicBezTo>
                  <a:pt x="419" y="236"/>
                  <a:pt x="421" y="236"/>
                  <a:pt x="422" y="236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3" y="236"/>
                  <a:pt x="423" y="236"/>
                  <a:pt x="423" y="236"/>
                </a:cubicBezTo>
                <a:cubicBezTo>
                  <a:pt x="460" y="236"/>
                  <a:pt x="490" y="266"/>
                  <a:pt x="491" y="302"/>
                </a:cubicBezTo>
                <a:cubicBezTo>
                  <a:pt x="492" y="309"/>
                  <a:pt x="490" y="314"/>
                  <a:pt x="486" y="318"/>
                </a:cubicBezTo>
                <a:cubicBezTo>
                  <a:pt x="483" y="321"/>
                  <a:pt x="479" y="323"/>
                  <a:pt x="474" y="323"/>
                </a:cubicBezTo>
                <a:cubicBezTo>
                  <a:pt x="474" y="323"/>
                  <a:pt x="474" y="323"/>
                  <a:pt x="473" y="323"/>
                </a:cubicBezTo>
                <a:cubicBezTo>
                  <a:pt x="469" y="323"/>
                  <a:pt x="457" y="321"/>
                  <a:pt x="456" y="304"/>
                </a:cubicBezTo>
                <a:cubicBezTo>
                  <a:pt x="455" y="294"/>
                  <a:pt x="451" y="286"/>
                  <a:pt x="444" y="280"/>
                </a:cubicBezTo>
                <a:cubicBezTo>
                  <a:pt x="438" y="274"/>
                  <a:pt x="429" y="271"/>
                  <a:pt x="419" y="272"/>
                </a:cubicBezTo>
                <a:cubicBezTo>
                  <a:pt x="403" y="273"/>
                  <a:pt x="390" y="286"/>
                  <a:pt x="389" y="303"/>
                </a:cubicBezTo>
                <a:close/>
                <a:moveTo>
                  <a:pt x="442" y="792"/>
                </a:moveTo>
                <a:cubicBezTo>
                  <a:pt x="437" y="793"/>
                  <a:pt x="432" y="793"/>
                  <a:pt x="427" y="794"/>
                </a:cubicBezTo>
                <a:cubicBezTo>
                  <a:pt x="422" y="793"/>
                  <a:pt x="416" y="793"/>
                  <a:pt x="411" y="791"/>
                </a:cubicBezTo>
                <a:cubicBezTo>
                  <a:pt x="405" y="790"/>
                  <a:pt x="402" y="784"/>
                  <a:pt x="403" y="778"/>
                </a:cubicBezTo>
                <a:cubicBezTo>
                  <a:pt x="404" y="772"/>
                  <a:pt x="409" y="769"/>
                  <a:pt x="415" y="769"/>
                </a:cubicBezTo>
                <a:cubicBezTo>
                  <a:pt x="423" y="769"/>
                  <a:pt x="431" y="769"/>
                  <a:pt x="439" y="769"/>
                </a:cubicBezTo>
                <a:cubicBezTo>
                  <a:pt x="445" y="769"/>
                  <a:pt x="449" y="772"/>
                  <a:pt x="450" y="778"/>
                </a:cubicBezTo>
                <a:cubicBezTo>
                  <a:pt x="452" y="785"/>
                  <a:pt x="448" y="790"/>
                  <a:pt x="442" y="792"/>
                </a:cubicBezTo>
                <a:close/>
                <a:moveTo>
                  <a:pt x="559" y="519"/>
                </a:moveTo>
                <a:cubicBezTo>
                  <a:pt x="547" y="542"/>
                  <a:pt x="526" y="555"/>
                  <a:pt x="500" y="556"/>
                </a:cubicBezTo>
                <a:cubicBezTo>
                  <a:pt x="499" y="556"/>
                  <a:pt x="499" y="556"/>
                  <a:pt x="499" y="556"/>
                </a:cubicBezTo>
                <a:cubicBezTo>
                  <a:pt x="499" y="556"/>
                  <a:pt x="499" y="556"/>
                  <a:pt x="499" y="556"/>
                </a:cubicBezTo>
                <a:cubicBezTo>
                  <a:pt x="476" y="556"/>
                  <a:pt x="459" y="548"/>
                  <a:pt x="445" y="532"/>
                </a:cubicBezTo>
                <a:cubicBezTo>
                  <a:pt x="441" y="527"/>
                  <a:pt x="439" y="522"/>
                  <a:pt x="440" y="517"/>
                </a:cubicBezTo>
                <a:cubicBezTo>
                  <a:pt x="440" y="512"/>
                  <a:pt x="442" y="508"/>
                  <a:pt x="445" y="505"/>
                </a:cubicBezTo>
                <a:cubicBezTo>
                  <a:pt x="453" y="499"/>
                  <a:pt x="464" y="500"/>
                  <a:pt x="472" y="509"/>
                </a:cubicBezTo>
                <a:cubicBezTo>
                  <a:pt x="483" y="521"/>
                  <a:pt x="499" y="524"/>
                  <a:pt x="513" y="517"/>
                </a:cubicBezTo>
                <a:cubicBezTo>
                  <a:pt x="527" y="509"/>
                  <a:pt x="534" y="493"/>
                  <a:pt x="530" y="479"/>
                </a:cubicBezTo>
                <a:cubicBezTo>
                  <a:pt x="529" y="475"/>
                  <a:pt x="526" y="470"/>
                  <a:pt x="524" y="467"/>
                </a:cubicBezTo>
                <a:cubicBezTo>
                  <a:pt x="518" y="457"/>
                  <a:pt x="520" y="447"/>
                  <a:pt x="528" y="441"/>
                </a:cubicBezTo>
                <a:cubicBezTo>
                  <a:pt x="537" y="436"/>
                  <a:pt x="547" y="438"/>
                  <a:pt x="553" y="447"/>
                </a:cubicBezTo>
                <a:cubicBezTo>
                  <a:pt x="569" y="470"/>
                  <a:pt x="571" y="495"/>
                  <a:pt x="559" y="519"/>
                </a:cubicBezTo>
                <a:close/>
                <a:moveTo>
                  <a:pt x="661" y="675"/>
                </a:moveTo>
                <a:cubicBezTo>
                  <a:pt x="667" y="670"/>
                  <a:pt x="672" y="665"/>
                  <a:pt x="677" y="660"/>
                </a:cubicBezTo>
                <a:cubicBezTo>
                  <a:pt x="682" y="655"/>
                  <a:pt x="687" y="654"/>
                  <a:pt x="692" y="657"/>
                </a:cubicBezTo>
                <a:cubicBezTo>
                  <a:pt x="697" y="660"/>
                  <a:pt x="699" y="666"/>
                  <a:pt x="697" y="671"/>
                </a:cubicBezTo>
                <a:cubicBezTo>
                  <a:pt x="692" y="682"/>
                  <a:pt x="683" y="691"/>
                  <a:pt x="671" y="696"/>
                </a:cubicBezTo>
                <a:cubicBezTo>
                  <a:pt x="671" y="696"/>
                  <a:pt x="670" y="696"/>
                  <a:pt x="669" y="696"/>
                </a:cubicBezTo>
                <a:cubicBezTo>
                  <a:pt x="669" y="697"/>
                  <a:pt x="668" y="697"/>
                  <a:pt x="668" y="698"/>
                </a:cubicBezTo>
                <a:cubicBezTo>
                  <a:pt x="665" y="695"/>
                  <a:pt x="660" y="692"/>
                  <a:pt x="658" y="689"/>
                </a:cubicBezTo>
                <a:cubicBezTo>
                  <a:pt x="656" y="684"/>
                  <a:pt x="657" y="679"/>
                  <a:pt x="661" y="675"/>
                </a:cubicBezTo>
                <a:close/>
                <a:moveTo>
                  <a:pt x="792" y="438"/>
                </a:moveTo>
                <a:cubicBezTo>
                  <a:pt x="791" y="445"/>
                  <a:pt x="785" y="448"/>
                  <a:pt x="779" y="447"/>
                </a:cubicBezTo>
                <a:cubicBezTo>
                  <a:pt x="773" y="446"/>
                  <a:pt x="769" y="441"/>
                  <a:pt x="769" y="434"/>
                </a:cubicBezTo>
                <a:cubicBezTo>
                  <a:pt x="770" y="427"/>
                  <a:pt x="770" y="420"/>
                  <a:pt x="770" y="413"/>
                </a:cubicBezTo>
                <a:cubicBezTo>
                  <a:pt x="770" y="406"/>
                  <a:pt x="773" y="401"/>
                  <a:pt x="779" y="400"/>
                </a:cubicBezTo>
                <a:cubicBezTo>
                  <a:pt x="786" y="399"/>
                  <a:pt x="791" y="402"/>
                  <a:pt x="793" y="409"/>
                </a:cubicBezTo>
                <a:cubicBezTo>
                  <a:pt x="793" y="411"/>
                  <a:pt x="793" y="412"/>
                  <a:pt x="794" y="414"/>
                </a:cubicBezTo>
                <a:cubicBezTo>
                  <a:pt x="794" y="417"/>
                  <a:pt x="794" y="420"/>
                  <a:pt x="794" y="425"/>
                </a:cubicBezTo>
                <a:cubicBezTo>
                  <a:pt x="794" y="428"/>
                  <a:pt x="793" y="433"/>
                  <a:pt x="792" y="4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5" name="Freeform 35"/>
          <p:cNvSpPr>
            <a:spLocks noEditPoints="1"/>
          </p:cNvSpPr>
          <p:nvPr userDrawn="1"/>
        </p:nvSpPr>
        <p:spPr bwMode="auto">
          <a:xfrm>
            <a:off x="3907488" y="3194750"/>
            <a:ext cx="235130" cy="314082"/>
          </a:xfrm>
          <a:custGeom>
            <a:avLst/>
            <a:gdLst>
              <a:gd name="T0" fmla="*/ 167 w 334"/>
              <a:gd name="T1" fmla="*/ 446 h 446"/>
              <a:gd name="T2" fmla="*/ 156 w 334"/>
              <a:gd name="T3" fmla="*/ 440 h 446"/>
              <a:gd name="T4" fmla="*/ 46 w 334"/>
              <a:gd name="T5" fmla="*/ 286 h 446"/>
              <a:gd name="T6" fmla="*/ 41 w 334"/>
              <a:gd name="T7" fmla="*/ 279 h 446"/>
              <a:gd name="T8" fmla="*/ 13 w 334"/>
              <a:gd name="T9" fmla="*/ 232 h 446"/>
              <a:gd name="T10" fmla="*/ 3 w 334"/>
              <a:gd name="T11" fmla="*/ 200 h 446"/>
              <a:gd name="T12" fmla="*/ 0 w 334"/>
              <a:gd name="T13" fmla="*/ 167 h 446"/>
              <a:gd name="T14" fmla="*/ 49 w 334"/>
              <a:gd name="T15" fmla="*/ 49 h 446"/>
              <a:gd name="T16" fmla="*/ 103 w 334"/>
              <a:gd name="T17" fmla="*/ 13 h 446"/>
              <a:gd name="T18" fmla="*/ 167 w 334"/>
              <a:gd name="T19" fmla="*/ 0 h 446"/>
              <a:gd name="T20" fmla="*/ 231 w 334"/>
              <a:gd name="T21" fmla="*/ 13 h 446"/>
              <a:gd name="T22" fmla="*/ 285 w 334"/>
              <a:gd name="T23" fmla="*/ 49 h 446"/>
              <a:gd name="T24" fmla="*/ 334 w 334"/>
              <a:gd name="T25" fmla="*/ 167 h 446"/>
              <a:gd name="T26" fmla="*/ 331 w 334"/>
              <a:gd name="T27" fmla="*/ 200 h 446"/>
              <a:gd name="T28" fmla="*/ 321 w 334"/>
              <a:gd name="T29" fmla="*/ 232 h 446"/>
              <a:gd name="T30" fmla="*/ 292 w 334"/>
              <a:gd name="T31" fmla="*/ 279 h 446"/>
              <a:gd name="T32" fmla="*/ 287 w 334"/>
              <a:gd name="T33" fmla="*/ 286 h 446"/>
              <a:gd name="T34" fmla="*/ 178 w 334"/>
              <a:gd name="T35" fmla="*/ 440 h 446"/>
              <a:gd name="T36" fmla="*/ 167 w 334"/>
              <a:gd name="T37" fmla="*/ 446 h 446"/>
              <a:gd name="T38" fmla="*/ 167 w 334"/>
              <a:gd name="T39" fmla="*/ 69 h 446"/>
              <a:gd name="T40" fmla="*/ 69 w 334"/>
              <a:gd name="T41" fmla="*/ 167 h 446"/>
              <a:gd name="T42" fmla="*/ 167 w 334"/>
              <a:gd name="T43" fmla="*/ 265 h 446"/>
              <a:gd name="T44" fmla="*/ 264 w 334"/>
              <a:gd name="T45" fmla="*/ 167 h 446"/>
              <a:gd name="T46" fmla="*/ 167 w 334"/>
              <a:gd name="T47" fmla="*/ 69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4" h="446">
                <a:moveTo>
                  <a:pt x="167" y="446"/>
                </a:moveTo>
                <a:cubicBezTo>
                  <a:pt x="163" y="446"/>
                  <a:pt x="158" y="444"/>
                  <a:pt x="156" y="440"/>
                </a:cubicBezTo>
                <a:cubicBezTo>
                  <a:pt x="46" y="286"/>
                  <a:pt x="46" y="286"/>
                  <a:pt x="46" y="286"/>
                </a:cubicBezTo>
                <a:cubicBezTo>
                  <a:pt x="44" y="282"/>
                  <a:pt x="43" y="281"/>
                  <a:pt x="41" y="279"/>
                </a:cubicBezTo>
                <a:cubicBezTo>
                  <a:pt x="31" y="264"/>
                  <a:pt x="20" y="250"/>
                  <a:pt x="13" y="232"/>
                </a:cubicBezTo>
                <a:cubicBezTo>
                  <a:pt x="9" y="222"/>
                  <a:pt x="5" y="211"/>
                  <a:pt x="3" y="200"/>
                </a:cubicBezTo>
                <a:cubicBezTo>
                  <a:pt x="1" y="189"/>
                  <a:pt x="0" y="178"/>
                  <a:pt x="0" y="167"/>
                </a:cubicBezTo>
                <a:cubicBezTo>
                  <a:pt x="0" y="121"/>
                  <a:pt x="18" y="79"/>
                  <a:pt x="49" y="49"/>
                </a:cubicBezTo>
                <a:cubicBezTo>
                  <a:pt x="64" y="33"/>
                  <a:pt x="82" y="21"/>
                  <a:pt x="103" y="13"/>
                </a:cubicBezTo>
                <a:cubicBezTo>
                  <a:pt x="123" y="4"/>
                  <a:pt x="144" y="0"/>
                  <a:pt x="167" y="0"/>
                </a:cubicBezTo>
                <a:cubicBezTo>
                  <a:pt x="189" y="0"/>
                  <a:pt x="211" y="4"/>
                  <a:pt x="231" y="13"/>
                </a:cubicBezTo>
                <a:cubicBezTo>
                  <a:pt x="251" y="21"/>
                  <a:pt x="270" y="33"/>
                  <a:pt x="285" y="49"/>
                </a:cubicBezTo>
                <a:cubicBezTo>
                  <a:pt x="315" y="79"/>
                  <a:pt x="334" y="121"/>
                  <a:pt x="334" y="167"/>
                </a:cubicBezTo>
                <a:cubicBezTo>
                  <a:pt x="334" y="178"/>
                  <a:pt x="333" y="189"/>
                  <a:pt x="331" y="200"/>
                </a:cubicBezTo>
                <a:cubicBezTo>
                  <a:pt x="328" y="211"/>
                  <a:pt x="325" y="222"/>
                  <a:pt x="321" y="232"/>
                </a:cubicBezTo>
                <a:cubicBezTo>
                  <a:pt x="313" y="250"/>
                  <a:pt x="303" y="264"/>
                  <a:pt x="292" y="279"/>
                </a:cubicBezTo>
                <a:cubicBezTo>
                  <a:pt x="291" y="281"/>
                  <a:pt x="290" y="282"/>
                  <a:pt x="287" y="286"/>
                </a:cubicBezTo>
                <a:cubicBezTo>
                  <a:pt x="178" y="440"/>
                  <a:pt x="178" y="440"/>
                  <a:pt x="178" y="440"/>
                </a:cubicBezTo>
                <a:cubicBezTo>
                  <a:pt x="175" y="444"/>
                  <a:pt x="171" y="446"/>
                  <a:pt x="167" y="446"/>
                </a:cubicBezTo>
                <a:close/>
                <a:moveTo>
                  <a:pt x="167" y="69"/>
                </a:moveTo>
                <a:cubicBezTo>
                  <a:pt x="113" y="69"/>
                  <a:pt x="69" y="113"/>
                  <a:pt x="69" y="167"/>
                </a:cubicBezTo>
                <a:cubicBezTo>
                  <a:pt x="69" y="221"/>
                  <a:pt x="113" y="265"/>
                  <a:pt x="167" y="265"/>
                </a:cubicBezTo>
                <a:cubicBezTo>
                  <a:pt x="221" y="265"/>
                  <a:pt x="264" y="221"/>
                  <a:pt x="264" y="167"/>
                </a:cubicBezTo>
                <a:cubicBezTo>
                  <a:pt x="264" y="113"/>
                  <a:pt x="221" y="69"/>
                  <a:pt x="167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26" name="Group 325"/>
          <p:cNvGrpSpPr/>
          <p:nvPr userDrawn="1"/>
        </p:nvGrpSpPr>
        <p:grpSpPr>
          <a:xfrm>
            <a:off x="3873712" y="2634524"/>
            <a:ext cx="302680" cy="282398"/>
            <a:chOff x="14200188" y="3206750"/>
            <a:chExt cx="615950" cy="574675"/>
          </a:xfrm>
          <a:solidFill>
            <a:schemeClr val="tx1"/>
          </a:solidFill>
        </p:grpSpPr>
        <p:sp>
          <p:nvSpPr>
            <p:cNvPr id="327" name="Freeform 83"/>
            <p:cNvSpPr>
              <a:spLocks/>
            </p:cNvSpPr>
            <p:nvPr/>
          </p:nvSpPr>
          <p:spPr bwMode="auto">
            <a:xfrm>
              <a:off x="14287500" y="3317875"/>
              <a:ext cx="73025" cy="60325"/>
            </a:xfrm>
            <a:custGeom>
              <a:avLst/>
              <a:gdLst>
                <a:gd name="T0" fmla="*/ 0 w 25"/>
                <a:gd name="T1" fmla="*/ 13 h 21"/>
                <a:gd name="T2" fmla="*/ 0 w 25"/>
                <a:gd name="T3" fmla="*/ 21 h 21"/>
                <a:gd name="T4" fmla="*/ 25 w 25"/>
                <a:gd name="T5" fmla="*/ 21 h 21"/>
                <a:gd name="T6" fmla="*/ 25 w 25"/>
                <a:gd name="T7" fmla="*/ 13 h 21"/>
                <a:gd name="T8" fmla="*/ 13 w 25"/>
                <a:gd name="T9" fmla="*/ 0 h 21"/>
                <a:gd name="T10" fmla="*/ 0 w 25"/>
                <a:gd name="T11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1">
                  <a:moveTo>
                    <a:pt x="0" y="13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8" name="Freeform 84"/>
            <p:cNvSpPr>
              <a:spLocks/>
            </p:cNvSpPr>
            <p:nvPr/>
          </p:nvSpPr>
          <p:spPr bwMode="auto">
            <a:xfrm>
              <a:off x="14658975" y="3317875"/>
              <a:ext cx="73025" cy="60325"/>
            </a:xfrm>
            <a:custGeom>
              <a:avLst/>
              <a:gdLst>
                <a:gd name="T0" fmla="*/ 12 w 25"/>
                <a:gd name="T1" fmla="*/ 0 h 21"/>
                <a:gd name="T2" fmla="*/ 0 w 25"/>
                <a:gd name="T3" fmla="*/ 13 h 21"/>
                <a:gd name="T4" fmla="*/ 0 w 25"/>
                <a:gd name="T5" fmla="*/ 21 h 21"/>
                <a:gd name="T6" fmla="*/ 25 w 25"/>
                <a:gd name="T7" fmla="*/ 21 h 21"/>
                <a:gd name="T8" fmla="*/ 25 w 25"/>
                <a:gd name="T9" fmla="*/ 13 h 21"/>
                <a:gd name="T10" fmla="*/ 12 w 25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1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9" name="Freeform 85"/>
            <p:cNvSpPr>
              <a:spLocks noEditPoints="1"/>
            </p:cNvSpPr>
            <p:nvPr/>
          </p:nvSpPr>
          <p:spPr bwMode="auto">
            <a:xfrm>
              <a:off x="14220825" y="3413125"/>
              <a:ext cx="574675" cy="368300"/>
            </a:xfrm>
            <a:custGeom>
              <a:avLst/>
              <a:gdLst>
                <a:gd name="T0" fmla="*/ 177 w 198"/>
                <a:gd name="T1" fmla="*/ 59 h 127"/>
                <a:gd name="T2" fmla="*/ 187 w 198"/>
                <a:gd name="T3" fmla="*/ 59 h 127"/>
                <a:gd name="T4" fmla="*/ 198 w 198"/>
                <a:gd name="T5" fmla="*/ 48 h 127"/>
                <a:gd name="T6" fmla="*/ 198 w 198"/>
                <a:gd name="T7" fmla="*/ 11 h 127"/>
                <a:gd name="T8" fmla="*/ 187 w 198"/>
                <a:gd name="T9" fmla="*/ 0 h 127"/>
                <a:gd name="T10" fmla="*/ 187 w 198"/>
                <a:gd name="T11" fmla="*/ 0 h 127"/>
                <a:gd name="T12" fmla="*/ 187 w 198"/>
                <a:gd name="T13" fmla="*/ 0 h 127"/>
                <a:gd name="T14" fmla="*/ 18 w 198"/>
                <a:gd name="T15" fmla="*/ 0 h 127"/>
                <a:gd name="T16" fmla="*/ 11 w 198"/>
                <a:gd name="T17" fmla="*/ 0 h 127"/>
                <a:gd name="T18" fmla="*/ 0 w 198"/>
                <a:gd name="T19" fmla="*/ 11 h 127"/>
                <a:gd name="T20" fmla="*/ 0 w 198"/>
                <a:gd name="T21" fmla="*/ 48 h 127"/>
                <a:gd name="T22" fmla="*/ 11 w 198"/>
                <a:gd name="T23" fmla="*/ 59 h 127"/>
                <a:gd name="T24" fmla="*/ 26 w 198"/>
                <a:gd name="T25" fmla="*/ 59 h 127"/>
                <a:gd name="T26" fmla="*/ 26 w 198"/>
                <a:gd name="T27" fmla="*/ 112 h 127"/>
                <a:gd name="T28" fmla="*/ 14 w 198"/>
                <a:gd name="T29" fmla="*/ 118 h 127"/>
                <a:gd name="T30" fmla="*/ 4 w 198"/>
                <a:gd name="T31" fmla="*/ 127 h 127"/>
                <a:gd name="T32" fmla="*/ 37 w 198"/>
                <a:gd name="T33" fmla="*/ 127 h 127"/>
                <a:gd name="T34" fmla="*/ 71 w 198"/>
                <a:gd name="T35" fmla="*/ 127 h 127"/>
                <a:gd name="T36" fmla="*/ 61 w 198"/>
                <a:gd name="T37" fmla="*/ 118 h 127"/>
                <a:gd name="T38" fmla="*/ 48 w 198"/>
                <a:gd name="T39" fmla="*/ 112 h 127"/>
                <a:gd name="T40" fmla="*/ 48 w 198"/>
                <a:gd name="T41" fmla="*/ 59 h 127"/>
                <a:gd name="T42" fmla="*/ 151 w 198"/>
                <a:gd name="T43" fmla="*/ 59 h 127"/>
                <a:gd name="T44" fmla="*/ 151 w 198"/>
                <a:gd name="T45" fmla="*/ 112 h 127"/>
                <a:gd name="T46" fmla="*/ 139 w 198"/>
                <a:gd name="T47" fmla="*/ 118 h 127"/>
                <a:gd name="T48" fmla="*/ 128 w 198"/>
                <a:gd name="T49" fmla="*/ 127 h 127"/>
                <a:gd name="T50" fmla="*/ 162 w 198"/>
                <a:gd name="T51" fmla="*/ 127 h 127"/>
                <a:gd name="T52" fmla="*/ 195 w 198"/>
                <a:gd name="T53" fmla="*/ 127 h 127"/>
                <a:gd name="T54" fmla="*/ 185 w 198"/>
                <a:gd name="T55" fmla="*/ 118 h 127"/>
                <a:gd name="T56" fmla="*/ 173 w 198"/>
                <a:gd name="T57" fmla="*/ 112 h 127"/>
                <a:gd name="T58" fmla="*/ 173 w 198"/>
                <a:gd name="T59" fmla="*/ 59 h 127"/>
                <a:gd name="T60" fmla="*/ 177 w 198"/>
                <a:gd name="T61" fmla="*/ 59 h 127"/>
                <a:gd name="T62" fmla="*/ 47 w 198"/>
                <a:gd name="T63" fmla="*/ 43 h 127"/>
                <a:gd name="T64" fmla="*/ 17 w 198"/>
                <a:gd name="T65" fmla="*/ 43 h 127"/>
                <a:gd name="T66" fmla="*/ 33 w 198"/>
                <a:gd name="T67" fmla="*/ 15 h 127"/>
                <a:gd name="T68" fmla="*/ 64 w 198"/>
                <a:gd name="T69" fmla="*/ 15 h 127"/>
                <a:gd name="T70" fmla="*/ 47 w 198"/>
                <a:gd name="T71" fmla="*/ 43 h 127"/>
                <a:gd name="T72" fmla="*/ 107 w 198"/>
                <a:gd name="T73" fmla="*/ 43 h 127"/>
                <a:gd name="T74" fmla="*/ 77 w 198"/>
                <a:gd name="T75" fmla="*/ 43 h 127"/>
                <a:gd name="T76" fmla="*/ 93 w 198"/>
                <a:gd name="T77" fmla="*/ 15 h 127"/>
                <a:gd name="T78" fmla="*/ 123 w 198"/>
                <a:gd name="T79" fmla="*/ 15 h 127"/>
                <a:gd name="T80" fmla="*/ 107 w 198"/>
                <a:gd name="T81" fmla="*/ 43 h 127"/>
                <a:gd name="T82" fmla="*/ 166 w 198"/>
                <a:gd name="T83" fmla="*/ 43 h 127"/>
                <a:gd name="T84" fmla="*/ 136 w 198"/>
                <a:gd name="T85" fmla="*/ 43 h 127"/>
                <a:gd name="T86" fmla="*/ 152 w 198"/>
                <a:gd name="T87" fmla="*/ 15 h 127"/>
                <a:gd name="T88" fmla="*/ 183 w 198"/>
                <a:gd name="T89" fmla="*/ 15 h 127"/>
                <a:gd name="T90" fmla="*/ 166 w 198"/>
                <a:gd name="T91" fmla="*/ 4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27">
                  <a:moveTo>
                    <a:pt x="177" y="59"/>
                  </a:moveTo>
                  <a:cubicBezTo>
                    <a:pt x="187" y="59"/>
                    <a:pt x="187" y="59"/>
                    <a:pt x="187" y="59"/>
                  </a:cubicBezTo>
                  <a:cubicBezTo>
                    <a:pt x="193" y="59"/>
                    <a:pt x="198" y="54"/>
                    <a:pt x="198" y="48"/>
                  </a:cubicBezTo>
                  <a:cubicBezTo>
                    <a:pt x="198" y="11"/>
                    <a:pt x="198" y="11"/>
                    <a:pt x="198" y="11"/>
                  </a:cubicBezTo>
                  <a:cubicBezTo>
                    <a:pt x="198" y="5"/>
                    <a:pt x="193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4"/>
                    <a:pt x="5" y="59"/>
                    <a:pt x="11" y="59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5" y="115"/>
                    <a:pt x="21" y="118"/>
                    <a:pt x="14" y="118"/>
                  </a:cubicBezTo>
                  <a:cubicBezTo>
                    <a:pt x="8" y="118"/>
                    <a:pt x="4" y="123"/>
                    <a:pt x="4" y="127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67" y="118"/>
                    <a:pt x="61" y="118"/>
                  </a:cubicBezTo>
                  <a:cubicBezTo>
                    <a:pt x="54" y="118"/>
                    <a:pt x="50" y="115"/>
                    <a:pt x="48" y="112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9" y="115"/>
                    <a:pt x="145" y="118"/>
                    <a:pt x="139" y="118"/>
                  </a:cubicBezTo>
                  <a:cubicBezTo>
                    <a:pt x="132" y="118"/>
                    <a:pt x="128" y="123"/>
                    <a:pt x="128" y="12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95" y="123"/>
                    <a:pt x="191" y="118"/>
                    <a:pt x="185" y="118"/>
                  </a:cubicBezTo>
                  <a:cubicBezTo>
                    <a:pt x="178" y="118"/>
                    <a:pt x="174" y="115"/>
                    <a:pt x="173" y="112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77" y="59"/>
                  </a:lnTo>
                  <a:close/>
                  <a:moveTo>
                    <a:pt x="47" y="43"/>
                  </a:moveTo>
                  <a:cubicBezTo>
                    <a:pt x="17" y="43"/>
                    <a:pt x="17" y="43"/>
                    <a:pt x="17" y="43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47" y="43"/>
                  </a:lnTo>
                  <a:close/>
                  <a:moveTo>
                    <a:pt x="107" y="43"/>
                  </a:moveTo>
                  <a:cubicBezTo>
                    <a:pt x="77" y="43"/>
                    <a:pt x="77" y="43"/>
                    <a:pt x="77" y="43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123" y="15"/>
                    <a:pt x="123" y="15"/>
                    <a:pt x="123" y="15"/>
                  </a:cubicBezTo>
                  <a:lnTo>
                    <a:pt x="107" y="43"/>
                  </a:lnTo>
                  <a:close/>
                  <a:moveTo>
                    <a:pt x="166" y="43"/>
                  </a:moveTo>
                  <a:cubicBezTo>
                    <a:pt x="136" y="43"/>
                    <a:pt x="136" y="43"/>
                    <a:pt x="136" y="43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83" y="15"/>
                    <a:pt x="183" y="15"/>
                    <a:pt x="183" y="15"/>
                  </a:cubicBezTo>
                  <a:lnTo>
                    <a:pt x="16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0" name="Freeform 86"/>
            <p:cNvSpPr>
              <a:spLocks/>
            </p:cNvSpPr>
            <p:nvPr/>
          </p:nvSpPr>
          <p:spPr bwMode="auto">
            <a:xfrm>
              <a:off x="14200188" y="3206750"/>
              <a:ext cx="246063" cy="128588"/>
            </a:xfrm>
            <a:custGeom>
              <a:avLst/>
              <a:gdLst>
                <a:gd name="T0" fmla="*/ 84 w 85"/>
                <a:gd name="T1" fmla="*/ 34 h 44"/>
                <a:gd name="T2" fmla="*/ 69 w 85"/>
                <a:gd name="T3" fmla="*/ 31 h 44"/>
                <a:gd name="T4" fmla="*/ 67 w 85"/>
                <a:gd name="T5" fmla="*/ 28 h 44"/>
                <a:gd name="T6" fmla="*/ 71 w 85"/>
                <a:gd name="T7" fmla="*/ 13 h 44"/>
                <a:gd name="T8" fmla="*/ 69 w 85"/>
                <a:gd name="T9" fmla="*/ 12 h 44"/>
                <a:gd name="T10" fmla="*/ 56 w 85"/>
                <a:gd name="T11" fmla="*/ 15 h 44"/>
                <a:gd name="T12" fmla="*/ 52 w 85"/>
                <a:gd name="T13" fmla="*/ 13 h 44"/>
                <a:gd name="T14" fmla="*/ 44 w 85"/>
                <a:gd name="T15" fmla="*/ 1 h 44"/>
                <a:gd name="T16" fmla="*/ 43 w 85"/>
                <a:gd name="T17" fmla="*/ 0 h 44"/>
                <a:gd name="T18" fmla="*/ 41 w 85"/>
                <a:gd name="T19" fmla="*/ 1 h 44"/>
                <a:gd name="T20" fmla="*/ 33 w 85"/>
                <a:gd name="T21" fmla="*/ 13 h 44"/>
                <a:gd name="T22" fmla="*/ 29 w 85"/>
                <a:gd name="T23" fmla="*/ 15 h 44"/>
                <a:gd name="T24" fmla="*/ 17 w 85"/>
                <a:gd name="T25" fmla="*/ 12 h 44"/>
                <a:gd name="T26" fmla="*/ 15 w 85"/>
                <a:gd name="T27" fmla="*/ 13 h 44"/>
                <a:gd name="T28" fmla="*/ 18 w 85"/>
                <a:gd name="T29" fmla="*/ 28 h 44"/>
                <a:gd name="T30" fmla="*/ 16 w 85"/>
                <a:gd name="T31" fmla="*/ 31 h 44"/>
                <a:gd name="T32" fmla="*/ 2 w 85"/>
                <a:gd name="T33" fmla="*/ 34 h 44"/>
                <a:gd name="T34" fmla="*/ 1 w 85"/>
                <a:gd name="T35" fmla="*/ 36 h 44"/>
                <a:gd name="T36" fmla="*/ 9 w 85"/>
                <a:gd name="T37" fmla="*/ 43 h 44"/>
                <a:gd name="T38" fmla="*/ 18 w 85"/>
                <a:gd name="T39" fmla="*/ 41 h 44"/>
                <a:gd name="T40" fmla="*/ 25 w 85"/>
                <a:gd name="T41" fmla="*/ 39 h 44"/>
                <a:gd name="T42" fmla="*/ 29 w 85"/>
                <a:gd name="T43" fmla="*/ 30 h 44"/>
                <a:gd name="T44" fmla="*/ 29 w 85"/>
                <a:gd name="T45" fmla="*/ 30 h 44"/>
                <a:gd name="T46" fmla="*/ 29 w 85"/>
                <a:gd name="T47" fmla="*/ 28 h 44"/>
                <a:gd name="T48" fmla="*/ 29 w 85"/>
                <a:gd name="T49" fmla="*/ 28 h 44"/>
                <a:gd name="T50" fmla="*/ 29 w 85"/>
                <a:gd name="T51" fmla="*/ 26 h 44"/>
                <a:gd name="T52" fmla="*/ 30 w 85"/>
                <a:gd name="T53" fmla="*/ 26 h 44"/>
                <a:gd name="T54" fmla="*/ 42 w 85"/>
                <a:gd name="T55" fmla="*/ 19 h 44"/>
                <a:gd name="T56" fmla="*/ 43 w 85"/>
                <a:gd name="T57" fmla="*/ 19 h 44"/>
                <a:gd name="T58" fmla="*/ 43 w 85"/>
                <a:gd name="T59" fmla="*/ 19 h 44"/>
                <a:gd name="T60" fmla="*/ 55 w 85"/>
                <a:gd name="T61" fmla="*/ 26 h 44"/>
                <a:gd name="T62" fmla="*/ 57 w 85"/>
                <a:gd name="T63" fmla="*/ 26 h 44"/>
                <a:gd name="T64" fmla="*/ 56 w 85"/>
                <a:gd name="T65" fmla="*/ 28 h 44"/>
                <a:gd name="T66" fmla="*/ 56 w 85"/>
                <a:gd name="T67" fmla="*/ 28 h 44"/>
                <a:gd name="T68" fmla="*/ 56 w 85"/>
                <a:gd name="T69" fmla="*/ 30 h 44"/>
                <a:gd name="T70" fmla="*/ 56 w 85"/>
                <a:gd name="T71" fmla="*/ 30 h 44"/>
                <a:gd name="T72" fmla="*/ 61 w 85"/>
                <a:gd name="T73" fmla="*/ 39 h 44"/>
                <a:gd name="T74" fmla="*/ 68 w 85"/>
                <a:gd name="T75" fmla="*/ 41 h 44"/>
                <a:gd name="T76" fmla="*/ 76 w 85"/>
                <a:gd name="T77" fmla="*/ 43 h 44"/>
                <a:gd name="T78" fmla="*/ 84 w 85"/>
                <a:gd name="T79" fmla="*/ 36 h 44"/>
                <a:gd name="T80" fmla="*/ 84 w 85"/>
                <a:gd name="T8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44">
                  <a:moveTo>
                    <a:pt x="84" y="34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8" y="30"/>
                    <a:pt x="67" y="29"/>
                    <a:pt x="67" y="28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2"/>
                    <a:pt x="70" y="11"/>
                    <a:pt x="69" y="12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3" y="14"/>
                    <a:pt x="52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2" y="0"/>
                    <a:pt x="42" y="1"/>
                    <a:pt x="41" y="1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4"/>
                    <a:pt x="31" y="15"/>
                    <a:pt x="29" y="15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1" y="36"/>
                    <a:pt x="9" y="42"/>
                    <a:pt x="9" y="43"/>
                  </a:cubicBezTo>
                  <a:cubicBezTo>
                    <a:pt x="10" y="44"/>
                    <a:pt x="18" y="41"/>
                    <a:pt x="18" y="41"/>
                  </a:cubicBezTo>
                  <a:cubicBezTo>
                    <a:pt x="21" y="40"/>
                    <a:pt x="23" y="39"/>
                    <a:pt x="25" y="39"/>
                  </a:cubicBezTo>
                  <a:cubicBezTo>
                    <a:pt x="27" y="37"/>
                    <a:pt x="29" y="34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29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7"/>
                    <a:pt x="29" y="26"/>
                    <a:pt x="29" y="26"/>
                  </a:cubicBezTo>
                  <a:cubicBezTo>
                    <a:pt x="29" y="26"/>
                    <a:pt x="30" y="26"/>
                    <a:pt x="30" y="26"/>
                  </a:cubicBezTo>
                  <a:cubicBezTo>
                    <a:pt x="35" y="26"/>
                    <a:pt x="40" y="23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23"/>
                    <a:pt x="51" y="26"/>
                    <a:pt x="55" y="26"/>
                  </a:cubicBezTo>
                  <a:cubicBezTo>
                    <a:pt x="56" y="26"/>
                    <a:pt x="56" y="26"/>
                    <a:pt x="57" y="26"/>
                  </a:cubicBezTo>
                  <a:cubicBezTo>
                    <a:pt x="56" y="26"/>
                    <a:pt x="56" y="27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4"/>
                    <a:pt x="58" y="37"/>
                    <a:pt x="61" y="39"/>
                  </a:cubicBezTo>
                  <a:cubicBezTo>
                    <a:pt x="62" y="39"/>
                    <a:pt x="65" y="40"/>
                    <a:pt x="68" y="41"/>
                  </a:cubicBezTo>
                  <a:cubicBezTo>
                    <a:pt x="68" y="41"/>
                    <a:pt x="75" y="44"/>
                    <a:pt x="76" y="43"/>
                  </a:cubicBezTo>
                  <a:cubicBezTo>
                    <a:pt x="77" y="42"/>
                    <a:pt x="84" y="36"/>
                    <a:pt x="84" y="36"/>
                  </a:cubicBezTo>
                  <a:cubicBezTo>
                    <a:pt x="85" y="35"/>
                    <a:pt x="85" y="34"/>
                    <a:pt x="8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1" name="Freeform 87"/>
            <p:cNvSpPr>
              <a:spLocks/>
            </p:cNvSpPr>
            <p:nvPr/>
          </p:nvSpPr>
          <p:spPr bwMode="auto">
            <a:xfrm>
              <a:off x="14568488" y="3206750"/>
              <a:ext cx="247650" cy="128588"/>
            </a:xfrm>
            <a:custGeom>
              <a:avLst/>
              <a:gdLst>
                <a:gd name="T0" fmla="*/ 2 w 85"/>
                <a:gd name="T1" fmla="*/ 34 h 44"/>
                <a:gd name="T2" fmla="*/ 16 w 85"/>
                <a:gd name="T3" fmla="*/ 31 h 44"/>
                <a:gd name="T4" fmla="*/ 18 w 85"/>
                <a:gd name="T5" fmla="*/ 28 h 44"/>
                <a:gd name="T6" fmla="*/ 15 w 85"/>
                <a:gd name="T7" fmla="*/ 13 h 44"/>
                <a:gd name="T8" fmla="*/ 17 w 85"/>
                <a:gd name="T9" fmla="*/ 12 h 44"/>
                <a:gd name="T10" fmla="*/ 29 w 85"/>
                <a:gd name="T11" fmla="*/ 15 h 44"/>
                <a:gd name="T12" fmla="*/ 33 w 85"/>
                <a:gd name="T13" fmla="*/ 13 h 44"/>
                <a:gd name="T14" fmla="*/ 41 w 85"/>
                <a:gd name="T15" fmla="*/ 1 h 44"/>
                <a:gd name="T16" fmla="*/ 43 w 85"/>
                <a:gd name="T17" fmla="*/ 0 h 44"/>
                <a:gd name="T18" fmla="*/ 44 w 85"/>
                <a:gd name="T19" fmla="*/ 1 h 44"/>
                <a:gd name="T20" fmla="*/ 52 w 85"/>
                <a:gd name="T21" fmla="*/ 13 h 44"/>
                <a:gd name="T22" fmla="*/ 56 w 85"/>
                <a:gd name="T23" fmla="*/ 15 h 44"/>
                <a:gd name="T24" fmla="*/ 69 w 85"/>
                <a:gd name="T25" fmla="*/ 12 h 44"/>
                <a:gd name="T26" fmla="*/ 71 w 85"/>
                <a:gd name="T27" fmla="*/ 13 h 44"/>
                <a:gd name="T28" fmla="*/ 67 w 85"/>
                <a:gd name="T29" fmla="*/ 28 h 44"/>
                <a:gd name="T30" fmla="*/ 69 w 85"/>
                <a:gd name="T31" fmla="*/ 31 h 44"/>
                <a:gd name="T32" fmla="*/ 83 w 85"/>
                <a:gd name="T33" fmla="*/ 34 h 44"/>
                <a:gd name="T34" fmla="*/ 84 w 85"/>
                <a:gd name="T35" fmla="*/ 36 h 44"/>
                <a:gd name="T36" fmla="*/ 76 w 85"/>
                <a:gd name="T37" fmla="*/ 43 h 44"/>
                <a:gd name="T38" fmla="*/ 68 w 85"/>
                <a:gd name="T39" fmla="*/ 41 h 44"/>
                <a:gd name="T40" fmla="*/ 61 w 85"/>
                <a:gd name="T41" fmla="*/ 39 h 44"/>
                <a:gd name="T42" fmla="*/ 56 w 85"/>
                <a:gd name="T43" fmla="*/ 30 h 44"/>
                <a:gd name="T44" fmla="*/ 56 w 85"/>
                <a:gd name="T45" fmla="*/ 30 h 44"/>
                <a:gd name="T46" fmla="*/ 56 w 85"/>
                <a:gd name="T47" fmla="*/ 28 h 44"/>
                <a:gd name="T48" fmla="*/ 56 w 85"/>
                <a:gd name="T49" fmla="*/ 28 h 44"/>
                <a:gd name="T50" fmla="*/ 56 w 85"/>
                <a:gd name="T51" fmla="*/ 26 h 44"/>
                <a:gd name="T52" fmla="*/ 55 w 85"/>
                <a:gd name="T53" fmla="*/ 26 h 44"/>
                <a:gd name="T54" fmla="*/ 43 w 85"/>
                <a:gd name="T55" fmla="*/ 19 h 44"/>
                <a:gd name="T56" fmla="*/ 43 w 85"/>
                <a:gd name="T57" fmla="*/ 19 h 44"/>
                <a:gd name="T58" fmla="*/ 42 w 85"/>
                <a:gd name="T59" fmla="*/ 19 h 44"/>
                <a:gd name="T60" fmla="*/ 30 w 85"/>
                <a:gd name="T61" fmla="*/ 26 h 44"/>
                <a:gd name="T62" fmla="*/ 29 w 85"/>
                <a:gd name="T63" fmla="*/ 26 h 44"/>
                <a:gd name="T64" fmla="*/ 29 w 85"/>
                <a:gd name="T65" fmla="*/ 28 h 44"/>
                <a:gd name="T66" fmla="*/ 29 w 85"/>
                <a:gd name="T67" fmla="*/ 28 h 44"/>
                <a:gd name="T68" fmla="*/ 29 w 85"/>
                <a:gd name="T69" fmla="*/ 30 h 44"/>
                <a:gd name="T70" fmla="*/ 29 w 85"/>
                <a:gd name="T71" fmla="*/ 30 h 44"/>
                <a:gd name="T72" fmla="*/ 25 w 85"/>
                <a:gd name="T73" fmla="*/ 39 h 44"/>
                <a:gd name="T74" fmla="*/ 18 w 85"/>
                <a:gd name="T75" fmla="*/ 41 h 44"/>
                <a:gd name="T76" fmla="*/ 9 w 85"/>
                <a:gd name="T77" fmla="*/ 43 h 44"/>
                <a:gd name="T78" fmla="*/ 1 w 85"/>
                <a:gd name="T79" fmla="*/ 36 h 44"/>
                <a:gd name="T80" fmla="*/ 2 w 85"/>
                <a:gd name="T8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44">
                  <a:moveTo>
                    <a:pt x="2" y="34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8" y="30"/>
                    <a:pt x="18" y="29"/>
                    <a:pt x="18" y="28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1"/>
                    <a:pt x="17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5"/>
                    <a:pt x="32" y="14"/>
                    <a:pt x="33" y="13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3" y="14"/>
                    <a:pt x="55" y="15"/>
                    <a:pt x="56" y="15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1"/>
                    <a:pt x="71" y="12"/>
                    <a:pt x="71" y="1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9"/>
                    <a:pt x="68" y="30"/>
                    <a:pt x="69" y="31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5" y="34"/>
                    <a:pt x="85" y="35"/>
                    <a:pt x="84" y="36"/>
                  </a:cubicBezTo>
                  <a:cubicBezTo>
                    <a:pt x="84" y="36"/>
                    <a:pt x="77" y="42"/>
                    <a:pt x="76" y="43"/>
                  </a:cubicBezTo>
                  <a:cubicBezTo>
                    <a:pt x="75" y="44"/>
                    <a:pt x="68" y="41"/>
                    <a:pt x="68" y="41"/>
                  </a:cubicBezTo>
                  <a:cubicBezTo>
                    <a:pt x="65" y="40"/>
                    <a:pt x="62" y="39"/>
                    <a:pt x="61" y="39"/>
                  </a:cubicBezTo>
                  <a:cubicBezTo>
                    <a:pt x="58" y="37"/>
                    <a:pt x="57" y="34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7"/>
                    <a:pt x="56" y="26"/>
                    <a:pt x="56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0" y="26"/>
                    <a:pt x="46" y="23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0" y="23"/>
                    <a:pt x="35" y="26"/>
                    <a:pt x="30" y="26"/>
                  </a:cubicBezTo>
                  <a:cubicBezTo>
                    <a:pt x="30" y="26"/>
                    <a:pt x="29" y="26"/>
                    <a:pt x="29" y="26"/>
                  </a:cubicBezTo>
                  <a:cubicBezTo>
                    <a:pt x="29" y="26"/>
                    <a:pt x="29" y="27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4"/>
                    <a:pt x="27" y="37"/>
                    <a:pt x="25" y="39"/>
                  </a:cubicBezTo>
                  <a:cubicBezTo>
                    <a:pt x="23" y="39"/>
                    <a:pt x="21" y="40"/>
                    <a:pt x="18" y="41"/>
                  </a:cubicBezTo>
                  <a:cubicBezTo>
                    <a:pt x="18" y="41"/>
                    <a:pt x="10" y="44"/>
                    <a:pt x="9" y="43"/>
                  </a:cubicBezTo>
                  <a:cubicBezTo>
                    <a:pt x="8" y="42"/>
                    <a:pt x="1" y="36"/>
                    <a:pt x="1" y="36"/>
                  </a:cubicBezTo>
                  <a:cubicBezTo>
                    <a:pt x="0" y="35"/>
                    <a:pt x="1" y="34"/>
                    <a:pt x="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47" name="Group 346"/>
          <p:cNvGrpSpPr/>
          <p:nvPr userDrawn="1"/>
        </p:nvGrpSpPr>
        <p:grpSpPr>
          <a:xfrm>
            <a:off x="3856347" y="2097186"/>
            <a:ext cx="337412" cy="272930"/>
            <a:chOff x="14150975" y="4705350"/>
            <a:chExt cx="714375" cy="577851"/>
          </a:xfrm>
          <a:solidFill>
            <a:schemeClr val="tx1"/>
          </a:solidFill>
        </p:grpSpPr>
        <p:sp>
          <p:nvSpPr>
            <p:cNvPr id="348" name="Freeform 92"/>
            <p:cNvSpPr>
              <a:spLocks/>
            </p:cNvSpPr>
            <p:nvPr/>
          </p:nvSpPr>
          <p:spPr bwMode="auto">
            <a:xfrm>
              <a:off x="14368463" y="4784725"/>
              <a:ext cx="233363" cy="277813"/>
            </a:xfrm>
            <a:custGeom>
              <a:avLst/>
              <a:gdLst>
                <a:gd name="T0" fmla="*/ 4 w 80"/>
                <a:gd name="T1" fmla="*/ 96 h 96"/>
                <a:gd name="T2" fmla="*/ 42 w 80"/>
                <a:gd name="T3" fmla="*/ 96 h 96"/>
                <a:gd name="T4" fmla="*/ 58 w 80"/>
                <a:gd name="T5" fmla="*/ 87 h 96"/>
                <a:gd name="T6" fmla="*/ 77 w 80"/>
                <a:gd name="T7" fmla="*/ 54 h 96"/>
                <a:gd name="T8" fmla="*/ 77 w 80"/>
                <a:gd name="T9" fmla="*/ 36 h 96"/>
                <a:gd name="T10" fmla="*/ 58 w 80"/>
                <a:gd name="T11" fmla="*/ 3 h 96"/>
                <a:gd name="T12" fmla="*/ 55 w 80"/>
                <a:gd name="T13" fmla="*/ 0 h 96"/>
                <a:gd name="T14" fmla="*/ 0 w 80"/>
                <a:gd name="T15" fmla="*/ 96 h 96"/>
                <a:gd name="T16" fmla="*/ 4 w 80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96">
                  <a:moveTo>
                    <a:pt x="4" y="96"/>
                  </a:moveTo>
                  <a:cubicBezTo>
                    <a:pt x="42" y="96"/>
                    <a:pt x="42" y="96"/>
                    <a:pt x="42" y="96"/>
                  </a:cubicBezTo>
                  <a:cubicBezTo>
                    <a:pt x="48" y="96"/>
                    <a:pt x="55" y="92"/>
                    <a:pt x="58" y="87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49"/>
                    <a:pt x="80" y="41"/>
                    <a:pt x="77" y="36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6" y="1"/>
                    <a:pt x="55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" y="96"/>
                    <a:pt x="3" y="96"/>
                    <a:pt x="4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9" name="Freeform 93"/>
            <p:cNvSpPr>
              <a:spLocks/>
            </p:cNvSpPr>
            <p:nvPr/>
          </p:nvSpPr>
          <p:spPr bwMode="auto">
            <a:xfrm>
              <a:off x="14162088" y="4705350"/>
              <a:ext cx="331788" cy="334963"/>
            </a:xfrm>
            <a:custGeom>
              <a:avLst/>
              <a:gdLst>
                <a:gd name="T0" fmla="*/ 114 w 114"/>
                <a:gd name="T1" fmla="*/ 19 h 115"/>
                <a:gd name="T2" fmla="*/ 113 w 114"/>
                <a:gd name="T3" fmla="*/ 19 h 115"/>
                <a:gd name="T4" fmla="*/ 37 w 114"/>
                <a:gd name="T5" fmla="*/ 1 h 115"/>
                <a:gd name="T6" fmla="*/ 22 w 114"/>
                <a:gd name="T7" fmla="*/ 8 h 115"/>
                <a:gd name="T8" fmla="*/ 3 w 114"/>
                <a:gd name="T9" fmla="*/ 41 h 115"/>
                <a:gd name="T10" fmla="*/ 5 w 114"/>
                <a:gd name="T11" fmla="*/ 58 h 115"/>
                <a:gd name="T12" fmla="*/ 57 w 114"/>
                <a:gd name="T13" fmla="*/ 115 h 115"/>
                <a:gd name="T14" fmla="*/ 58 w 114"/>
                <a:gd name="T15" fmla="*/ 115 h 115"/>
                <a:gd name="T16" fmla="*/ 114 w 114"/>
                <a:gd name="T17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5">
                  <a:moveTo>
                    <a:pt x="114" y="19"/>
                  </a:moveTo>
                  <a:cubicBezTo>
                    <a:pt x="113" y="19"/>
                    <a:pt x="113" y="19"/>
                    <a:pt x="113" y="19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2" y="0"/>
                    <a:pt x="24" y="3"/>
                    <a:pt x="22" y="8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0" y="46"/>
                    <a:pt x="1" y="54"/>
                    <a:pt x="5" y="58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15"/>
                    <a:pt x="58" y="115"/>
                    <a:pt x="58" y="115"/>
                  </a:cubicBezTo>
                  <a:lnTo>
                    <a:pt x="11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0" name="Freeform 94"/>
            <p:cNvSpPr>
              <a:spLocks noEditPoints="1"/>
            </p:cNvSpPr>
            <p:nvPr/>
          </p:nvSpPr>
          <p:spPr bwMode="auto">
            <a:xfrm>
              <a:off x="14150975" y="4935538"/>
              <a:ext cx="714375" cy="347663"/>
            </a:xfrm>
            <a:custGeom>
              <a:avLst/>
              <a:gdLst>
                <a:gd name="T0" fmla="*/ 242 w 246"/>
                <a:gd name="T1" fmla="*/ 75 h 120"/>
                <a:gd name="T2" fmla="*/ 242 w 246"/>
                <a:gd name="T3" fmla="*/ 68 h 120"/>
                <a:gd name="T4" fmla="*/ 242 w 246"/>
                <a:gd name="T5" fmla="*/ 68 h 120"/>
                <a:gd name="T6" fmla="*/ 242 w 246"/>
                <a:gd name="T7" fmla="*/ 50 h 120"/>
                <a:gd name="T8" fmla="*/ 239 w 246"/>
                <a:gd name="T9" fmla="*/ 38 h 120"/>
                <a:gd name="T10" fmla="*/ 224 w 246"/>
                <a:gd name="T11" fmla="*/ 6 h 120"/>
                <a:gd name="T12" fmla="*/ 215 w 246"/>
                <a:gd name="T13" fmla="*/ 0 h 120"/>
                <a:gd name="T14" fmla="*/ 169 w 246"/>
                <a:gd name="T15" fmla="*/ 0 h 120"/>
                <a:gd name="T16" fmla="*/ 162 w 246"/>
                <a:gd name="T17" fmla="*/ 6 h 120"/>
                <a:gd name="T18" fmla="*/ 162 w 246"/>
                <a:gd name="T19" fmla="*/ 54 h 120"/>
                <a:gd name="T20" fmla="*/ 159 w 246"/>
                <a:gd name="T21" fmla="*/ 57 h 120"/>
                <a:gd name="T22" fmla="*/ 56 w 246"/>
                <a:gd name="T23" fmla="*/ 57 h 120"/>
                <a:gd name="T24" fmla="*/ 17 w 246"/>
                <a:gd name="T25" fmla="*/ 15 h 120"/>
                <a:gd name="T26" fmla="*/ 5 w 246"/>
                <a:gd name="T27" fmla="*/ 24 h 120"/>
                <a:gd name="T28" fmla="*/ 5 w 246"/>
                <a:gd name="T29" fmla="*/ 75 h 120"/>
                <a:gd name="T30" fmla="*/ 0 w 246"/>
                <a:gd name="T31" fmla="*/ 81 h 120"/>
                <a:gd name="T32" fmla="*/ 0 w 246"/>
                <a:gd name="T33" fmla="*/ 91 h 120"/>
                <a:gd name="T34" fmla="*/ 6 w 246"/>
                <a:gd name="T35" fmla="*/ 97 h 120"/>
                <a:gd name="T36" fmla="*/ 26 w 246"/>
                <a:gd name="T37" fmla="*/ 97 h 120"/>
                <a:gd name="T38" fmla="*/ 26 w 246"/>
                <a:gd name="T39" fmla="*/ 98 h 120"/>
                <a:gd name="T40" fmla="*/ 48 w 246"/>
                <a:gd name="T41" fmla="*/ 120 h 120"/>
                <a:gd name="T42" fmla="*/ 70 w 246"/>
                <a:gd name="T43" fmla="*/ 98 h 120"/>
                <a:gd name="T44" fmla="*/ 70 w 246"/>
                <a:gd name="T45" fmla="*/ 97 h 120"/>
                <a:gd name="T46" fmla="*/ 79 w 246"/>
                <a:gd name="T47" fmla="*/ 97 h 120"/>
                <a:gd name="T48" fmla="*/ 101 w 246"/>
                <a:gd name="T49" fmla="*/ 120 h 120"/>
                <a:gd name="T50" fmla="*/ 123 w 246"/>
                <a:gd name="T51" fmla="*/ 98 h 120"/>
                <a:gd name="T52" fmla="*/ 123 w 246"/>
                <a:gd name="T53" fmla="*/ 97 h 120"/>
                <a:gd name="T54" fmla="*/ 167 w 246"/>
                <a:gd name="T55" fmla="*/ 97 h 120"/>
                <a:gd name="T56" fmla="*/ 167 w 246"/>
                <a:gd name="T57" fmla="*/ 98 h 120"/>
                <a:gd name="T58" fmla="*/ 189 w 246"/>
                <a:gd name="T59" fmla="*/ 120 h 120"/>
                <a:gd name="T60" fmla="*/ 211 w 246"/>
                <a:gd name="T61" fmla="*/ 98 h 120"/>
                <a:gd name="T62" fmla="*/ 211 w 246"/>
                <a:gd name="T63" fmla="*/ 98 h 120"/>
                <a:gd name="T64" fmla="*/ 240 w 246"/>
                <a:gd name="T65" fmla="*/ 97 h 120"/>
                <a:gd name="T66" fmla="*/ 246 w 246"/>
                <a:gd name="T67" fmla="*/ 91 h 120"/>
                <a:gd name="T68" fmla="*/ 246 w 246"/>
                <a:gd name="T69" fmla="*/ 81 h 120"/>
                <a:gd name="T70" fmla="*/ 242 w 246"/>
                <a:gd name="T71" fmla="*/ 75 h 120"/>
                <a:gd name="T72" fmla="*/ 48 w 246"/>
                <a:gd name="T73" fmla="*/ 107 h 120"/>
                <a:gd name="T74" fmla="*/ 38 w 246"/>
                <a:gd name="T75" fmla="*/ 97 h 120"/>
                <a:gd name="T76" fmla="*/ 48 w 246"/>
                <a:gd name="T77" fmla="*/ 88 h 120"/>
                <a:gd name="T78" fmla="*/ 57 w 246"/>
                <a:gd name="T79" fmla="*/ 98 h 120"/>
                <a:gd name="T80" fmla="*/ 48 w 246"/>
                <a:gd name="T81" fmla="*/ 107 h 120"/>
                <a:gd name="T82" fmla="*/ 101 w 246"/>
                <a:gd name="T83" fmla="*/ 107 h 120"/>
                <a:gd name="T84" fmla="*/ 91 w 246"/>
                <a:gd name="T85" fmla="*/ 98 h 120"/>
                <a:gd name="T86" fmla="*/ 101 w 246"/>
                <a:gd name="T87" fmla="*/ 88 h 120"/>
                <a:gd name="T88" fmla="*/ 110 w 246"/>
                <a:gd name="T89" fmla="*/ 98 h 120"/>
                <a:gd name="T90" fmla="*/ 101 w 246"/>
                <a:gd name="T91" fmla="*/ 107 h 120"/>
                <a:gd name="T92" fmla="*/ 189 w 246"/>
                <a:gd name="T93" fmla="*/ 107 h 120"/>
                <a:gd name="T94" fmla="*/ 180 w 246"/>
                <a:gd name="T95" fmla="*/ 97 h 120"/>
                <a:gd name="T96" fmla="*/ 189 w 246"/>
                <a:gd name="T97" fmla="*/ 88 h 120"/>
                <a:gd name="T98" fmla="*/ 199 w 246"/>
                <a:gd name="T99" fmla="*/ 98 h 120"/>
                <a:gd name="T100" fmla="*/ 189 w 246"/>
                <a:gd name="T101" fmla="*/ 107 h 120"/>
                <a:gd name="T102" fmla="*/ 219 w 246"/>
                <a:gd name="T103" fmla="*/ 43 h 120"/>
                <a:gd name="T104" fmla="*/ 183 w 246"/>
                <a:gd name="T105" fmla="*/ 43 h 120"/>
                <a:gd name="T106" fmla="*/ 177 w 246"/>
                <a:gd name="T107" fmla="*/ 37 h 120"/>
                <a:gd name="T108" fmla="*/ 177 w 246"/>
                <a:gd name="T109" fmla="*/ 21 h 120"/>
                <a:gd name="T110" fmla="*/ 183 w 246"/>
                <a:gd name="T111" fmla="*/ 15 h 120"/>
                <a:gd name="T112" fmla="*/ 206 w 246"/>
                <a:gd name="T113" fmla="*/ 15 h 120"/>
                <a:gd name="T114" fmla="*/ 214 w 246"/>
                <a:gd name="T115" fmla="*/ 20 h 120"/>
                <a:gd name="T116" fmla="*/ 222 w 246"/>
                <a:gd name="T117" fmla="*/ 38 h 120"/>
                <a:gd name="T118" fmla="*/ 219 w 246"/>
                <a:gd name="T119" fmla="*/ 4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6" h="120">
                  <a:moveTo>
                    <a:pt x="242" y="75"/>
                  </a:moveTo>
                  <a:cubicBezTo>
                    <a:pt x="242" y="68"/>
                    <a:pt x="242" y="68"/>
                    <a:pt x="242" y="68"/>
                  </a:cubicBezTo>
                  <a:cubicBezTo>
                    <a:pt x="242" y="68"/>
                    <a:pt x="242" y="68"/>
                    <a:pt x="242" y="68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42" y="47"/>
                    <a:pt x="240" y="41"/>
                    <a:pt x="239" y="38"/>
                  </a:cubicBezTo>
                  <a:cubicBezTo>
                    <a:pt x="224" y="6"/>
                    <a:pt x="224" y="6"/>
                    <a:pt x="224" y="6"/>
                  </a:cubicBezTo>
                  <a:cubicBezTo>
                    <a:pt x="223" y="3"/>
                    <a:pt x="219" y="0"/>
                    <a:pt x="215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5" y="0"/>
                    <a:pt x="162" y="3"/>
                    <a:pt x="162" y="6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6"/>
                    <a:pt x="161" y="57"/>
                    <a:pt x="159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2" y="76"/>
                    <a:pt x="0" y="78"/>
                    <a:pt x="0" y="8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5"/>
                    <a:pt x="3" y="97"/>
                    <a:pt x="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110"/>
                    <a:pt x="36" y="120"/>
                    <a:pt x="48" y="120"/>
                  </a:cubicBezTo>
                  <a:cubicBezTo>
                    <a:pt x="60" y="120"/>
                    <a:pt x="70" y="110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110"/>
                    <a:pt x="89" y="120"/>
                    <a:pt x="101" y="120"/>
                  </a:cubicBezTo>
                  <a:cubicBezTo>
                    <a:pt x="113" y="120"/>
                    <a:pt x="123" y="110"/>
                    <a:pt x="123" y="98"/>
                  </a:cubicBezTo>
                  <a:cubicBezTo>
                    <a:pt x="123" y="97"/>
                    <a:pt x="123" y="97"/>
                    <a:pt x="123" y="97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110"/>
                    <a:pt x="177" y="120"/>
                    <a:pt x="189" y="120"/>
                  </a:cubicBezTo>
                  <a:cubicBezTo>
                    <a:pt x="202" y="120"/>
                    <a:pt x="211" y="110"/>
                    <a:pt x="211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40" y="97"/>
                    <a:pt x="240" y="97"/>
                    <a:pt x="240" y="97"/>
                  </a:cubicBezTo>
                  <a:cubicBezTo>
                    <a:pt x="244" y="97"/>
                    <a:pt x="246" y="95"/>
                    <a:pt x="246" y="91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46" y="78"/>
                    <a:pt x="244" y="76"/>
                    <a:pt x="242" y="75"/>
                  </a:cubicBezTo>
                  <a:close/>
                  <a:moveTo>
                    <a:pt x="48" y="107"/>
                  </a:moveTo>
                  <a:cubicBezTo>
                    <a:pt x="43" y="107"/>
                    <a:pt x="38" y="103"/>
                    <a:pt x="38" y="97"/>
                  </a:cubicBezTo>
                  <a:cubicBezTo>
                    <a:pt x="38" y="92"/>
                    <a:pt x="43" y="88"/>
                    <a:pt x="48" y="88"/>
                  </a:cubicBezTo>
                  <a:cubicBezTo>
                    <a:pt x="53" y="88"/>
                    <a:pt x="57" y="92"/>
                    <a:pt x="57" y="98"/>
                  </a:cubicBezTo>
                  <a:cubicBezTo>
                    <a:pt x="57" y="103"/>
                    <a:pt x="53" y="107"/>
                    <a:pt x="48" y="107"/>
                  </a:cubicBezTo>
                  <a:close/>
                  <a:moveTo>
                    <a:pt x="101" y="107"/>
                  </a:moveTo>
                  <a:cubicBezTo>
                    <a:pt x="96" y="107"/>
                    <a:pt x="91" y="103"/>
                    <a:pt x="91" y="98"/>
                  </a:cubicBezTo>
                  <a:cubicBezTo>
                    <a:pt x="91" y="92"/>
                    <a:pt x="96" y="88"/>
                    <a:pt x="101" y="88"/>
                  </a:cubicBezTo>
                  <a:cubicBezTo>
                    <a:pt x="106" y="88"/>
                    <a:pt x="110" y="92"/>
                    <a:pt x="110" y="98"/>
                  </a:cubicBezTo>
                  <a:cubicBezTo>
                    <a:pt x="110" y="103"/>
                    <a:pt x="106" y="107"/>
                    <a:pt x="101" y="107"/>
                  </a:cubicBezTo>
                  <a:close/>
                  <a:moveTo>
                    <a:pt x="189" y="107"/>
                  </a:moveTo>
                  <a:cubicBezTo>
                    <a:pt x="184" y="107"/>
                    <a:pt x="180" y="103"/>
                    <a:pt x="180" y="97"/>
                  </a:cubicBezTo>
                  <a:cubicBezTo>
                    <a:pt x="180" y="92"/>
                    <a:pt x="184" y="88"/>
                    <a:pt x="189" y="88"/>
                  </a:cubicBezTo>
                  <a:cubicBezTo>
                    <a:pt x="195" y="88"/>
                    <a:pt x="199" y="92"/>
                    <a:pt x="199" y="98"/>
                  </a:cubicBezTo>
                  <a:cubicBezTo>
                    <a:pt x="199" y="103"/>
                    <a:pt x="195" y="107"/>
                    <a:pt x="189" y="107"/>
                  </a:cubicBezTo>
                  <a:close/>
                  <a:moveTo>
                    <a:pt x="219" y="43"/>
                  </a:moveTo>
                  <a:cubicBezTo>
                    <a:pt x="183" y="43"/>
                    <a:pt x="183" y="43"/>
                    <a:pt x="183" y="43"/>
                  </a:cubicBezTo>
                  <a:cubicBezTo>
                    <a:pt x="180" y="43"/>
                    <a:pt x="177" y="40"/>
                    <a:pt x="177" y="37"/>
                  </a:cubicBezTo>
                  <a:cubicBezTo>
                    <a:pt x="177" y="21"/>
                    <a:pt x="177" y="21"/>
                    <a:pt x="177" y="21"/>
                  </a:cubicBezTo>
                  <a:cubicBezTo>
                    <a:pt x="177" y="18"/>
                    <a:pt x="180" y="15"/>
                    <a:pt x="183" y="15"/>
                  </a:cubicBezTo>
                  <a:cubicBezTo>
                    <a:pt x="206" y="15"/>
                    <a:pt x="206" y="15"/>
                    <a:pt x="206" y="15"/>
                  </a:cubicBezTo>
                  <a:cubicBezTo>
                    <a:pt x="209" y="15"/>
                    <a:pt x="213" y="17"/>
                    <a:pt x="214" y="20"/>
                  </a:cubicBezTo>
                  <a:cubicBezTo>
                    <a:pt x="222" y="38"/>
                    <a:pt x="222" y="38"/>
                    <a:pt x="222" y="38"/>
                  </a:cubicBezTo>
                  <a:cubicBezTo>
                    <a:pt x="223" y="41"/>
                    <a:pt x="222" y="43"/>
                    <a:pt x="219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" name="Freeform 9">
            <a:extLst>
              <a:ext uri="{FF2B5EF4-FFF2-40B4-BE49-F238E27FC236}">
                <a16:creationId xmlns:a16="http://schemas.microsoft.com/office/drawing/2014/main" id="{C7707D6D-FCE3-47C7-AFA7-3B096078685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853901" y="4918466"/>
            <a:ext cx="299554" cy="334106"/>
          </a:xfrm>
          <a:custGeom>
            <a:avLst/>
            <a:gdLst>
              <a:gd name="T0" fmla="*/ 1952 w 1994"/>
              <a:gd name="T1" fmla="*/ 1359 h 2224"/>
              <a:gd name="T2" fmla="*/ 1465 w 1994"/>
              <a:gd name="T3" fmla="*/ 1301 h 2224"/>
              <a:gd name="T4" fmla="*/ 1744 w 1994"/>
              <a:gd name="T5" fmla="*/ 1046 h 2224"/>
              <a:gd name="T6" fmla="*/ 1688 w 1994"/>
              <a:gd name="T7" fmla="*/ 794 h 2224"/>
              <a:gd name="T8" fmla="*/ 1990 w 1994"/>
              <a:gd name="T9" fmla="*/ 726 h 2224"/>
              <a:gd name="T10" fmla="*/ 1994 w 1994"/>
              <a:gd name="T11" fmla="*/ 617 h 2224"/>
              <a:gd name="T12" fmla="*/ 1792 w 1994"/>
              <a:gd name="T13" fmla="*/ 567 h 2224"/>
              <a:gd name="T14" fmla="*/ 1688 w 1994"/>
              <a:gd name="T15" fmla="*/ 405 h 2224"/>
              <a:gd name="T16" fmla="*/ 1395 w 1994"/>
              <a:gd name="T17" fmla="*/ 798 h 2224"/>
              <a:gd name="T18" fmla="*/ 1313 w 1994"/>
              <a:gd name="T19" fmla="*/ 432 h 2224"/>
              <a:gd name="T20" fmla="*/ 1068 w 1994"/>
              <a:gd name="T21" fmla="*/ 352 h 2224"/>
              <a:gd name="T22" fmla="*/ 1159 w 1994"/>
              <a:gd name="T23" fmla="*/ 56 h 2224"/>
              <a:gd name="T24" fmla="*/ 1068 w 1994"/>
              <a:gd name="T25" fmla="*/ 0 h 2224"/>
              <a:gd name="T26" fmla="*/ 924 w 1994"/>
              <a:gd name="T27" fmla="*/ 148 h 2224"/>
              <a:gd name="T28" fmla="*/ 731 w 1994"/>
              <a:gd name="T29" fmla="*/ 159 h 2224"/>
              <a:gd name="T30" fmla="*/ 924 w 1994"/>
              <a:gd name="T31" fmla="*/ 611 h 2224"/>
              <a:gd name="T32" fmla="*/ 566 w 1994"/>
              <a:gd name="T33" fmla="*/ 496 h 2224"/>
              <a:gd name="T34" fmla="*/ 377 w 1994"/>
              <a:gd name="T35" fmla="*/ 669 h 2224"/>
              <a:gd name="T36" fmla="*/ 167 w 1994"/>
              <a:gd name="T37" fmla="*/ 442 h 2224"/>
              <a:gd name="T38" fmla="*/ 73 w 1994"/>
              <a:gd name="T39" fmla="*/ 492 h 2224"/>
              <a:gd name="T40" fmla="*/ 129 w 1994"/>
              <a:gd name="T41" fmla="*/ 692 h 2224"/>
              <a:gd name="T42" fmla="*/ 40 w 1994"/>
              <a:gd name="T43" fmla="*/ 865 h 2224"/>
              <a:gd name="T44" fmla="*/ 529 w 1994"/>
              <a:gd name="T45" fmla="*/ 924 h 2224"/>
              <a:gd name="T46" fmla="*/ 250 w 1994"/>
              <a:gd name="T47" fmla="*/ 1178 h 2224"/>
              <a:gd name="T48" fmla="*/ 304 w 1994"/>
              <a:gd name="T49" fmla="*/ 1430 h 2224"/>
              <a:gd name="T50" fmla="*/ 4 w 1994"/>
              <a:gd name="T51" fmla="*/ 1499 h 2224"/>
              <a:gd name="T52" fmla="*/ 0 w 1994"/>
              <a:gd name="T53" fmla="*/ 1607 h 2224"/>
              <a:gd name="T54" fmla="*/ 200 w 1994"/>
              <a:gd name="T55" fmla="*/ 1655 h 2224"/>
              <a:gd name="T56" fmla="*/ 306 w 1994"/>
              <a:gd name="T57" fmla="*/ 1820 h 2224"/>
              <a:gd name="T58" fmla="*/ 600 w 1994"/>
              <a:gd name="T59" fmla="*/ 1426 h 2224"/>
              <a:gd name="T60" fmla="*/ 681 w 1994"/>
              <a:gd name="T61" fmla="*/ 1793 h 2224"/>
              <a:gd name="T62" fmla="*/ 924 w 1994"/>
              <a:gd name="T63" fmla="*/ 1872 h 2224"/>
              <a:gd name="T64" fmla="*/ 833 w 1994"/>
              <a:gd name="T65" fmla="*/ 2166 h 2224"/>
              <a:gd name="T66" fmla="*/ 924 w 1994"/>
              <a:gd name="T67" fmla="*/ 2224 h 2224"/>
              <a:gd name="T68" fmla="*/ 1068 w 1994"/>
              <a:gd name="T69" fmla="*/ 2074 h 2224"/>
              <a:gd name="T70" fmla="*/ 1261 w 1994"/>
              <a:gd name="T71" fmla="*/ 2064 h 2224"/>
              <a:gd name="T72" fmla="*/ 1068 w 1994"/>
              <a:gd name="T73" fmla="*/ 1613 h 2224"/>
              <a:gd name="T74" fmla="*/ 1426 w 1994"/>
              <a:gd name="T75" fmla="*/ 1726 h 2224"/>
              <a:gd name="T76" fmla="*/ 1617 w 1994"/>
              <a:gd name="T77" fmla="*/ 1555 h 2224"/>
              <a:gd name="T78" fmla="*/ 1825 w 1994"/>
              <a:gd name="T79" fmla="*/ 1782 h 2224"/>
              <a:gd name="T80" fmla="*/ 1921 w 1994"/>
              <a:gd name="T81" fmla="*/ 1730 h 2224"/>
              <a:gd name="T82" fmla="*/ 1865 w 1994"/>
              <a:gd name="T83" fmla="*/ 1532 h 2224"/>
              <a:gd name="T84" fmla="*/ 456 w 1994"/>
              <a:gd name="T85" fmla="*/ 1111 h 2224"/>
              <a:gd name="T86" fmla="*/ 853 w 1994"/>
              <a:gd name="T87" fmla="*/ 1111 h 2224"/>
              <a:gd name="T88" fmla="*/ 456 w 1994"/>
              <a:gd name="T89" fmla="*/ 1111 h 2224"/>
              <a:gd name="T90" fmla="*/ 726 w 1994"/>
              <a:gd name="T91" fmla="*/ 1580 h 2224"/>
              <a:gd name="T92" fmla="*/ 924 w 1994"/>
              <a:gd name="T93" fmla="*/ 1236 h 2224"/>
              <a:gd name="T94" fmla="*/ 924 w 1994"/>
              <a:gd name="T95" fmla="*/ 988 h 2224"/>
              <a:gd name="T96" fmla="*/ 726 w 1994"/>
              <a:gd name="T97" fmla="*/ 644 h 2224"/>
              <a:gd name="T98" fmla="*/ 924 w 1994"/>
              <a:gd name="T99" fmla="*/ 988 h 2224"/>
              <a:gd name="T100" fmla="*/ 1266 w 1994"/>
              <a:gd name="T101" fmla="*/ 644 h 2224"/>
              <a:gd name="T102" fmla="*/ 1068 w 1994"/>
              <a:gd name="T103" fmla="*/ 988 h 2224"/>
              <a:gd name="T104" fmla="*/ 1068 w 1994"/>
              <a:gd name="T105" fmla="*/ 1434 h 2224"/>
              <a:gd name="T106" fmla="*/ 1241 w 1994"/>
              <a:gd name="T107" fmla="*/ 1336 h 2224"/>
              <a:gd name="T108" fmla="*/ 1068 w 1994"/>
              <a:gd name="T109" fmla="*/ 1434 h 2224"/>
              <a:gd name="T110" fmla="*/ 1141 w 1994"/>
              <a:gd name="T111" fmla="*/ 1111 h 2224"/>
              <a:gd name="T112" fmla="*/ 1536 w 1994"/>
              <a:gd name="T113" fmla="*/ 1111 h 2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4" h="2224">
                <a:moveTo>
                  <a:pt x="1990" y="1499"/>
                </a:moveTo>
                <a:lnTo>
                  <a:pt x="1952" y="1359"/>
                </a:lnTo>
                <a:lnTo>
                  <a:pt x="1688" y="1430"/>
                </a:lnTo>
                <a:lnTo>
                  <a:pt x="1465" y="1301"/>
                </a:lnTo>
                <a:lnTo>
                  <a:pt x="1744" y="1178"/>
                </a:lnTo>
                <a:lnTo>
                  <a:pt x="1744" y="1046"/>
                </a:lnTo>
                <a:lnTo>
                  <a:pt x="1465" y="924"/>
                </a:lnTo>
                <a:lnTo>
                  <a:pt x="1688" y="794"/>
                </a:lnTo>
                <a:lnTo>
                  <a:pt x="1952" y="865"/>
                </a:lnTo>
                <a:lnTo>
                  <a:pt x="1990" y="726"/>
                </a:lnTo>
                <a:lnTo>
                  <a:pt x="1865" y="692"/>
                </a:lnTo>
                <a:lnTo>
                  <a:pt x="1994" y="617"/>
                </a:lnTo>
                <a:lnTo>
                  <a:pt x="1921" y="492"/>
                </a:lnTo>
                <a:lnTo>
                  <a:pt x="1792" y="567"/>
                </a:lnTo>
                <a:lnTo>
                  <a:pt x="1825" y="442"/>
                </a:lnTo>
                <a:lnTo>
                  <a:pt x="1688" y="405"/>
                </a:lnTo>
                <a:lnTo>
                  <a:pt x="1617" y="669"/>
                </a:lnTo>
                <a:lnTo>
                  <a:pt x="1395" y="798"/>
                </a:lnTo>
                <a:lnTo>
                  <a:pt x="1426" y="496"/>
                </a:lnTo>
                <a:lnTo>
                  <a:pt x="1313" y="432"/>
                </a:lnTo>
                <a:lnTo>
                  <a:pt x="1068" y="611"/>
                </a:lnTo>
                <a:lnTo>
                  <a:pt x="1068" y="352"/>
                </a:lnTo>
                <a:lnTo>
                  <a:pt x="1261" y="159"/>
                </a:lnTo>
                <a:lnTo>
                  <a:pt x="1159" y="56"/>
                </a:lnTo>
                <a:lnTo>
                  <a:pt x="1068" y="148"/>
                </a:lnTo>
                <a:lnTo>
                  <a:pt x="1068" y="0"/>
                </a:lnTo>
                <a:lnTo>
                  <a:pt x="924" y="0"/>
                </a:lnTo>
                <a:lnTo>
                  <a:pt x="924" y="148"/>
                </a:lnTo>
                <a:lnTo>
                  <a:pt x="833" y="56"/>
                </a:lnTo>
                <a:lnTo>
                  <a:pt x="731" y="159"/>
                </a:lnTo>
                <a:lnTo>
                  <a:pt x="924" y="352"/>
                </a:lnTo>
                <a:lnTo>
                  <a:pt x="924" y="611"/>
                </a:lnTo>
                <a:lnTo>
                  <a:pt x="681" y="432"/>
                </a:lnTo>
                <a:lnTo>
                  <a:pt x="566" y="496"/>
                </a:lnTo>
                <a:lnTo>
                  <a:pt x="600" y="798"/>
                </a:lnTo>
                <a:lnTo>
                  <a:pt x="377" y="669"/>
                </a:lnTo>
                <a:lnTo>
                  <a:pt x="306" y="405"/>
                </a:lnTo>
                <a:lnTo>
                  <a:pt x="167" y="442"/>
                </a:lnTo>
                <a:lnTo>
                  <a:pt x="200" y="567"/>
                </a:lnTo>
                <a:lnTo>
                  <a:pt x="73" y="492"/>
                </a:lnTo>
                <a:lnTo>
                  <a:pt x="0" y="617"/>
                </a:lnTo>
                <a:lnTo>
                  <a:pt x="129" y="692"/>
                </a:lnTo>
                <a:lnTo>
                  <a:pt x="2" y="726"/>
                </a:lnTo>
                <a:lnTo>
                  <a:pt x="40" y="865"/>
                </a:lnTo>
                <a:lnTo>
                  <a:pt x="304" y="794"/>
                </a:lnTo>
                <a:lnTo>
                  <a:pt x="529" y="924"/>
                </a:lnTo>
                <a:lnTo>
                  <a:pt x="250" y="1046"/>
                </a:lnTo>
                <a:lnTo>
                  <a:pt x="250" y="1178"/>
                </a:lnTo>
                <a:lnTo>
                  <a:pt x="529" y="1301"/>
                </a:lnTo>
                <a:lnTo>
                  <a:pt x="304" y="1430"/>
                </a:lnTo>
                <a:lnTo>
                  <a:pt x="40" y="1359"/>
                </a:lnTo>
                <a:lnTo>
                  <a:pt x="4" y="1499"/>
                </a:lnTo>
                <a:lnTo>
                  <a:pt x="129" y="1532"/>
                </a:lnTo>
                <a:lnTo>
                  <a:pt x="0" y="1607"/>
                </a:lnTo>
                <a:lnTo>
                  <a:pt x="73" y="1730"/>
                </a:lnTo>
                <a:lnTo>
                  <a:pt x="200" y="1655"/>
                </a:lnTo>
                <a:lnTo>
                  <a:pt x="167" y="1782"/>
                </a:lnTo>
                <a:lnTo>
                  <a:pt x="306" y="1820"/>
                </a:lnTo>
                <a:lnTo>
                  <a:pt x="377" y="1555"/>
                </a:lnTo>
                <a:lnTo>
                  <a:pt x="600" y="1426"/>
                </a:lnTo>
                <a:lnTo>
                  <a:pt x="566" y="1726"/>
                </a:lnTo>
                <a:lnTo>
                  <a:pt x="681" y="1793"/>
                </a:lnTo>
                <a:lnTo>
                  <a:pt x="924" y="1613"/>
                </a:lnTo>
                <a:lnTo>
                  <a:pt x="924" y="1872"/>
                </a:lnTo>
                <a:lnTo>
                  <a:pt x="731" y="2064"/>
                </a:lnTo>
                <a:lnTo>
                  <a:pt x="833" y="2166"/>
                </a:lnTo>
                <a:lnTo>
                  <a:pt x="924" y="2074"/>
                </a:lnTo>
                <a:lnTo>
                  <a:pt x="924" y="2224"/>
                </a:lnTo>
                <a:lnTo>
                  <a:pt x="1068" y="2224"/>
                </a:lnTo>
                <a:lnTo>
                  <a:pt x="1068" y="2074"/>
                </a:lnTo>
                <a:lnTo>
                  <a:pt x="1159" y="2166"/>
                </a:lnTo>
                <a:lnTo>
                  <a:pt x="1261" y="2064"/>
                </a:lnTo>
                <a:lnTo>
                  <a:pt x="1068" y="1872"/>
                </a:lnTo>
                <a:lnTo>
                  <a:pt x="1068" y="1613"/>
                </a:lnTo>
                <a:lnTo>
                  <a:pt x="1313" y="1793"/>
                </a:lnTo>
                <a:lnTo>
                  <a:pt x="1426" y="1726"/>
                </a:lnTo>
                <a:lnTo>
                  <a:pt x="1395" y="1426"/>
                </a:lnTo>
                <a:lnTo>
                  <a:pt x="1617" y="1555"/>
                </a:lnTo>
                <a:lnTo>
                  <a:pt x="1688" y="1820"/>
                </a:lnTo>
                <a:lnTo>
                  <a:pt x="1825" y="1782"/>
                </a:lnTo>
                <a:lnTo>
                  <a:pt x="1792" y="1655"/>
                </a:lnTo>
                <a:lnTo>
                  <a:pt x="1921" y="1730"/>
                </a:lnTo>
                <a:lnTo>
                  <a:pt x="1994" y="1607"/>
                </a:lnTo>
                <a:lnTo>
                  <a:pt x="1865" y="1532"/>
                </a:lnTo>
                <a:lnTo>
                  <a:pt x="1990" y="1499"/>
                </a:lnTo>
                <a:close/>
                <a:moveTo>
                  <a:pt x="456" y="1111"/>
                </a:moveTo>
                <a:lnTo>
                  <a:pt x="683" y="1013"/>
                </a:lnTo>
                <a:lnTo>
                  <a:pt x="853" y="1111"/>
                </a:lnTo>
                <a:lnTo>
                  <a:pt x="683" y="1211"/>
                </a:lnTo>
                <a:lnTo>
                  <a:pt x="456" y="1111"/>
                </a:lnTo>
                <a:close/>
                <a:moveTo>
                  <a:pt x="924" y="1434"/>
                </a:moveTo>
                <a:lnTo>
                  <a:pt x="726" y="1580"/>
                </a:lnTo>
                <a:lnTo>
                  <a:pt x="754" y="1336"/>
                </a:lnTo>
                <a:lnTo>
                  <a:pt x="924" y="1236"/>
                </a:lnTo>
                <a:lnTo>
                  <a:pt x="924" y="1434"/>
                </a:lnTo>
                <a:close/>
                <a:moveTo>
                  <a:pt x="924" y="988"/>
                </a:moveTo>
                <a:lnTo>
                  <a:pt x="754" y="888"/>
                </a:lnTo>
                <a:lnTo>
                  <a:pt x="726" y="644"/>
                </a:lnTo>
                <a:lnTo>
                  <a:pt x="924" y="788"/>
                </a:lnTo>
                <a:lnTo>
                  <a:pt x="924" y="988"/>
                </a:lnTo>
                <a:close/>
                <a:moveTo>
                  <a:pt x="1068" y="788"/>
                </a:moveTo>
                <a:lnTo>
                  <a:pt x="1266" y="644"/>
                </a:lnTo>
                <a:lnTo>
                  <a:pt x="1241" y="888"/>
                </a:lnTo>
                <a:lnTo>
                  <a:pt x="1068" y="988"/>
                </a:lnTo>
                <a:lnTo>
                  <a:pt x="1068" y="788"/>
                </a:lnTo>
                <a:close/>
                <a:moveTo>
                  <a:pt x="1068" y="1434"/>
                </a:moveTo>
                <a:lnTo>
                  <a:pt x="1068" y="1236"/>
                </a:lnTo>
                <a:lnTo>
                  <a:pt x="1241" y="1336"/>
                </a:lnTo>
                <a:lnTo>
                  <a:pt x="1266" y="1580"/>
                </a:lnTo>
                <a:lnTo>
                  <a:pt x="1068" y="1434"/>
                </a:lnTo>
                <a:close/>
                <a:moveTo>
                  <a:pt x="1311" y="1211"/>
                </a:moveTo>
                <a:lnTo>
                  <a:pt x="1141" y="1111"/>
                </a:lnTo>
                <a:lnTo>
                  <a:pt x="1311" y="1013"/>
                </a:lnTo>
                <a:lnTo>
                  <a:pt x="1536" y="1111"/>
                </a:lnTo>
                <a:lnTo>
                  <a:pt x="1311" y="12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5E98320D-3A79-4B65-8983-59089C98903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850555" y="5577016"/>
            <a:ext cx="306244" cy="286886"/>
            <a:chOff x="2852" y="948"/>
            <a:chExt cx="3512" cy="3290"/>
          </a:xfrm>
          <a:solidFill>
            <a:schemeClr val="tx1"/>
          </a:solidFill>
        </p:grpSpPr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6445501-D791-400A-9AC9-029A06387A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62" y="3276"/>
              <a:ext cx="436" cy="612"/>
            </a:xfrm>
            <a:custGeom>
              <a:avLst/>
              <a:gdLst>
                <a:gd name="T0" fmla="*/ 176 w 210"/>
                <a:gd name="T1" fmla="*/ 12 h 294"/>
                <a:gd name="T2" fmla="*/ 112 w 210"/>
                <a:gd name="T3" fmla="*/ 33 h 294"/>
                <a:gd name="T4" fmla="*/ 16 w 210"/>
                <a:gd name="T5" fmla="*/ 225 h 294"/>
                <a:gd name="T6" fmla="*/ 59 w 210"/>
                <a:gd name="T7" fmla="*/ 294 h 294"/>
                <a:gd name="T8" fmla="*/ 102 w 210"/>
                <a:gd name="T9" fmla="*/ 268 h 294"/>
                <a:gd name="T10" fmla="*/ 198 w 210"/>
                <a:gd name="T11" fmla="*/ 76 h 294"/>
                <a:gd name="T12" fmla="*/ 176 w 210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94">
                  <a:moveTo>
                    <a:pt x="176" y="12"/>
                  </a:moveTo>
                  <a:cubicBezTo>
                    <a:pt x="153" y="0"/>
                    <a:pt x="124" y="10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7" y="294"/>
                    <a:pt x="94" y="285"/>
                    <a:pt x="102" y="26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10" y="53"/>
                    <a:pt x="200" y="24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EE42AA87-D4DA-4520-8483-36EA2F5477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657" y="3276"/>
              <a:ext cx="437" cy="612"/>
            </a:xfrm>
            <a:custGeom>
              <a:avLst/>
              <a:gdLst>
                <a:gd name="T0" fmla="*/ 177 w 210"/>
                <a:gd name="T1" fmla="*/ 12 h 294"/>
                <a:gd name="T2" fmla="*/ 112 w 210"/>
                <a:gd name="T3" fmla="*/ 33 h 294"/>
                <a:gd name="T4" fmla="*/ 16 w 210"/>
                <a:gd name="T5" fmla="*/ 225 h 294"/>
                <a:gd name="T6" fmla="*/ 59 w 210"/>
                <a:gd name="T7" fmla="*/ 294 h 294"/>
                <a:gd name="T8" fmla="*/ 102 w 210"/>
                <a:gd name="T9" fmla="*/ 268 h 294"/>
                <a:gd name="T10" fmla="*/ 198 w 210"/>
                <a:gd name="T11" fmla="*/ 76 h 294"/>
                <a:gd name="T12" fmla="*/ 177 w 210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94">
                  <a:moveTo>
                    <a:pt x="177" y="12"/>
                  </a:moveTo>
                  <a:cubicBezTo>
                    <a:pt x="153" y="0"/>
                    <a:pt x="124" y="10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7" y="294"/>
                    <a:pt x="94" y="285"/>
                    <a:pt x="102" y="26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10" y="53"/>
                    <a:pt x="200" y="24"/>
                    <a:pt x="17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3D24D179-18D8-4519-94FE-8C9B3D33C5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66" y="3276"/>
              <a:ext cx="437" cy="612"/>
            </a:xfrm>
            <a:custGeom>
              <a:avLst/>
              <a:gdLst>
                <a:gd name="T0" fmla="*/ 176 w 210"/>
                <a:gd name="T1" fmla="*/ 12 h 294"/>
                <a:gd name="T2" fmla="*/ 112 w 210"/>
                <a:gd name="T3" fmla="*/ 33 h 294"/>
                <a:gd name="T4" fmla="*/ 16 w 210"/>
                <a:gd name="T5" fmla="*/ 225 h 294"/>
                <a:gd name="T6" fmla="*/ 59 w 210"/>
                <a:gd name="T7" fmla="*/ 294 h 294"/>
                <a:gd name="T8" fmla="*/ 102 w 210"/>
                <a:gd name="T9" fmla="*/ 268 h 294"/>
                <a:gd name="T10" fmla="*/ 198 w 210"/>
                <a:gd name="T11" fmla="*/ 76 h 294"/>
                <a:gd name="T12" fmla="*/ 176 w 210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94">
                  <a:moveTo>
                    <a:pt x="176" y="12"/>
                  </a:moveTo>
                  <a:cubicBezTo>
                    <a:pt x="153" y="0"/>
                    <a:pt x="124" y="10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7" y="294"/>
                    <a:pt x="93" y="285"/>
                    <a:pt x="102" y="26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10" y="53"/>
                    <a:pt x="200" y="24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72CF0FCE-E33F-4D4B-B154-EDAD797CE1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1" y="3276"/>
              <a:ext cx="434" cy="612"/>
            </a:xfrm>
            <a:custGeom>
              <a:avLst/>
              <a:gdLst>
                <a:gd name="T0" fmla="*/ 176 w 209"/>
                <a:gd name="T1" fmla="*/ 12 h 294"/>
                <a:gd name="T2" fmla="*/ 112 w 209"/>
                <a:gd name="T3" fmla="*/ 33 h 294"/>
                <a:gd name="T4" fmla="*/ 16 w 209"/>
                <a:gd name="T5" fmla="*/ 225 h 294"/>
                <a:gd name="T6" fmla="*/ 59 w 209"/>
                <a:gd name="T7" fmla="*/ 294 h 294"/>
                <a:gd name="T8" fmla="*/ 102 w 209"/>
                <a:gd name="T9" fmla="*/ 268 h 294"/>
                <a:gd name="T10" fmla="*/ 198 w 209"/>
                <a:gd name="T11" fmla="*/ 76 h 294"/>
                <a:gd name="T12" fmla="*/ 176 w 209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94">
                  <a:moveTo>
                    <a:pt x="176" y="12"/>
                  </a:moveTo>
                  <a:cubicBezTo>
                    <a:pt x="152" y="0"/>
                    <a:pt x="124" y="10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6" y="294"/>
                    <a:pt x="93" y="285"/>
                    <a:pt x="102" y="26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9" y="53"/>
                    <a:pt x="200" y="24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EC7123B0-05C7-4978-864E-B51C91F0C1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65" y="3626"/>
              <a:ext cx="435" cy="612"/>
            </a:xfrm>
            <a:custGeom>
              <a:avLst/>
              <a:gdLst>
                <a:gd name="T0" fmla="*/ 176 w 209"/>
                <a:gd name="T1" fmla="*/ 12 h 294"/>
                <a:gd name="T2" fmla="*/ 112 w 209"/>
                <a:gd name="T3" fmla="*/ 33 h 294"/>
                <a:gd name="T4" fmla="*/ 16 w 209"/>
                <a:gd name="T5" fmla="*/ 225 h 294"/>
                <a:gd name="T6" fmla="*/ 59 w 209"/>
                <a:gd name="T7" fmla="*/ 294 h 294"/>
                <a:gd name="T8" fmla="*/ 102 w 209"/>
                <a:gd name="T9" fmla="*/ 267 h 294"/>
                <a:gd name="T10" fmla="*/ 197 w 209"/>
                <a:gd name="T11" fmla="*/ 76 h 294"/>
                <a:gd name="T12" fmla="*/ 176 w 209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94">
                  <a:moveTo>
                    <a:pt x="176" y="12"/>
                  </a:moveTo>
                  <a:cubicBezTo>
                    <a:pt x="152" y="0"/>
                    <a:pt x="124" y="9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6" y="294"/>
                    <a:pt x="93" y="284"/>
                    <a:pt x="102" y="267"/>
                  </a:cubicBezTo>
                  <a:cubicBezTo>
                    <a:pt x="197" y="76"/>
                    <a:pt x="197" y="76"/>
                    <a:pt x="197" y="76"/>
                  </a:cubicBezTo>
                  <a:cubicBezTo>
                    <a:pt x="209" y="52"/>
                    <a:pt x="200" y="23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43403024-C9C1-4692-831B-9DF1860044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61" y="3626"/>
              <a:ext cx="434" cy="612"/>
            </a:xfrm>
            <a:custGeom>
              <a:avLst/>
              <a:gdLst>
                <a:gd name="T0" fmla="*/ 176 w 209"/>
                <a:gd name="T1" fmla="*/ 12 h 294"/>
                <a:gd name="T2" fmla="*/ 112 w 209"/>
                <a:gd name="T3" fmla="*/ 33 h 294"/>
                <a:gd name="T4" fmla="*/ 16 w 209"/>
                <a:gd name="T5" fmla="*/ 225 h 294"/>
                <a:gd name="T6" fmla="*/ 59 w 209"/>
                <a:gd name="T7" fmla="*/ 294 h 294"/>
                <a:gd name="T8" fmla="*/ 102 w 209"/>
                <a:gd name="T9" fmla="*/ 267 h 294"/>
                <a:gd name="T10" fmla="*/ 198 w 209"/>
                <a:gd name="T11" fmla="*/ 76 h 294"/>
                <a:gd name="T12" fmla="*/ 176 w 209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94">
                  <a:moveTo>
                    <a:pt x="176" y="12"/>
                  </a:moveTo>
                  <a:cubicBezTo>
                    <a:pt x="152" y="0"/>
                    <a:pt x="124" y="9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4" y="294"/>
                    <a:pt x="59" y="294"/>
                  </a:cubicBezTo>
                  <a:cubicBezTo>
                    <a:pt x="76" y="294"/>
                    <a:pt x="93" y="284"/>
                    <a:pt x="102" y="267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209" y="52"/>
                    <a:pt x="200" y="23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8D7CB8D6-3603-41C4-809F-4BAD143C97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70" y="3626"/>
              <a:ext cx="434" cy="612"/>
            </a:xfrm>
            <a:custGeom>
              <a:avLst/>
              <a:gdLst>
                <a:gd name="T0" fmla="*/ 176 w 209"/>
                <a:gd name="T1" fmla="*/ 12 h 294"/>
                <a:gd name="T2" fmla="*/ 112 w 209"/>
                <a:gd name="T3" fmla="*/ 33 h 294"/>
                <a:gd name="T4" fmla="*/ 16 w 209"/>
                <a:gd name="T5" fmla="*/ 225 h 294"/>
                <a:gd name="T6" fmla="*/ 59 w 209"/>
                <a:gd name="T7" fmla="*/ 294 h 294"/>
                <a:gd name="T8" fmla="*/ 101 w 209"/>
                <a:gd name="T9" fmla="*/ 267 h 294"/>
                <a:gd name="T10" fmla="*/ 197 w 209"/>
                <a:gd name="T11" fmla="*/ 76 h 294"/>
                <a:gd name="T12" fmla="*/ 176 w 209"/>
                <a:gd name="T13" fmla="*/ 1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94">
                  <a:moveTo>
                    <a:pt x="176" y="12"/>
                  </a:moveTo>
                  <a:cubicBezTo>
                    <a:pt x="152" y="0"/>
                    <a:pt x="123" y="9"/>
                    <a:pt x="112" y="33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0" y="257"/>
                    <a:pt x="23" y="294"/>
                    <a:pt x="59" y="294"/>
                  </a:cubicBezTo>
                  <a:cubicBezTo>
                    <a:pt x="76" y="294"/>
                    <a:pt x="93" y="284"/>
                    <a:pt x="101" y="267"/>
                  </a:cubicBezTo>
                  <a:cubicBezTo>
                    <a:pt x="197" y="76"/>
                    <a:pt x="197" y="76"/>
                    <a:pt x="197" y="76"/>
                  </a:cubicBezTo>
                  <a:cubicBezTo>
                    <a:pt x="209" y="52"/>
                    <a:pt x="199" y="23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EA412308-3589-4537-BEAE-16BF7C81E5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2" y="948"/>
              <a:ext cx="3512" cy="2201"/>
            </a:xfrm>
            <a:custGeom>
              <a:avLst/>
              <a:gdLst>
                <a:gd name="T0" fmla="*/ 1361 w 1690"/>
                <a:gd name="T1" fmla="*/ 321 h 1057"/>
                <a:gd name="T2" fmla="*/ 952 w 1690"/>
                <a:gd name="T3" fmla="*/ 0 h 1057"/>
                <a:gd name="T4" fmla="*/ 573 w 1690"/>
                <a:gd name="T5" fmla="*/ 234 h 1057"/>
                <a:gd name="T6" fmla="*/ 478 w 1690"/>
                <a:gd name="T7" fmla="*/ 214 h 1057"/>
                <a:gd name="T8" fmla="*/ 264 w 1690"/>
                <a:gd name="T9" fmla="*/ 424 h 1057"/>
                <a:gd name="T10" fmla="*/ 264 w 1690"/>
                <a:gd name="T11" fmla="*/ 428 h 1057"/>
                <a:gd name="T12" fmla="*/ 0 w 1690"/>
                <a:gd name="T13" fmla="*/ 740 h 1057"/>
                <a:gd name="T14" fmla="*/ 318 w 1690"/>
                <a:gd name="T15" fmla="*/ 1057 h 1057"/>
                <a:gd name="T16" fmla="*/ 1323 w 1690"/>
                <a:gd name="T17" fmla="*/ 1057 h 1057"/>
                <a:gd name="T18" fmla="*/ 1690 w 1690"/>
                <a:gd name="T19" fmla="*/ 687 h 1057"/>
                <a:gd name="T20" fmla="*/ 1361 w 1690"/>
                <a:gd name="T21" fmla="*/ 321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0" h="1057">
                  <a:moveTo>
                    <a:pt x="1361" y="321"/>
                  </a:moveTo>
                  <a:cubicBezTo>
                    <a:pt x="1315" y="136"/>
                    <a:pt x="1150" y="0"/>
                    <a:pt x="952" y="0"/>
                  </a:cubicBezTo>
                  <a:cubicBezTo>
                    <a:pt x="787" y="0"/>
                    <a:pt x="643" y="99"/>
                    <a:pt x="573" y="234"/>
                  </a:cubicBezTo>
                  <a:cubicBezTo>
                    <a:pt x="544" y="222"/>
                    <a:pt x="511" y="214"/>
                    <a:pt x="478" y="214"/>
                  </a:cubicBezTo>
                  <a:cubicBezTo>
                    <a:pt x="359" y="214"/>
                    <a:pt x="264" y="308"/>
                    <a:pt x="264" y="424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116" y="452"/>
                    <a:pt x="0" y="584"/>
                    <a:pt x="0" y="740"/>
                  </a:cubicBezTo>
                  <a:cubicBezTo>
                    <a:pt x="0" y="913"/>
                    <a:pt x="144" y="1057"/>
                    <a:pt x="318" y="1057"/>
                  </a:cubicBezTo>
                  <a:cubicBezTo>
                    <a:pt x="1323" y="1057"/>
                    <a:pt x="1323" y="1057"/>
                    <a:pt x="1323" y="1057"/>
                  </a:cubicBezTo>
                  <a:cubicBezTo>
                    <a:pt x="1525" y="1057"/>
                    <a:pt x="1690" y="892"/>
                    <a:pt x="1690" y="687"/>
                  </a:cubicBezTo>
                  <a:cubicBezTo>
                    <a:pt x="1690" y="498"/>
                    <a:pt x="1546" y="341"/>
                    <a:pt x="1361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3">
            <a:extLst>
              <a:ext uri="{FF2B5EF4-FFF2-40B4-BE49-F238E27FC236}">
                <a16:creationId xmlns:a16="http://schemas.microsoft.com/office/drawing/2014/main" id="{3DF4E777-A92C-4700-BA2E-C27CB3BB36B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845981" y="6192152"/>
            <a:ext cx="315394" cy="321392"/>
            <a:chOff x="3136" y="1092"/>
            <a:chExt cx="2944" cy="3000"/>
          </a:xfrm>
          <a:solidFill>
            <a:schemeClr val="tx1"/>
          </a:solidFill>
        </p:grpSpPr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78B3AE60-0A79-48C6-97C3-30E0324C25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32" y="1092"/>
              <a:ext cx="1663" cy="1275"/>
            </a:xfrm>
            <a:custGeom>
              <a:avLst/>
              <a:gdLst>
                <a:gd name="T0" fmla="*/ 356 w 800"/>
                <a:gd name="T1" fmla="*/ 162 h 612"/>
                <a:gd name="T2" fmla="*/ 509 w 800"/>
                <a:gd name="T3" fmla="*/ 426 h 612"/>
                <a:gd name="T4" fmla="*/ 428 w 800"/>
                <a:gd name="T5" fmla="*/ 405 h 612"/>
                <a:gd name="T6" fmla="*/ 373 w 800"/>
                <a:gd name="T7" fmla="*/ 411 h 612"/>
                <a:gd name="T8" fmla="*/ 339 w 800"/>
                <a:gd name="T9" fmla="*/ 455 h 612"/>
                <a:gd name="T10" fmla="*/ 346 w 800"/>
                <a:gd name="T11" fmla="*/ 510 h 612"/>
                <a:gd name="T12" fmla="*/ 391 w 800"/>
                <a:gd name="T13" fmla="*/ 544 h 612"/>
                <a:gd name="T14" fmla="*/ 636 w 800"/>
                <a:gd name="T15" fmla="*/ 610 h 612"/>
                <a:gd name="T16" fmla="*/ 655 w 800"/>
                <a:gd name="T17" fmla="*/ 612 h 612"/>
                <a:gd name="T18" fmla="*/ 725 w 800"/>
                <a:gd name="T19" fmla="*/ 559 h 612"/>
                <a:gd name="T20" fmla="*/ 791 w 800"/>
                <a:gd name="T21" fmla="*/ 313 h 612"/>
                <a:gd name="T22" fmla="*/ 739 w 800"/>
                <a:gd name="T23" fmla="*/ 226 h 612"/>
                <a:gd name="T24" fmla="*/ 651 w 800"/>
                <a:gd name="T25" fmla="*/ 275 h 612"/>
                <a:gd name="T26" fmla="*/ 631 w 800"/>
                <a:gd name="T27" fmla="*/ 351 h 612"/>
                <a:gd name="T28" fmla="*/ 481 w 800"/>
                <a:gd name="T29" fmla="*/ 90 h 612"/>
                <a:gd name="T30" fmla="*/ 325 w 800"/>
                <a:gd name="T31" fmla="*/ 0 h 612"/>
                <a:gd name="T32" fmla="*/ 169 w 800"/>
                <a:gd name="T33" fmla="*/ 90 h 612"/>
                <a:gd name="T34" fmla="*/ 20 w 800"/>
                <a:gd name="T35" fmla="*/ 348 h 612"/>
                <a:gd name="T36" fmla="*/ 47 w 800"/>
                <a:gd name="T37" fmla="*/ 446 h 612"/>
                <a:gd name="T38" fmla="*/ 145 w 800"/>
                <a:gd name="T39" fmla="*/ 420 h 612"/>
                <a:gd name="T40" fmla="*/ 294 w 800"/>
                <a:gd name="T41" fmla="*/ 162 h 612"/>
                <a:gd name="T42" fmla="*/ 325 w 800"/>
                <a:gd name="T43" fmla="*/ 144 h 612"/>
                <a:gd name="T44" fmla="*/ 356 w 800"/>
                <a:gd name="T45" fmla="*/ 16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612">
                  <a:moveTo>
                    <a:pt x="356" y="162"/>
                  </a:moveTo>
                  <a:cubicBezTo>
                    <a:pt x="509" y="426"/>
                    <a:pt x="509" y="426"/>
                    <a:pt x="509" y="426"/>
                  </a:cubicBezTo>
                  <a:cubicBezTo>
                    <a:pt x="428" y="405"/>
                    <a:pt x="428" y="405"/>
                    <a:pt x="428" y="405"/>
                  </a:cubicBezTo>
                  <a:cubicBezTo>
                    <a:pt x="409" y="399"/>
                    <a:pt x="389" y="402"/>
                    <a:pt x="373" y="411"/>
                  </a:cubicBezTo>
                  <a:cubicBezTo>
                    <a:pt x="356" y="421"/>
                    <a:pt x="344" y="437"/>
                    <a:pt x="339" y="455"/>
                  </a:cubicBezTo>
                  <a:cubicBezTo>
                    <a:pt x="334" y="474"/>
                    <a:pt x="336" y="494"/>
                    <a:pt x="346" y="510"/>
                  </a:cubicBezTo>
                  <a:cubicBezTo>
                    <a:pt x="356" y="527"/>
                    <a:pt x="372" y="539"/>
                    <a:pt x="391" y="544"/>
                  </a:cubicBezTo>
                  <a:cubicBezTo>
                    <a:pt x="636" y="610"/>
                    <a:pt x="636" y="610"/>
                    <a:pt x="636" y="610"/>
                  </a:cubicBezTo>
                  <a:cubicBezTo>
                    <a:pt x="643" y="611"/>
                    <a:pt x="649" y="612"/>
                    <a:pt x="655" y="612"/>
                  </a:cubicBezTo>
                  <a:cubicBezTo>
                    <a:pt x="688" y="612"/>
                    <a:pt x="716" y="590"/>
                    <a:pt x="725" y="559"/>
                  </a:cubicBezTo>
                  <a:cubicBezTo>
                    <a:pt x="791" y="313"/>
                    <a:pt x="791" y="313"/>
                    <a:pt x="791" y="313"/>
                  </a:cubicBezTo>
                  <a:cubicBezTo>
                    <a:pt x="800" y="275"/>
                    <a:pt x="777" y="236"/>
                    <a:pt x="739" y="226"/>
                  </a:cubicBezTo>
                  <a:cubicBezTo>
                    <a:pt x="701" y="215"/>
                    <a:pt x="662" y="238"/>
                    <a:pt x="651" y="275"/>
                  </a:cubicBezTo>
                  <a:cubicBezTo>
                    <a:pt x="631" y="351"/>
                    <a:pt x="631" y="351"/>
                    <a:pt x="631" y="351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49" y="34"/>
                    <a:pt x="389" y="0"/>
                    <a:pt x="325" y="0"/>
                  </a:cubicBezTo>
                  <a:cubicBezTo>
                    <a:pt x="261" y="0"/>
                    <a:pt x="201" y="34"/>
                    <a:pt x="169" y="90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0" y="382"/>
                    <a:pt x="12" y="426"/>
                    <a:pt x="47" y="446"/>
                  </a:cubicBezTo>
                  <a:cubicBezTo>
                    <a:pt x="81" y="466"/>
                    <a:pt x="125" y="454"/>
                    <a:pt x="145" y="420"/>
                  </a:cubicBezTo>
                  <a:cubicBezTo>
                    <a:pt x="294" y="162"/>
                    <a:pt x="294" y="162"/>
                    <a:pt x="294" y="162"/>
                  </a:cubicBezTo>
                  <a:cubicBezTo>
                    <a:pt x="300" y="151"/>
                    <a:pt x="312" y="144"/>
                    <a:pt x="325" y="144"/>
                  </a:cubicBezTo>
                  <a:cubicBezTo>
                    <a:pt x="338" y="144"/>
                    <a:pt x="350" y="151"/>
                    <a:pt x="356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3C54DB3-1193-49DC-85CC-AE776763C1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50" y="2534"/>
              <a:ext cx="1530" cy="1558"/>
            </a:xfrm>
            <a:custGeom>
              <a:avLst/>
              <a:gdLst>
                <a:gd name="T0" fmla="*/ 704 w 736"/>
                <a:gd name="T1" fmla="*/ 298 h 748"/>
                <a:gd name="T2" fmla="*/ 555 w 736"/>
                <a:gd name="T3" fmla="*/ 40 h 748"/>
                <a:gd name="T4" fmla="*/ 511 w 736"/>
                <a:gd name="T5" fmla="*/ 5 h 748"/>
                <a:gd name="T6" fmla="*/ 456 w 736"/>
                <a:gd name="T7" fmla="*/ 13 h 748"/>
                <a:gd name="T8" fmla="*/ 422 w 736"/>
                <a:gd name="T9" fmla="*/ 57 h 748"/>
                <a:gd name="T10" fmla="*/ 430 w 736"/>
                <a:gd name="T11" fmla="*/ 112 h 748"/>
                <a:gd name="T12" fmla="*/ 579 w 736"/>
                <a:gd name="T13" fmla="*/ 370 h 748"/>
                <a:gd name="T14" fmla="*/ 579 w 736"/>
                <a:gd name="T15" fmla="*/ 406 h 748"/>
                <a:gd name="T16" fmla="*/ 548 w 736"/>
                <a:gd name="T17" fmla="*/ 424 h 748"/>
                <a:gd name="T18" fmla="*/ 253 w 736"/>
                <a:gd name="T19" fmla="*/ 424 h 748"/>
                <a:gd name="T20" fmla="*/ 310 w 736"/>
                <a:gd name="T21" fmla="*/ 367 h 748"/>
                <a:gd name="T22" fmla="*/ 310 w 736"/>
                <a:gd name="T23" fmla="*/ 265 h 748"/>
                <a:gd name="T24" fmla="*/ 208 w 736"/>
                <a:gd name="T25" fmla="*/ 265 h 748"/>
                <a:gd name="T26" fmla="*/ 28 w 736"/>
                <a:gd name="T27" fmla="*/ 445 h 748"/>
                <a:gd name="T28" fmla="*/ 28 w 736"/>
                <a:gd name="T29" fmla="*/ 547 h 748"/>
                <a:gd name="T30" fmla="*/ 208 w 736"/>
                <a:gd name="T31" fmla="*/ 727 h 748"/>
                <a:gd name="T32" fmla="*/ 259 w 736"/>
                <a:gd name="T33" fmla="*/ 748 h 748"/>
                <a:gd name="T34" fmla="*/ 310 w 736"/>
                <a:gd name="T35" fmla="*/ 727 h 748"/>
                <a:gd name="T36" fmla="*/ 331 w 736"/>
                <a:gd name="T37" fmla="*/ 676 h 748"/>
                <a:gd name="T38" fmla="*/ 310 w 736"/>
                <a:gd name="T39" fmla="*/ 625 h 748"/>
                <a:gd name="T40" fmla="*/ 253 w 736"/>
                <a:gd name="T41" fmla="*/ 568 h 748"/>
                <a:gd name="T42" fmla="*/ 548 w 736"/>
                <a:gd name="T43" fmla="*/ 568 h 748"/>
                <a:gd name="T44" fmla="*/ 704 w 736"/>
                <a:gd name="T45" fmla="*/ 478 h 748"/>
                <a:gd name="T46" fmla="*/ 704 w 736"/>
                <a:gd name="T47" fmla="*/ 298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6" h="748">
                  <a:moveTo>
                    <a:pt x="704" y="298"/>
                  </a:moveTo>
                  <a:cubicBezTo>
                    <a:pt x="555" y="40"/>
                    <a:pt x="555" y="40"/>
                    <a:pt x="555" y="40"/>
                  </a:cubicBezTo>
                  <a:cubicBezTo>
                    <a:pt x="545" y="23"/>
                    <a:pt x="529" y="11"/>
                    <a:pt x="511" y="5"/>
                  </a:cubicBezTo>
                  <a:cubicBezTo>
                    <a:pt x="492" y="0"/>
                    <a:pt x="472" y="3"/>
                    <a:pt x="456" y="13"/>
                  </a:cubicBezTo>
                  <a:cubicBezTo>
                    <a:pt x="439" y="22"/>
                    <a:pt x="427" y="38"/>
                    <a:pt x="422" y="57"/>
                  </a:cubicBezTo>
                  <a:cubicBezTo>
                    <a:pt x="417" y="76"/>
                    <a:pt x="420" y="95"/>
                    <a:pt x="430" y="112"/>
                  </a:cubicBezTo>
                  <a:cubicBezTo>
                    <a:pt x="579" y="370"/>
                    <a:pt x="579" y="370"/>
                    <a:pt x="579" y="370"/>
                  </a:cubicBezTo>
                  <a:cubicBezTo>
                    <a:pt x="585" y="381"/>
                    <a:pt x="585" y="395"/>
                    <a:pt x="579" y="406"/>
                  </a:cubicBezTo>
                  <a:cubicBezTo>
                    <a:pt x="572" y="417"/>
                    <a:pt x="560" y="424"/>
                    <a:pt x="548" y="424"/>
                  </a:cubicBezTo>
                  <a:cubicBezTo>
                    <a:pt x="253" y="424"/>
                    <a:pt x="253" y="424"/>
                    <a:pt x="253" y="424"/>
                  </a:cubicBezTo>
                  <a:cubicBezTo>
                    <a:pt x="310" y="367"/>
                    <a:pt x="310" y="367"/>
                    <a:pt x="310" y="367"/>
                  </a:cubicBezTo>
                  <a:cubicBezTo>
                    <a:pt x="338" y="339"/>
                    <a:pt x="337" y="293"/>
                    <a:pt x="310" y="265"/>
                  </a:cubicBezTo>
                  <a:cubicBezTo>
                    <a:pt x="282" y="238"/>
                    <a:pt x="236" y="237"/>
                    <a:pt x="208" y="265"/>
                  </a:cubicBezTo>
                  <a:cubicBezTo>
                    <a:pt x="28" y="445"/>
                    <a:pt x="28" y="445"/>
                    <a:pt x="28" y="445"/>
                  </a:cubicBezTo>
                  <a:cubicBezTo>
                    <a:pt x="0" y="473"/>
                    <a:pt x="0" y="519"/>
                    <a:pt x="28" y="547"/>
                  </a:cubicBezTo>
                  <a:cubicBezTo>
                    <a:pt x="208" y="727"/>
                    <a:pt x="208" y="727"/>
                    <a:pt x="208" y="727"/>
                  </a:cubicBezTo>
                  <a:cubicBezTo>
                    <a:pt x="222" y="741"/>
                    <a:pt x="240" y="748"/>
                    <a:pt x="259" y="748"/>
                  </a:cubicBezTo>
                  <a:cubicBezTo>
                    <a:pt x="278" y="748"/>
                    <a:pt x="297" y="741"/>
                    <a:pt x="310" y="727"/>
                  </a:cubicBezTo>
                  <a:cubicBezTo>
                    <a:pt x="324" y="714"/>
                    <a:pt x="331" y="695"/>
                    <a:pt x="331" y="676"/>
                  </a:cubicBezTo>
                  <a:cubicBezTo>
                    <a:pt x="331" y="657"/>
                    <a:pt x="324" y="639"/>
                    <a:pt x="310" y="625"/>
                  </a:cubicBezTo>
                  <a:cubicBezTo>
                    <a:pt x="253" y="568"/>
                    <a:pt x="253" y="568"/>
                    <a:pt x="253" y="568"/>
                  </a:cubicBezTo>
                  <a:cubicBezTo>
                    <a:pt x="548" y="568"/>
                    <a:pt x="548" y="568"/>
                    <a:pt x="548" y="568"/>
                  </a:cubicBezTo>
                  <a:cubicBezTo>
                    <a:pt x="612" y="568"/>
                    <a:pt x="672" y="534"/>
                    <a:pt x="704" y="478"/>
                  </a:cubicBezTo>
                  <a:cubicBezTo>
                    <a:pt x="736" y="422"/>
                    <a:pt x="736" y="354"/>
                    <a:pt x="704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39971863-26EF-4C17-A50E-A0AFA1156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6" y="2211"/>
              <a:ext cx="1173" cy="1506"/>
            </a:xfrm>
            <a:custGeom>
              <a:avLst/>
              <a:gdLst>
                <a:gd name="T0" fmla="*/ 492 w 564"/>
                <a:gd name="T1" fmla="*/ 579 h 723"/>
                <a:gd name="T2" fmla="*/ 188 w 564"/>
                <a:gd name="T3" fmla="*/ 579 h 723"/>
                <a:gd name="T4" fmla="*/ 157 w 564"/>
                <a:gd name="T5" fmla="*/ 561 h 723"/>
                <a:gd name="T6" fmla="*/ 157 w 564"/>
                <a:gd name="T7" fmla="*/ 525 h 723"/>
                <a:gd name="T8" fmla="*/ 315 w 564"/>
                <a:gd name="T9" fmla="*/ 252 h 723"/>
                <a:gd name="T10" fmla="*/ 338 w 564"/>
                <a:gd name="T11" fmla="*/ 340 h 723"/>
                <a:gd name="T12" fmla="*/ 372 w 564"/>
                <a:gd name="T13" fmla="*/ 383 h 723"/>
                <a:gd name="T14" fmla="*/ 426 w 564"/>
                <a:gd name="T15" fmla="*/ 390 h 723"/>
                <a:gd name="T16" fmla="*/ 470 w 564"/>
                <a:gd name="T17" fmla="*/ 357 h 723"/>
                <a:gd name="T18" fmla="*/ 477 w 564"/>
                <a:gd name="T19" fmla="*/ 302 h 723"/>
                <a:gd name="T20" fmla="*/ 411 w 564"/>
                <a:gd name="T21" fmla="*/ 56 h 723"/>
                <a:gd name="T22" fmla="*/ 378 w 564"/>
                <a:gd name="T23" fmla="*/ 13 h 723"/>
                <a:gd name="T24" fmla="*/ 323 w 564"/>
                <a:gd name="T25" fmla="*/ 5 h 723"/>
                <a:gd name="T26" fmla="*/ 77 w 564"/>
                <a:gd name="T27" fmla="*/ 71 h 723"/>
                <a:gd name="T28" fmla="*/ 27 w 564"/>
                <a:gd name="T29" fmla="*/ 159 h 723"/>
                <a:gd name="T30" fmla="*/ 115 w 564"/>
                <a:gd name="T31" fmla="*/ 210 h 723"/>
                <a:gd name="T32" fmla="*/ 183 w 564"/>
                <a:gd name="T33" fmla="*/ 192 h 723"/>
                <a:gd name="T34" fmla="*/ 32 w 564"/>
                <a:gd name="T35" fmla="*/ 453 h 723"/>
                <a:gd name="T36" fmla="*/ 32 w 564"/>
                <a:gd name="T37" fmla="*/ 633 h 723"/>
                <a:gd name="T38" fmla="*/ 188 w 564"/>
                <a:gd name="T39" fmla="*/ 723 h 723"/>
                <a:gd name="T40" fmla="*/ 492 w 564"/>
                <a:gd name="T41" fmla="*/ 723 h 723"/>
                <a:gd name="T42" fmla="*/ 564 w 564"/>
                <a:gd name="T43" fmla="*/ 651 h 723"/>
                <a:gd name="T44" fmla="*/ 492 w 564"/>
                <a:gd name="T45" fmla="*/ 579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4" h="723">
                  <a:moveTo>
                    <a:pt x="492" y="579"/>
                  </a:moveTo>
                  <a:cubicBezTo>
                    <a:pt x="188" y="579"/>
                    <a:pt x="188" y="579"/>
                    <a:pt x="188" y="579"/>
                  </a:cubicBezTo>
                  <a:cubicBezTo>
                    <a:pt x="176" y="579"/>
                    <a:pt x="164" y="572"/>
                    <a:pt x="157" y="561"/>
                  </a:cubicBezTo>
                  <a:cubicBezTo>
                    <a:pt x="151" y="550"/>
                    <a:pt x="151" y="536"/>
                    <a:pt x="157" y="525"/>
                  </a:cubicBezTo>
                  <a:cubicBezTo>
                    <a:pt x="315" y="252"/>
                    <a:pt x="315" y="252"/>
                    <a:pt x="315" y="252"/>
                  </a:cubicBezTo>
                  <a:cubicBezTo>
                    <a:pt x="338" y="340"/>
                    <a:pt x="338" y="340"/>
                    <a:pt x="338" y="340"/>
                  </a:cubicBezTo>
                  <a:cubicBezTo>
                    <a:pt x="343" y="358"/>
                    <a:pt x="355" y="374"/>
                    <a:pt x="372" y="383"/>
                  </a:cubicBezTo>
                  <a:cubicBezTo>
                    <a:pt x="388" y="393"/>
                    <a:pt x="408" y="395"/>
                    <a:pt x="426" y="390"/>
                  </a:cubicBezTo>
                  <a:cubicBezTo>
                    <a:pt x="445" y="385"/>
                    <a:pt x="461" y="373"/>
                    <a:pt x="470" y="357"/>
                  </a:cubicBezTo>
                  <a:cubicBezTo>
                    <a:pt x="480" y="340"/>
                    <a:pt x="482" y="321"/>
                    <a:pt x="477" y="302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06" y="38"/>
                    <a:pt x="394" y="22"/>
                    <a:pt x="378" y="13"/>
                  </a:cubicBezTo>
                  <a:cubicBezTo>
                    <a:pt x="361" y="3"/>
                    <a:pt x="342" y="0"/>
                    <a:pt x="323" y="5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40" y="82"/>
                    <a:pt x="17" y="121"/>
                    <a:pt x="27" y="159"/>
                  </a:cubicBezTo>
                  <a:cubicBezTo>
                    <a:pt x="38" y="197"/>
                    <a:pt x="76" y="220"/>
                    <a:pt x="115" y="210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32" y="453"/>
                    <a:pt x="32" y="453"/>
                    <a:pt x="32" y="453"/>
                  </a:cubicBezTo>
                  <a:cubicBezTo>
                    <a:pt x="0" y="509"/>
                    <a:pt x="0" y="577"/>
                    <a:pt x="32" y="633"/>
                  </a:cubicBezTo>
                  <a:cubicBezTo>
                    <a:pt x="65" y="689"/>
                    <a:pt x="124" y="723"/>
                    <a:pt x="188" y="723"/>
                  </a:cubicBezTo>
                  <a:cubicBezTo>
                    <a:pt x="492" y="723"/>
                    <a:pt x="492" y="723"/>
                    <a:pt x="492" y="723"/>
                  </a:cubicBezTo>
                  <a:cubicBezTo>
                    <a:pt x="532" y="723"/>
                    <a:pt x="564" y="691"/>
                    <a:pt x="564" y="651"/>
                  </a:cubicBezTo>
                  <a:cubicBezTo>
                    <a:pt x="564" y="611"/>
                    <a:pt x="532" y="579"/>
                    <a:pt x="492" y="5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0" name="Freeform 30">
            <a:extLst>
              <a:ext uri="{FF2B5EF4-FFF2-40B4-BE49-F238E27FC236}">
                <a16:creationId xmlns:a16="http://schemas.microsoft.com/office/drawing/2014/main" id="{7D6FD9ED-D5E7-45A9-B478-4D48E5BC714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940150" y="6761203"/>
            <a:ext cx="127054" cy="310690"/>
          </a:xfrm>
          <a:custGeom>
            <a:avLst/>
            <a:gdLst>
              <a:gd name="T0" fmla="*/ 296 w 407"/>
              <a:gd name="T1" fmla="*/ 614 h 998"/>
              <a:gd name="T2" fmla="*/ 296 w 407"/>
              <a:gd name="T3" fmla="*/ 514 h 998"/>
              <a:gd name="T4" fmla="*/ 339 w 407"/>
              <a:gd name="T5" fmla="*/ 514 h 998"/>
              <a:gd name="T6" fmla="*/ 345 w 407"/>
              <a:gd name="T7" fmla="*/ 508 h 998"/>
              <a:gd name="T8" fmla="*/ 339 w 407"/>
              <a:gd name="T9" fmla="*/ 502 h 998"/>
              <a:gd name="T10" fmla="*/ 296 w 407"/>
              <a:gd name="T11" fmla="*/ 502 h 998"/>
              <a:gd name="T12" fmla="*/ 296 w 407"/>
              <a:gd name="T13" fmla="*/ 436 h 998"/>
              <a:gd name="T14" fmla="*/ 339 w 407"/>
              <a:gd name="T15" fmla="*/ 436 h 998"/>
              <a:gd name="T16" fmla="*/ 345 w 407"/>
              <a:gd name="T17" fmla="*/ 430 h 998"/>
              <a:gd name="T18" fmla="*/ 339 w 407"/>
              <a:gd name="T19" fmla="*/ 424 h 998"/>
              <a:gd name="T20" fmla="*/ 296 w 407"/>
              <a:gd name="T21" fmla="*/ 424 h 998"/>
              <a:gd name="T22" fmla="*/ 296 w 407"/>
              <a:gd name="T23" fmla="*/ 358 h 998"/>
              <a:gd name="T24" fmla="*/ 339 w 407"/>
              <a:gd name="T25" fmla="*/ 358 h 998"/>
              <a:gd name="T26" fmla="*/ 345 w 407"/>
              <a:gd name="T27" fmla="*/ 352 h 998"/>
              <a:gd name="T28" fmla="*/ 339 w 407"/>
              <a:gd name="T29" fmla="*/ 346 h 998"/>
              <a:gd name="T30" fmla="*/ 296 w 407"/>
              <a:gd name="T31" fmla="*/ 346 h 998"/>
              <a:gd name="T32" fmla="*/ 296 w 407"/>
              <a:gd name="T33" fmla="*/ 281 h 998"/>
              <a:gd name="T34" fmla="*/ 339 w 407"/>
              <a:gd name="T35" fmla="*/ 281 h 998"/>
              <a:gd name="T36" fmla="*/ 345 w 407"/>
              <a:gd name="T37" fmla="*/ 275 h 998"/>
              <a:gd name="T38" fmla="*/ 339 w 407"/>
              <a:gd name="T39" fmla="*/ 269 h 998"/>
              <a:gd name="T40" fmla="*/ 296 w 407"/>
              <a:gd name="T41" fmla="*/ 269 h 998"/>
              <a:gd name="T42" fmla="*/ 296 w 407"/>
              <a:gd name="T43" fmla="*/ 203 h 998"/>
              <a:gd name="T44" fmla="*/ 339 w 407"/>
              <a:gd name="T45" fmla="*/ 203 h 998"/>
              <a:gd name="T46" fmla="*/ 345 w 407"/>
              <a:gd name="T47" fmla="*/ 197 h 998"/>
              <a:gd name="T48" fmla="*/ 339 w 407"/>
              <a:gd name="T49" fmla="*/ 191 h 998"/>
              <a:gd name="T50" fmla="*/ 296 w 407"/>
              <a:gd name="T51" fmla="*/ 191 h 998"/>
              <a:gd name="T52" fmla="*/ 296 w 407"/>
              <a:gd name="T53" fmla="*/ 125 h 998"/>
              <a:gd name="T54" fmla="*/ 339 w 407"/>
              <a:gd name="T55" fmla="*/ 125 h 998"/>
              <a:gd name="T56" fmla="*/ 345 w 407"/>
              <a:gd name="T57" fmla="*/ 119 h 998"/>
              <a:gd name="T58" fmla="*/ 339 w 407"/>
              <a:gd name="T59" fmla="*/ 113 h 998"/>
              <a:gd name="T60" fmla="*/ 296 w 407"/>
              <a:gd name="T61" fmla="*/ 113 h 998"/>
              <a:gd name="T62" fmla="*/ 296 w 407"/>
              <a:gd name="T63" fmla="*/ 92 h 998"/>
              <a:gd name="T64" fmla="*/ 204 w 407"/>
              <a:gd name="T65" fmla="*/ 0 h 998"/>
              <a:gd name="T66" fmla="*/ 112 w 407"/>
              <a:gd name="T67" fmla="*/ 92 h 998"/>
              <a:gd name="T68" fmla="*/ 112 w 407"/>
              <a:gd name="T69" fmla="*/ 614 h 998"/>
              <a:gd name="T70" fmla="*/ 0 w 407"/>
              <a:gd name="T71" fmla="*/ 795 h 998"/>
              <a:gd name="T72" fmla="*/ 204 w 407"/>
              <a:gd name="T73" fmla="*/ 998 h 998"/>
              <a:gd name="T74" fmla="*/ 407 w 407"/>
              <a:gd name="T75" fmla="*/ 795 h 998"/>
              <a:gd name="T76" fmla="*/ 296 w 407"/>
              <a:gd name="T77" fmla="*/ 614 h 998"/>
              <a:gd name="T78" fmla="*/ 220 w 407"/>
              <a:gd name="T79" fmla="*/ 407 h 998"/>
              <a:gd name="T80" fmla="*/ 204 w 407"/>
              <a:gd name="T81" fmla="*/ 423 h 998"/>
              <a:gd name="T82" fmla="*/ 188 w 407"/>
              <a:gd name="T83" fmla="*/ 407 h 998"/>
              <a:gd name="T84" fmla="*/ 188 w 407"/>
              <a:gd name="T85" fmla="*/ 87 h 998"/>
              <a:gd name="T86" fmla="*/ 204 w 407"/>
              <a:gd name="T87" fmla="*/ 71 h 998"/>
              <a:gd name="T88" fmla="*/ 220 w 407"/>
              <a:gd name="T89" fmla="*/ 87 h 998"/>
              <a:gd name="T90" fmla="*/ 220 w 407"/>
              <a:gd name="T91" fmla="*/ 407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07" h="998">
                <a:moveTo>
                  <a:pt x="296" y="614"/>
                </a:moveTo>
                <a:cubicBezTo>
                  <a:pt x="296" y="514"/>
                  <a:pt x="296" y="514"/>
                  <a:pt x="296" y="514"/>
                </a:cubicBezTo>
                <a:cubicBezTo>
                  <a:pt x="339" y="514"/>
                  <a:pt x="339" y="514"/>
                  <a:pt x="339" y="514"/>
                </a:cubicBezTo>
                <a:cubicBezTo>
                  <a:pt x="342" y="514"/>
                  <a:pt x="345" y="512"/>
                  <a:pt x="345" y="508"/>
                </a:cubicBezTo>
                <a:cubicBezTo>
                  <a:pt x="345" y="505"/>
                  <a:pt x="342" y="502"/>
                  <a:pt x="339" y="502"/>
                </a:cubicBezTo>
                <a:cubicBezTo>
                  <a:pt x="296" y="502"/>
                  <a:pt x="296" y="502"/>
                  <a:pt x="296" y="502"/>
                </a:cubicBezTo>
                <a:cubicBezTo>
                  <a:pt x="296" y="436"/>
                  <a:pt x="296" y="436"/>
                  <a:pt x="296" y="436"/>
                </a:cubicBezTo>
                <a:cubicBezTo>
                  <a:pt x="339" y="436"/>
                  <a:pt x="339" y="436"/>
                  <a:pt x="339" y="436"/>
                </a:cubicBezTo>
                <a:cubicBezTo>
                  <a:pt x="342" y="436"/>
                  <a:pt x="345" y="434"/>
                  <a:pt x="345" y="430"/>
                </a:cubicBezTo>
                <a:cubicBezTo>
                  <a:pt x="345" y="427"/>
                  <a:pt x="342" y="424"/>
                  <a:pt x="339" y="424"/>
                </a:cubicBezTo>
                <a:cubicBezTo>
                  <a:pt x="296" y="424"/>
                  <a:pt x="296" y="424"/>
                  <a:pt x="296" y="424"/>
                </a:cubicBezTo>
                <a:cubicBezTo>
                  <a:pt x="296" y="358"/>
                  <a:pt x="296" y="358"/>
                  <a:pt x="296" y="358"/>
                </a:cubicBezTo>
                <a:cubicBezTo>
                  <a:pt x="339" y="358"/>
                  <a:pt x="339" y="358"/>
                  <a:pt x="339" y="358"/>
                </a:cubicBezTo>
                <a:cubicBezTo>
                  <a:pt x="342" y="358"/>
                  <a:pt x="345" y="356"/>
                  <a:pt x="345" y="352"/>
                </a:cubicBezTo>
                <a:cubicBezTo>
                  <a:pt x="345" y="349"/>
                  <a:pt x="342" y="346"/>
                  <a:pt x="339" y="346"/>
                </a:cubicBezTo>
                <a:cubicBezTo>
                  <a:pt x="296" y="346"/>
                  <a:pt x="296" y="346"/>
                  <a:pt x="296" y="346"/>
                </a:cubicBezTo>
                <a:cubicBezTo>
                  <a:pt x="296" y="281"/>
                  <a:pt x="296" y="281"/>
                  <a:pt x="296" y="281"/>
                </a:cubicBezTo>
                <a:cubicBezTo>
                  <a:pt x="339" y="281"/>
                  <a:pt x="339" y="281"/>
                  <a:pt x="339" y="281"/>
                </a:cubicBezTo>
                <a:cubicBezTo>
                  <a:pt x="342" y="281"/>
                  <a:pt x="345" y="278"/>
                  <a:pt x="345" y="275"/>
                </a:cubicBezTo>
                <a:cubicBezTo>
                  <a:pt x="345" y="271"/>
                  <a:pt x="342" y="269"/>
                  <a:pt x="339" y="269"/>
                </a:cubicBezTo>
                <a:cubicBezTo>
                  <a:pt x="296" y="269"/>
                  <a:pt x="296" y="269"/>
                  <a:pt x="296" y="269"/>
                </a:cubicBezTo>
                <a:cubicBezTo>
                  <a:pt x="296" y="203"/>
                  <a:pt x="296" y="203"/>
                  <a:pt x="296" y="203"/>
                </a:cubicBezTo>
                <a:cubicBezTo>
                  <a:pt x="339" y="203"/>
                  <a:pt x="339" y="203"/>
                  <a:pt x="339" y="203"/>
                </a:cubicBezTo>
                <a:cubicBezTo>
                  <a:pt x="342" y="203"/>
                  <a:pt x="345" y="200"/>
                  <a:pt x="345" y="197"/>
                </a:cubicBezTo>
                <a:cubicBezTo>
                  <a:pt x="345" y="193"/>
                  <a:pt x="342" y="191"/>
                  <a:pt x="339" y="191"/>
                </a:cubicBezTo>
                <a:cubicBezTo>
                  <a:pt x="296" y="191"/>
                  <a:pt x="296" y="191"/>
                  <a:pt x="296" y="191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339" y="125"/>
                  <a:pt x="339" y="125"/>
                  <a:pt x="339" y="125"/>
                </a:cubicBezTo>
                <a:cubicBezTo>
                  <a:pt x="342" y="125"/>
                  <a:pt x="345" y="122"/>
                  <a:pt x="345" y="119"/>
                </a:cubicBezTo>
                <a:cubicBezTo>
                  <a:pt x="345" y="115"/>
                  <a:pt x="342" y="113"/>
                  <a:pt x="339" y="113"/>
                </a:cubicBezTo>
                <a:cubicBezTo>
                  <a:pt x="296" y="113"/>
                  <a:pt x="296" y="113"/>
                  <a:pt x="296" y="113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6" y="41"/>
                  <a:pt x="254" y="0"/>
                  <a:pt x="204" y="0"/>
                </a:cubicBezTo>
                <a:cubicBezTo>
                  <a:pt x="153" y="0"/>
                  <a:pt x="112" y="41"/>
                  <a:pt x="112" y="92"/>
                </a:cubicBezTo>
                <a:cubicBezTo>
                  <a:pt x="112" y="614"/>
                  <a:pt x="112" y="614"/>
                  <a:pt x="112" y="614"/>
                </a:cubicBezTo>
                <a:cubicBezTo>
                  <a:pt x="43" y="648"/>
                  <a:pt x="0" y="718"/>
                  <a:pt x="0" y="795"/>
                </a:cubicBezTo>
                <a:cubicBezTo>
                  <a:pt x="0" y="907"/>
                  <a:pt x="92" y="998"/>
                  <a:pt x="204" y="998"/>
                </a:cubicBezTo>
                <a:cubicBezTo>
                  <a:pt x="316" y="998"/>
                  <a:pt x="407" y="907"/>
                  <a:pt x="407" y="795"/>
                </a:cubicBezTo>
                <a:cubicBezTo>
                  <a:pt x="407" y="718"/>
                  <a:pt x="364" y="648"/>
                  <a:pt x="296" y="614"/>
                </a:cubicBezTo>
                <a:close/>
                <a:moveTo>
                  <a:pt x="220" y="407"/>
                </a:moveTo>
                <a:cubicBezTo>
                  <a:pt x="220" y="415"/>
                  <a:pt x="212" y="423"/>
                  <a:pt x="204" y="423"/>
                </a:cubicBezTo>
                <a:cubicBezTo>
                  <a:pt x="195" y="423"/>
                  <a:pt x="188" y="415"/>
                  <a:pt x="188" y="407"/>
                </a:cubicBezTo>
                <a:cubicBezTo>
                  <a:pt x="188" y="87"/>
                  <a:pt x="188" y="87"/>
                  <a:pt x="188" y="87"/>
                </a:cubicBezTo>
                <a:cubicBezTo>
                  <a:pt x="188" y="78"/>
                  <a:pt x="195" y="71"/>
                  <a:pt x="204" y="71"/>
                </a:cubicBezTo>
                <a:cubicBezTo>
                  <a:pt x="212" y="71"/>
                  <a:pt x="220" y="78"/>
                  <a:pt x="220" y="87"/>
                </a:cubicBezTo>
                <a:lnTo>
                  <a:pt x="220" y="4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26" name="Freeform 20">
            <a:extLst>
              <a:ext uri="{FF2B5EF4-FFF2-40B4-BE49-F238E27FC236}">
                <a16:creationId xmlns:a16="http://schemas.microsoft.com/office/drawing/2014/main" id="{58A4F93F-0C52-4A59-BE6B-DEEE89AC71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014592" y="2088442"/>
            <a:ext cx="381256" cy="290418"/>
          </a:xfrm>
          <a:custGeom>
            <a:avLst/>
            <a:gdLst>
              <a:gd name="T0" fmla="*/ 562 w 1124"/>
              <a:gd name="T1" fmla="*/ 0 h 855"/>
              <a:gd name="T2" fmla="*/ 562 w 1124"/>
              <a:gd name="T3" fmla="*/ 855 h 855"/>
              <a:gd name="T4" fmla="*/ 562 w 1124"/>
              <a:gd name="T5" fmla="*/ 0 h 855"/>
              <a:gd name="T6" fmla="*/ 839 w 1124"/>
              <a:gd name="T7" fmla="*/ 517 h 855"/>
              <a:gd name="T8" fmla="*/ 656 w 1124"/>
              <a:gd name="T9" fmla="*/ 448 h 855"/>
              <a:gd name="T10" fmla="*/ 640 w 1124"/>
              <a:gd name="T11" fmla="*/ 484 h 855"/>
              <a:gd name="T12" fmla="*/ 854 w 1124"/>
              <a:gd name="T13" fmla="*/ 645 h 855"/>
              <a:gd name="T14" fmla="*/ 692 w 1124"/>
              <a:gd name="T15" fmla="*/ 681 h 855"/>
              <a:gd name="T16" fmla="*/ 614 w 1124"/>
              <a:gd name="T17" fmla="*/ 508 h 855"/>
              <a:gd name="T18" fmla="*/ 576 w 1124"/>
              <a:gd name="T19" fmla="*/ 522 h 855"/>
              <a:gd name="T20" fmla="*/ 612 w 1124"/>
              <a:gd name="T21" fmla="*/ 781 h 855"/>
              <a:gd name="T22" fmla="*/ 472 w 1124"/>
              <a:gd name="T23" fmla="*/ 693 h 855"/>
              <a:gd name="T24" fmla="*/ 537 w 1124"/>
              <a:gd name="T25" fmla="*/ 520 h 855"/>
              <a:gd name="T26" fmla="*/ 500 w 1124"/>
              <a:gd name="T27" fmla="*/ 501 h 855"/>
              <a:gd name="T28" fmla="*/ 345 w 1124"/>
              <a:gd name="T29" fmla="*/ 707 h 855"/>
              <a:gd name="T30" fmla="*/ 309 w 1124"/>
              <a:gd name="T31" fmla="*/ 546 h 855"/>
              <a:gd name="T32" fmla="*/ 476 w 1124"/>
              <a:gd name="T33" fmla="*/ 470 h 855"/>
              <a:gd name="T34" fmla="*/ 466 w 1124"/>
              <a:gd name="T35" fmla="*/ 430 h 855"/>
              <a:gd name="T36" fmla="*/ 209 w 1124"/>
              <a:gd name="T37" fmla="*/ 466 h 855"/>
              <a:gd name="T38" fmla="*/ 297 w 1124"/>
              <a:gd name="T39" fmla="*/ 326 h 855"/>
              <a:gd name="T40" fmla="*/ 473 w 1124"/>
              <a:gd name="T41" fmla="*/ 392 h 855"/>
              <a:gd name="T42" fmla="*/ 495 w 1124"/>
              <a:gd name="T43" fmla="*/ 359 h 855"/>
              <a:gd name="T44" fmla="*/ 282 w 1124"/>
              <a:gd name="T45" fmla="*/ 199 h 855"/>
              <a:gd name="T46" fmla="*/ 444 w 1124"/>
              <a:gd name="T47" fmla="*/ 162 h 855"/>
              <a:gd name="T48" fmla="*/ 524 w 1124"/>
              <a:gd name="T49" fmla="*/ 339 h 855"/>
              <a:gd name="T50" fmla="*/ 562 w 1124"/>
              <a:gd name="T51" fmla="*/ 331 h 855"/>
              <a:gd name="T52" fmla="*/ 524 w 1124"/>
              <a:gd name="T53" fmla="*/ 62 h 855"/>
              <a:gd name="T54" fmla="*/ 664 w 1124"/>
              <a:gd name="T55" fmla="*/ 150 h 855"/>
              <a:gd name="T56" fmla="*/ 594 w 1124"/>
              <a:gd name="T57" fmla="*/ 337 h 855"/>
              <a:gd name="T58" fmla="*/ 626 w 1124"/>
              <a:gd name="T59" fmla="*/ 356 h 855"/>
              <a:gd name="T60" fmla="*/ 791 w 1124"/>
              <a:gd name="T61" fmla="*/ 136 h 855"/>
              <a:gd name="T62" fmla="*/ 828 w 1124"/>
              <a:gd name="T63" fmla="*/ 297 h 855"/>
              <a:gd name="T64" fmla="*/ 646 w 1124"/>
              <a:gd name="T65" fmla="*/ 380 h 855"/>
              <a:gd name="T66" fmla="*/ 657 w 1124"/>
              <a:gd name="T67" fmla="*/ 416 h 855"/>
              <a:gd name="T68" fmla="*/ 927 w 1124"/>
              <a:gd name="T69" fmla="*/ 377 h 855"/>
              <a:gd name="T70" fmla="*/ 839 w 1124"/>
              <a:gd name="T71" fmla="*/ 517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4" h="855">
                <a:moveTo>
                  <a:pt x="562" y="0"/>
                </a:moveTo>
                <a:cubicBezTo>
                  <a:pt x="0" y="10"/>
                  <a:pt x="0" y="845"/>
                  <a:pt x="562" y="855"/>
                </a:cubicBezTo>
                <a:cubicBezTo>
                  <a:pt x="1124" y="845"/>
                  <a:pt x="1124" y="10"/>
                  <a:pt x="562" y="0"/>
                </a:cubicBezTo>
                <a:close/>
                <a:moveTo>
                  <a:pt x="839" y="517"/>
                </a:moveTo>
                <a:cubicBezTo>
                  <a:pt x="656" y="448"/>
                  <a:pt x="656" y="448"/>
                  <a:pt x="656" y="448"/>
                </a:cubicBezTo>
                <a:cubicBezTo>
                  <a:pt x="653" y="461"/>
                  <a:pt x="647" y="473"/>
                  <a:pt x="640" y="484"/>
                </a:cubicBezTo>
                <a:cubicBezTo>
                  <a:pt x="854" y="645"/>
                  <a:pt x="854" y="645"/>
                  <a:pt x="854" y="645"/>
                </a:cubicBezTo>
                <a:cubicBezTo>
                  <a:pt x="818" y="695"/>
                  <a:pt x="757" y="704"/>
                  <a:pt x="692" y="681"/>
                </a:cubicBezTo>
                <a:cubicBezTo>
                  <a:pt x="614" y="508"/>
                  <a:pt x="614" y="508"/>
                  <a:pt x="614" y="508"/>
                </a:cubicBezTo>
                <a:cubicBezTo>
                  <a:pt x="602" y="515"/>
                  <a:pt x="589" y="520"/>
                  <a:pt x="576" y="522"/>
                </a:cubicBezTo>
                <a:cubicBezTo>
                  <a:pt x="612" y="781"/>
                  <a:pt x="612" y="781"/>
                  <a:pt x="612" y="781"/>
                </a:cubicBezTo>
                <a:cubicBezTo>
                  <a:pt x="552" y="792"/>
                  <a:pt x="502" y="755"/>
                  <a:pt x="472" y="693"/>
                </a:cubicBezTo>
                <a:cubicBezTo>
                  <a:pt x="537" y="520"/>
                  <a:pt x="537" y="520"/>
                  <a:pt x="537" y="520"/>
                </a:cubicBezTo>
                <a:cubicBezTo>
                  <a:pt x="524" y="516"/>
                  <a:pt x="511" y="510"/>
                  <a:pt x="500" y="501"/>
                </a:cubicBezTo>
                <a:cubicBezTo>
                  <a:pt x="345" y="707"/>
                  <a:pt x="345" y="707"/>
                  <a:pt x="345" y="707"/>
                </a:cubicBezTo>
                <a:cubicBezTo>
                  <a:pt x="294" y="672"/>
                  <a:pt x="286" y="610"/>
                  <a:pt x="309" y="546"/>
                </a:cubicBezTo>
                <a:cubicBezTo>
                  <a:pt x="476" y="470"/>
                  <a:pt x="476" y="470"/>
                  <a:pt x="476" y="470"/>
                </a:cubicBezTo>
                <a:cubicBezTo>
                  <a:pt x="470" y="457"/>
                  <a:pt x="467" y="444"/>
                  <a:pt x="466" y="430"/>
                </a:cubicBezTo>
                <a:cubicBezTo>
                  <a:pt x="209" y="466"/>
                  <a:pt x="209" y="466"/>
                  <a:pt x="209" y="466"/>
                </a:cubicBezTo>
                <a:cubicBezTo>
                  <a:pt x="198" y="405"/>
                  <a:pt x="235" y="355"/>
                  <a:pt x="297" y="326"/>
                </a:cubicBezTo>
                <a:cubicBezTo>
                  <a:pt x="473" y="392"/>
                  <a:pt x="473" y="392"/>
                  <a:pt x="473" y="392"/>
                </a:cubicBezTo>
                <a:cubicBezTo>
                  <a:pt x="478" y="380"/>
                  <a:pt x="485" y="368"/>
                  <a:pt x="495" y="359"/>
                </a:cubicBezTo>
                <a:cubicBezTo>
                  <a:pt x="282" y="199"/>
                  <a:pt x="282" y="199"/>
                  <a:pt x="282" y="199"/>
                </a:cubicBezTo>
                <a:cubicBezTo>
                  <a:pt x="318" y="148"/>
                  <a:pt x="379" y="139"/>
                  <a:pt x="444" y="162"/>
                </a:cubicBezTo>
                <a:cubicBezTo>
                  <a:pt x="524" y="339"/>
                  <a:pt x="524" y="339"/>
                  <a:pt x="524" y="339"/>
                </a:cubicBezTo>
                <a:cubicBezTo>
                  <a:pt x="536" y="334"/>
                  <a:pt x="549" y="332"/>
                  <a:pt x="562" y="331"/>
                </a:cubicBezTo>
                <a:cubicBezTo>
                  <a:pt x="524" y="62"/>
                  <a:pt x="524" y="62"/>
                  <a:pt x="524" y="62"/>
                </a:cubicBezTo>
                <a:cubicBezTo>
                  <a:pt x="585" y="51"/>
                  <a:pt x="634" y="89"/>
                  <a:pt x="664" y="150"/>
                </a:cubicBezTo>
                <a:cubicBezTo>
                  <a:pt x="594" y="337"/>
                  <a:pt x="594" y="337"/>
                  <a:pt x="594" y="337"/>
                </a:cubicBezTo>
                <a:cubicBezTo>
                  <a:pt x="605" y="341"/>
                  <a:pt x="616" y="347"/>
                  <a:pt x="626" y="356"/>
                </a:cubicBezTo>
                <a:cubicBezTo>
                  <a:pt x="791" y="136"/>
                  <a:pt x="791" y="136"/>
                  <a:pt x="791" y="136"/>
                </a:cubicBezTo>
                <a:cubicBezTo>
                  <a:pt x="842" y="172"/>
                  <a:pt x="850" y="233"/>
                  <a:pt x="828" y="297"/>
                </a:cubicBezTo>
                <a:cubicBezTo>
                  <a:pt x="646" y="380"/>
                  <a:pt x="646" y="380"/>
                  <a:pt x="646" y="380"/>
                </a:cubicBezTo>
                <a:cubicBezTo>
                  <a:pt x="652" y="391"/>
                  <a:pt x="656" y="403"/>
                  <a:pt x="657" y="416"/>
                </a:cubicBezTo>
                <a:cubicBezTo>
                  <a:pt x="927" y="377"/>
                  <a:pt x="927" y="377"/>
                  <a:pt x="927" y="377"/>
                </a:cubicBezTo>
                <a:cubicBezTo>
                  <a:pt x="938" y="438"/>
                  <a:pt x="901" y="488"/>
                  <a:pt x="839" y="5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27" name="Group 60">
            <a:extLst>
              <a:ext uri="{FF2B5EF4-FFF2-40B4-BE49-F238E27FC236}">
                <a16:creationId xmlns:a16="http://schemas.microsoft.com/office/drawing/2014/main" id="{4BAA306E-3A33-43D4-9A2B-6E98A60F544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705383" y="2083142"/>
            <a:ext cx="278808" cy="318042"/>
            <a:chOff x="4004" y="1905"/>
            <a:chExt cx="1208" cy="1378"/>
          </a:xfrm>
          <a:solidFill>
            <a:schemeClr val="tx1"/>
          </a:solidFill>
        </p:grpSpPr>
        <p:sp>
          <p:nvSpPr>
            <p:cNvPr id="428" name="Freeform 61">
              <a:extLst>
                <a:ext uri="{FF2B5EF4-FFF2-40B4-BE49-F238E27FC236}">
                  <a16:creationId xmlns:a16="http://schemas.microsoft.com/office/drawing/2014/main" id="{1AE5079C-9FC1-4BDE-8CF4-4FFB8319A9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04" y="2339"/>
              <a:ext cx="574" cy="502"/>
            </a:xfrm>
            <a:custGeom>
              <a:avLst/>
              <a:gdLst>
                <a:gd name="T0" fmla="*/ 56 w 275"/>
                <a:gd name="T1" fmla="*/ 1 h 240"/>
                <a:gd name="T2" fmla="*/ 20 w 275"/>
                <a:gd name="T3" fmla="*/ 16 h 240"/>
                <a:gd name="T4" fmla="*/ 19 w 275"/>
                <a:gd name="T5" fmla="*/ 17 h 240"/>
                <a:gd name="T6" fmla="*/ 19 w 275"/>
                <a:gd name="T7" fmla="*/ 17 h 240"/>
                <a:gd name="T8" fmla="*/ 15 w 275"/>
                <a:gd name="T9" fmla="*/ 21 h 240"/>
                <a:gd name="T10" fmla="*/ 1 w 275"/>
                <a:gd name="T11" fmla="*/ 63 h 240"/>
                <a:gd name="T12" fmla="*/ 21 w 275"/>
                <a:gd name="T13" fmla="*/ 103 h 240"/>
                <a:gd name="T14" fmla="*/ 175 w 275"/>
                <a:gd name="T15" fmla="*/ 240 h 240"/>
                <a:gd name="T16" fmla="*/ 275 w 275"/>
                <a:gd name="T17" fmla="*/ 172 h 240"/>
                <a:gd name="T18" fmla="*/ 98 w 275"/>
                <a:gd name="T19" fmla="*/ 16 h 240"/>
                <a:gd name="T20" fmla="*/ 56 w 275"/>
                <a:gd name="T21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240">
                  <a:moveTo>
                    <a:pt x="56" y="1"/>
                  </a:moveTo>
                  <a:cubicBezTo>
                    <a:pt x="42" y="2"/>
                    <a:pt x="30" y="7"/>
                    <a:pt x="20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8" y="18"/>
                    <a:pt x="16" y="19"/>
                    <a:pt x="15" y="21"/>
                  </a:cubicBezTo>
                  <a:cubicBezTo>
                    <a:pt x="5" y="32"/>
                    <a:pt x="0" y="47"/>
                    <a:pt x="1" y="63"/>
                  </a:cubicBezTo>
                  <a:cubicBezTo>
                    <a:pt x="2" y="79"/>
                    <a:pt x="9" y="93"/>
                    <a:pt x="21" y="103"/>
                  </a:cubicBezTo>
                  <a:cubicBezTo>
                    <a:pt x="175" y="240"/>
                    <a:pt x="175" y="240"/>
                    <a:pt x="175" y="240"/>
                  </a:cubicBezTo>
                  <a:cubicBezTo>
                    <a:pt x="191" y="199"/>
                    <a:pt x="231" y="172"/>
                    <a:pt x="275" y="172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86" y="5"/>
                    <a:pt x="71" y="0"/>
                    <a:pt x="5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9" name="Freeform 62">
              <a:extLst>
                <a:ext uri="{FF2B5EF4-FFF2-40B4-BE49-F238E27FC236}">
                  <a16:creationId xmlns:a16="http://schemas.microsoft.com/office/drawing/2014/main" id="{5C0AE3F8-CBD5-4947-B466-9B374213CB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3068"/>
              <a:ext cx="901" cy="215"/>
            </a:xfrm>
            <a:custGeom>
              <a:avLst/>
              <a:gdLst>
                <a:gd name="T0" fmla="*/ 0 w 432"/>
                <a:gd name="T1" fmla="*/ 103 h 103"/>
                <a:gd name="T2" fmla="*/ 432 w 432"/>
                <a:gd name="T3" fmla="*/ 103 h 103"/>
                <a:gd name="T4" fmla="*/ 328 w 432"/>
                <a:gd name="T5" fmla="*/ 0 h 103"/>
                <a:gd name="T6" fmla="*/ 104 w 432"/>
                <a:gd name="T7" fmla="*/ 0 h 103"/>
                <a:gd name="T8" fmla="*/ 0 w 432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103">
                  <a:moveTo>
                    <a:pt x="0" y="103"/>
                  </a:moveTo>
                  <a:cubicBezTo>
                    <a:pt x="432" y="103"/>
                    <a:pt x="432" y="103"/>
                    <a:pt x="432" y="103"/>
                  </a:cubicBezTo>
                  <a:cubicBezTo>
                    <a:pt x="432" y="46"/>
                    <a:pt x="385" y="0"/>
                    <a:pt x="328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7" y="0"/>
                    <a:pt x="0" y="46"/>
                    <a:pt x="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0" name="Freeform 63">
              <a:extLst>
                <a:ext uri="{FF2B5EF4-FFF2-40B4-BE49-F238E27FC236}">
                  <a16:creationId xmlns:a16="http://schemas.microsoft.com/office/drawing/2014/main" id="{251ACE96-A820-412D-82FE-F78D84BF72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02" y="2101"/>
              <a:ext cx="359" cy="328"/>
            </a:xfrm>
            <a:custGeom>
              <a:avLst/>
              <a:gdLst>
                <a:gd name="T0" fmla="*/ 110 w 172"/>
                <a:gd name="T1" fmla="*/ 59 h 157"/>
                <a:gd name="T2" fmla="*/ 88 w 172"/>
                <a:gd name="T3" fmla="*/ 6 h 157"/>
                <a:gd name="T4" fmla="*/ 88 w 172"/>
                <a:gd name="T5" fmla="*/ 0 h 157"/>
                <a:gd name="T6" fmla="*/ 0 w 172"/>
                <a:gd name="T7" fmla="*/ 100 h 157"/>
                <a:gd name="T8" fmla="*/ 8 w 172"/>
                <a:gd name="T9" fmla="*/ 99 h 157"/>
                <a:gd name="T10" fmla="*/ 12 w 172"/>
                <a:gd name="T11" fmla="*/ 99 h 157"/>
                <a:gd name="T12" fmla="*/ 62 w 172"/>
                <a:gd name="T13" fmla="*/ 118 h 157"/>
                <a:gd name="T14" fmla="*/ 106 w 172"/>
                <a:gd name="T15" fmla="*/ 157 h 157"/>
                <a:gd name="T16" fmla="*/ 172 w 172"/>
                <a:gd name="T17" fmla="*/ 81 h 157"/>
                <a:gd name="T18" fmla="*/ 163 w 172"/>
                <a:gd name="T19" fmla="*/ 81 h 157"/>
                <a:gd name="T20" fmla="*/ 110 w 172"/>
                <a:gd name="T21" fmla="*/ 5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57">
                  <a:moveTo>
                    <a:pt x="110" y="59"/>
                  </a:moveTo>
                  <a:cubicBezTo>
                    <a:pt x="96" y="45"/>
                    <a:pt x="88" y="26"/>
                    <a:pt x="88" y="6"/>
                  </a:cubicBezTo>
                  <a:cubicBezTo>
                    <a:pt x="88" y="4"/>
                    <a:pt x="88" y="2"/>
                    <a:pt x="88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" y="100"/>
                    <a:pt x="5" y="99"/>
                    <a:pt x="8" y="99"/>
                  </a:cubicBezTo>
                  <a:cubicBezTo>
                    <a:pt x="9" y="99"/>
                    <a:pt x="11" y="99"/>
                    <a:pt x="12" y="99"/>
                  </a:cubicBezTo>
                  <a:cubicBezTo>
                    <a:pt x="31" y="99"/>
                    <a:pt x="48" y="105"/>
                    <a:pt x="62" y="11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43" y="81"/>
                    <a:pt x="124" y="73"/>
                    <a:pt x="11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1" name="Freeform 64">
              <a:extLst>
                <a:ext uri="{FF2B5EF4-FFF2-40B4-BE49-F238E27FC236}">
                  <a16:creationId xmlns:a16="http://schemas.microsoft.com/office/drawing/2014/main" id="{F786CD67-47E7-406C-96AC-61208DB31A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34" y="1905"/>
              <a:ext cx="678" cy="407"/>
            </a:xfrm>
            <a:custGeom>
              <a:avLst/>
              <a:gdLst>
                <a:gd name="T0" fmla="*/ 198 w 325"/>
                <a:gd name="T1" fmla="*/ 50 h 195"/>
                <a:gd name="T2" fmla="*/ 189 w 325"/>
                <a:gd name="T3" fmla="*/ 50 h 195"/>
                <a:gd name="T4" fmla="*/ 156 w 325"/>
                <a:gd name="T5" fmla="*/ 41 h 195"/>
                <a:gd name="T6" fmla="*/ 0 w 325"/>
                <a:gd name="T7" fmla="*/ 40 h 195"/>
                <a:gd name="T8" fmla="*/ 4 w 325"/>
                <a:gd name="T9" fmla="*/ 44 h 195"/>
                <a:gd name="T10" fmla="*/ 10 w 325"/>
                <a:gd name="T11" fmla="*/ 149 h 195"/>
                <a:gd name="T12" fmla="*/ 1 w 325"/>
                <a:gd name="T13" fmla="*/ 159 h 195"/>
                <a:gd name="T14" fmla="*/ 156 w 325"/>
                <a:gd name="T15" fmla="*/ 159 h 195"/>
                <a:gd name="T16" fmla="*/ 191 w 325"/>
                <a:gd name="T17" fmla="*/ 148 h 195"/>
                <a:gd name="T18" fmla="*/ 201 w 325"/>
                <a:gd name="T19" fmla="*/ 148 h 195"/>
                <a:gd name="T20" fmla="*/ 262 w 325"/>
                <a:gd name="T21" fmla="*/ 195 h 195"/>
                <a:gd name="T22" fmla="*/ 325 w 325"/>
                <a:gd name="T23" fmla="*/ 195 h 195"/>
                <a:gd name="T24" fmla="*/ 325 w 325"/>
                <a:gd name="T25" fmla="*/ 167 h 195"/>
                <a:gd name="T26" fmla="*/ 274 w 325"/>
                <a:gd name="T27" fmla="*/ 167 h 195"/>
                <a:gd name="T28" fmla="*/ 269 w 325"/>
                <a:gd name="T29" fmla="*/ 165 h 195"/>
                <a:gd name="T30" fmla="*/ 216 w 325"/>
                <a:gd name="T31" fmla="*/ 124 h 195"/>
                <a:gd name="T32" fmla="*/ 214 w 325"/>
                <a:gd name="T33" fmla="*/ 115 h 195"/>
                <a:gd name="T34" fmla="*/ 216 w 325"/>
                <a:gd name="T35" fmla="*/ 100 h 195"/>
                <a:gd name="T36" fmla="*/ 213 w 325"/>
                <a:gd name="T37" fmla="*/ 81 h 195"/>
                <a:gd name="T38" fmla="*/ 215 w 325"/>
                <a:gd name="T39" fmla="*/ 72 h 195"/>
                <a:gd name="T40" fmla="*/ 269 w 325"/>
                <a:gd name="T41" fmla="*/ 30 h 195"/>
                <a:gd name="T42" fmla="*/ 274 w 325"/>
                <a:gd name="T43" fmla="*/ 29 h 195"/>
                <a:gd name="T44" fmla="*/ 325 w 325"/>
                <a:gd name="T45" fmla="*/ 29 h 195"/>
                <a:gd name="T46" fmla="*/ 325 w 325"/>
                <a:gd name="T47" fmla="*/ 0 h 195"/>
                <a:gd name="T48" fmla="*/ 262 w 325"/>
                <a:gd name="T49" fmla="*/ 0 h 195"/>
                <a:gd name="T50" fmla="*/ 198 w 325"/>
                <a:gd name="T51" fmla="*/ 5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5" h="195">
                  <a:moveTo>
                    <a:pt x="198" y="50"/>
                  </a:moveTo>
                  <a:cubicBezTo>
                    <a:pt x="195" y="52"/>
                    <a:pt x="191" y="52"/>
                    <a:pt x="189" y="50"/>
                  </a:cubicBezTo>
                  <a:cubicBezTo>
                    <a:pt x="179" y="44"/>
                    <a:pt x="168" y="41"/>
                    <a:pt x="156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2" y="43"/>
                    <a:pt x="4" y="44"/>
                  </a:cubicBezTo>
                  <a:cubicBezTo>
                    <a:pt x="34" y="71"/>
                    <a:pt x="37" y="118"/>
                    <a:pt x="10" y="149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59"/>
                    <a:pt x="181" y="155"/>
                    <a:pt x="191" y="148"/>
                  </a:cubicBezTo>
                  <a:cubicBezTo>
                    <a:pt x="194" y="146"/>
                    <a:pt x="198" y="146"/>
                    <a:pt x="201" y="148"/>
                  </a:cubicBezTo>
                  <a:cubicBezTo>
                    <a:pt x="262" y="195"/>
                    <a:pt x="262" y="195"/>
                    <a:pt x="262" y="195"/>
                  </a:cubicBezTo>
                  <a:cubicBezTo>
                    <a:pt x="325" y="195"/>
                    <a:pt x="325" y="195"/>
                    <a:pt x="325" y="195"/>
                  </a:cubicBezTo>
                  <a:cubicBezTo>
                    <a:pt x="325" y="167"/>
                    <a:pt x="325" y="167"/>
                    <a:pt x="325" y="167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273" y="167"/>
                    <a:pt x="271" y="166"/>
                    <a:pt x="269" y="165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4" y="122"/>
                    <a:pt x="213" y="119"/>
                    <a:pt x="214" y="115"/>
                  </a:cubicBezTo>
                  <a:cubicBezTo>
                    <a:pt x="215" y="110"/>
                    <a:pt x="216" y="105"/>
                    <a:pt x="216" y="100"/>
                  </a:cubicBezTo>
                  <a:cubicBezTo>
                    <a:pt x="216" y="94"/>
                    <a:pt x="215" y="87"/>
                    <a:pt x="213" y="81"/>
                  </a:cubicBezTo>
                  <a:cubicBezTo>
                    <a:pt x="212" y="78"/>
                    <a:pt x="213" y="75"/>
                    <a:pt x="215" y="72"/>
                  </a:cubicBezTo>
                  <a:cubicBezTo>
                    <a:pt x="269" y="30"/>
                    <a:pt x="269" y="30"/>
                    <a:pt x="269" y="30"/>
                  </a:cubicBezTo>
                  <a:cubicBezTo>
                    <a:pt x="271" y="29"/>
                    <a:pt x="273" y="29"/>
                    <a:pt x="274" y="29"/>
                  </a:cubicBezTo>
                  <a:cubicBezTo>
                    <a:pt x="325" y="29"/>
                    <a:pt x="325" y="29"/>
                    <a:pt x="325" y="29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62" y="0"/>
                    <a:pt x="262" y="0"/>
                    <a:pt x="262" y="0"/>
                  </a:cubicBezTo>
                  <a:lnTo>
                    <a:pt x="19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2" name="Freeform 65">
              <a:extLst>
                <a:ext uri="{FF2B5EF4-FFF2-40B4-BE49-F238E27FC236}">
                  <a16:creationId xmlns:a16="http://schemas.microsoft.com/office/drawing/2014/main" id="{59929586-DF8F-46BD-B4FB-70D7153D04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386" y="2732"/>
              <a:ext cx="388" cy="303"/>
            </a:xfrm>
            <a:custGeom>
              <a:avLst/>
              <a:gdLst>
                <a:gd name="T0" fmla="*/ 93 w 186"/>
                <a:gd name="T1" fmla="*/ 0 h 145"/>
                <a:gd name="T2" fmla="*/ 0 w 186"/>
                <a:gd name="T3" fmla="*/ 93 h 145"/>
                <a:gd name="T4" fmla="*/ 0 w 186"/>
                <a:gd name="T5" fmla="*/ 145 h 145"/>
                <a:gd name="T6" fmla="*/ 186 w 186"/>
                <a:gd name="T7" fmla="*/ 145 h 145"/>
                <a:gd name="T8" fmla="*/ 186 w 186"/>
                <a:gd name="T9" fmla="*/ 93 h 145"/>
                <a:gd name="T10" fmla="*/ 93 w 186"/>
                <a:gd name="T11" fmla="*/ 0 h 145"/>
                <a:gd name="T12" fmla="*/ 93 w 186"/>
                <a:gd name="T13" fmla="*/ 80 h 145"/>
                <a:gd name="T14" fmla="*/ 72 w 186"/>
                <a:gd name="T15" fmla="*/ 60 h 145"/>
                <a:gd name="T16" fmla="*/ 93 w 186"/>
                <a:gd name="T17" fmla="*/ 39 h 145"/>
                <a:gd name="T18" fmla="*/ 114 w 186"/>
                <a:gd name="T19" fmla="*/ 60 h 145"/>
                <a:gd name="T20" fmla="*/ 93 w 186"/>
                <a:gd name="T21" fmla="*/ 8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45">
                  <a:moveTo>
                    <a:pt x="93" y="0"/>
                  </a:moveTo>
                  <a:cubicBezTo>
                    <a:pt x="42" y="0"/>
                    <a:pt x="0" y="41"/>
                    <a:pt x="0" y="9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86" y="145"/>
                    <a:pt x="186" y="145"/>
                    <a:pt x="186" y="145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lose/>
                  <a:moveTo>
                    <a:pt x="93" y="80"/>
                  </a:moveTo>
                  <a:cubicBezTo>
                    <a:pt x="82" y="80"/>
                    <a:pt x="72" y="71"/>
                    <a:pt x="72" y="60"/>
                  </a:cubicBezTo>
                  <a:cubicBezTo>
                    <a:pt x="72" y="48"/>
                    <a:pt x="82" y="39"/>
                    <a:pt x="93" y="39"/>
                  </a:cubicBezTo>
                  <a:cubicBezTo>
                    <a:pt x="104" y="39"/>
                    <a:pt x="114" y="48"/>
                    <a:pt x="114" y="60"/>
                  </a:cubicBezTo>
                  <a:cubicBezTo>
                    <a:pt x="114" y="71"/>
                    <a:pt x="104" y="80"/>
                    <a:pt x="9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3" name="Freeform 66">
              <a:extLst>
                <a:ext uri="{FF2B5EF4-FFF2-40B4-BE49-F238E27FC236}">
                  <a16:creationId xmlns:a16="http://schemas.microsoft.com/office/drawing/2014/main" id="{368F0A7D-2B72-411C-9D83-0B5517B2BC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319" y="1984"/>
              <a:ext cx="255" cy="253"/>
            </a:xfrm>
            <a:custGeom>
              <a:avLst/>
              <a:gdLst>
                <a:gd name="T0" fmla="*/ 96 w 122"/>
                <a:gd name="T1" fmla="*/ 18 h 121"/>
                <a:gd name="T2" fmla="*/ 39 w 122"/>
                <a:gd name="T3" fmla="*/ 6 h 121"/>
                <a:gd name="T4" fmla="*/ 0 w 122"/>
                <a:gd name="T5" fmla="*/ 62 h 121"/>
                <a:gd name="T6" fmla="*/ 17 w 122"/>
                <a:gd name="T7" fmla="*/ 104 h 121"/>
                <a:gd name="T8" fmla="*/ 59 w 122"/>
                <a:gd name="T9" fmla="*/ 121 h 121"/>
                <a:gd name="T10" fmla="*/ 83 w 122"/>
                <a:gd name="T11" fmla="*/ 121 h 121"/>
                <a:gd name="T12" fmla="*/ 101 w 122"/>
                <a:gd name="T13" fmla="*/ 100 h 121"/>
                <a:gd name="T14" fmla="*/ 96 w 122"/>
                <a:gd name="T15" fmla="*/ 18 h 121"/>
                <a:gd name="T16" fmla="*/ 57 w 122"/>
                <a:gd name="T17" fmla="*/ 82 h 121"/>
                <a:gd name="T18" fmla="*/ 36 w 122"/>
                <a:gd name="T19" fmla="*/ 61 h 121"/>
                <a:gd name="T20" fmla="*/ 57 w 122"/>
                <a:gd name="T21" fmla="*/ 40 h 121"/>
                <a:gd name="T22" fmla="*/ 77 w 122"/>
                <a:gd name="T23" fmla="*/ 61 h 121"/>
                <a:gd name="T24" fmla="*/ 57 w 122"/>
                <a:gd name="T25" fmla="*/ 8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1">
                  <a:moveTo>
                    <a:pt x="96" y="18"/>
                  </a:moveTo>
                  <a:cubicBezTo>
                    <a:pt x="81" y="4"/>
                    <a:pt x="59" y="0"/>
                    <a:pt x="39" y="6"/>
                  </a:cubicBezTo>
                  <a:cubicBezTo>
                    <a:pt x="16" y="15"/>
                    <a:pt x="0" y="37"/>
                    <a:pt x="0" y="62"/>
                  </a:cubicBezTo>
                  <a:cubicBezTo>
                    <a:pt x="0" y="78"/>
                    <a:pt x="6" y="93"/>
                    <a:pt x="17" y="104"/>
                  </a:cubicBezTo>
                  <a:cubicBezTo>
                    <a:pt x="29" y="115"/>
                    <a:pt x="44" y="121"/>
                    <a:pt x="59" y="121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22" y="76"/>
                    <a:pt x="120" y="39"/>
                    <a:pt x="96" y="18"/>
                  </a:cubicBezTo>
                  <a:close/>
                  <a:moveTo>
                    <a:pt x="57" y="82"/>
                  </a:moveTo>
                  <a:cubicBezTo>
                    <a:pt x="45" y="82"/>
                    <a:pt x="36" y="73"/>
                    <a:pt x="36" y="61"/>
                  </a:cubicBezTo>
                  <a:cubicBezTo>
                    <a:pt x="36" y="50"/>
                    <a:pt x="45" y="40"/>
                    <a:pt x="57" y="40"/>
                  </a:cubicBezTo>
                  <a:cubicBezTo>
                    <a:pt x="68" y="40"/>
                    <a:pt x="77" y="50"/>
                    <a:pt x="77" y="61"/>
                  </a:cubicBezTo>
                  <a:cubicBezTo>
                    <a:pt x="77" y="73"/>
                    <a:pt x="68" y="82"/>
                    <a:pt x="57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33" name="Group 33">
            <a:extLst>
              <a:ext uri="{FF2B5EF4-FFF2-40B4-BE49-F238E27FC236}">
                <a16:creationId xmlns:a16="http://schemas.microsoft.com/office/drawing/2014/main" id="{F8E964F7-610D-4066-A6CC-6108B93BFC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45135" y="3225435"/>
            <a:ext cx="320170" cy="252712"/>
            <a:chOff x="3953" y="2074"/>
            <a:chExt cx="1310" cy="1034"/>
          </a:xfrm>
          <a:solidFill>
            <a:schemeClr val="tx1"/>
          </a:solidFill>
        </p:grpSpPr>
        <p:sp>
          <p:nvSpPr>
            <p:cNvPr id="135" name="Rectangle 34">
              <a:extLst>
                <a:ext uri="{FF2B5EF4-FFF2-40B4-BE49-F238E27FC236}">
                  <a16:creationId xmlns:a16="http://schemas.microsoft.com/office/drawing/2014/main" id="{BA4FA0EC-B725-4771-A27E-37F418E1B9B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53" y="2714"/>
              <a:ext cx="7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BC1DB2FF-6F61-42A3-BC05-9C0F5C330C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8" y="2133"/>
              <a:ext cx="392" cy="368"/>
            </a:xfrm>
            <a:custGeom>
              <a:avLst/>
              <a:gdLst>
                <a:gd name="T0" fmla="*/ 322 w 392"/>
                <a:gd name="T1" fmla="*/ 0 h 368"/>
                <a:gd name="T2" fmla="*/ 0 w 392"/>
                <a:gd name="T3" fmla="*/ 288 h 368"/>
                <a:gd name="T4" fmla="*/ 73 w 392"/>
                <a:gd name="T5" fmla="*/ 368 h 368"/>
                <a:gd name="T6" fmla="*/ 392 w 392"/>
                <a:gd name="T7" fmla="*/ 79 h 368"/>
                <a:gd name="T8" fmla="*/ 322 w 392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368">
                  <a:moveTo>
                    <a:pt x="322" y="0"/>
                  </a:moveTo>
                  <a:lnTo>
                    <a:pt x="0" y="288"/>
                  </a:lnTo>
                  <a:lnTo>
                    <a:pt x="73" y="368"/>
                  </a:lnTo>
                  <a:lnTo>
                    <a:pt x="392" y="79"/>
                  </a:lnTo>
                  <a:lnTo>
                    <a:pt x="3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9" name="Freeform 36">
              <a:extLst>
                <a:ext uri="{FF2B5EF4-FFF2-40B4-BE49-F238E27FC236}">
                  <a16:creationId xmlns:a16="http://schemas.microsoft.com/office/drawing/2014/main" id="{2CF9BB3A-D494-4836-8792-19B3FF7B69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91" y="2074"/>
              <a:ext cx="317" cy="297"/>
            </a:xfrm>
            <a:custGeom>
              <a:avLst/>
              <a:gdLst>
                <a:gd name="T0" fmla="*/ 317 w 317"/>
                <a:gd name="T1" fmla="*/ 61 h 297"/>
                <a:gd name="T2" fmla="*/ 265 w 317"/>
                <a:gd name="T3" fmla="*/ 0 h 297"/>
                <a:gd name="T4" fmla="*/ 0 w 317"/>
                <a:gd name="T5" fmla="*/ 232 h 297"/>
                <a:gd name="T6" fmla="*/ 56 w 317"/>
                <a:gd name="T7" fmla="*/ 297 h 297"/>
                <a:gd name="T8" fmla="*/ 317 w 317"/>
                <a:gd name="T9" fmla="*/ 6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97">
                  <a:moveTo>
                    <a:pt x="317" y="61"/>
                  </a:moveTo>
                  <a:lnTo>
                    <a:pt x="265" y="0"/>
                  </a:lnTo>
                  <a:lnTo>
                    <a:pt x="0" y="232"/>
                  </a:lnTo>
                  <a:lnTo>
                    <a:pt x="56" y="297"/>
                  </a:lnTo>
                  <a:lnTo>
                    <a:pt x="317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90" name="Rectangle 37">
              <a:extLst>
                <a:ext uri="{FF2B5EF4-FFF2-40B4-BE49-F238E27FC236}">
                  <a16:creationId xmlns:a16="http://schemas.microsoft.com/office/drawing/2014/main" id="{FDDEDB4A-0A58-4096-9CD5-880AE2B596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057" y="2675"/>
              <a:ext cx="109" cy="4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91" name="Freeform 38">
              <a:extLst>
                <a:ext uri="{FF2B5EF4-FFF2-40B4-BE49-F238E27FC236}">
                  <a16:creationId xmlns:a16="http://schemas.microsoft.com/office/drawing/2014/main" id="{A54AA8AF-8062-47D0-8DB0-066D0079F9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91" y="2252"/>
              <a:ext cx="836" cy="814"/>
            </a:xfrm>
            <a:custGeom>
              <a:avLst/>
              <a:gdLst>
                <a:gd name="T0" fmla="*/ 722 w 836"/>
                <a:gd name="T1" fmla="*/ 458 h 814"/>
                <a:gd name="T2" fmla="*/ 325 w 836"/>
                <a:gd name="T3" fmla="*/ 0 h 814"/>
                <a:gd name="T4" fmla="*/ 65 w 836"/>
                <a:gd name="T5" fmla="*/ 234 h 814"/>
                <a:gd name="T6" fmla="*/ 254 w 836"/>
                <a:gd name="T7" fmla="*/ 462 h 814"/>
                <a:gd name="T8" fmla="*/ 0 w 836"/>
                <a:gd name="T9" fmla="*/ 462 h 814"/>
                <a:gd name="T10" fmla="*/ 0 w 836"/>
                <a:gd name="T11" fmla="*/ 814 h 814"/>
                <a:gd name="T12" fmla="*/ 836 w 836"/>
                <a:gd name="T13" fmla="*/ 814 h 814"/>
                <a:gd name="T14" fmla="*/ 836 w 836"/>
                <a:gd name="T15" fmla="*/ 462 h 814"/>
                <a:gd name="T16" fmla="*/ 726 w 836"/>
                <a:gd name="T17" fmla="*/ 462 h 814"/>
                <a:gd name="T18" fmla="*/ 722 w 836"/>
                <a:gd name="T19" fmla="*/ 458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814">
                  <a:moveTo>
                    <a:pt x="722" y="458"/>
                  </a:moveTo>
                  <a:lnTo>
                    <a:pt x="325" y="0"/>
                  </a:lnTo>
                  <a:lnTo>
                    <a:pt x="65" y="234"/>
                  </a:lnTo>
                  <a:lnTo>
                    <a:pt x="254" y="462"/>
                  </a:lnTo>
                  <a:lnTo>
                    <a:pt x="0" y="462"/>
                  </a:lnTo>
                  <a:lnTo>
                    <a:pt x="0" y="814"/>
                  </a:lnTo>
                  <a:lnTo>
                    <a:pt x="836" y="814"/>
                  </a:lnTo>
                  <a:lnTo>
                    <a:pt x="836" y="462"/>
                  </a:lnTo>
                  <a:lnTo>
                    <a:pt x="726" y="462"/>
                  </a:lnTo>
                  <a:lnTo>
                    <a:pt x="722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9" name="Rectangle 39">
              <a:extLst>
                <a:ext uri="{FF2B5EF4-FFF2-40B4-BE49-F238E27FC236}">
                  <a16:creationId xmlns:a16="http://schemas.microsoft.com/office/drawing/2014/main" id="{714C1067-0DFF-4177-BCA2-DE0BB628968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052" y="2675"/>
              <a:ext cx="109" cy="4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70" name="Rectangle 40">
              <a:extLst>
                <a:ext uri="{FF2B5EF4-FFF2-40B4-BE49-F238E27FC236}">
                  <a16:creationId xmlns:a16="http://schemas.microsoft.com/office/drawing/2014/main" id="{8D552996-F296-445B-809D-7522C427C7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86" y="2714"/>
              <a:ext cx="77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8" name="Group 317"/>
          <p:cNvGrpSpPr/>
          <p:nvPr userDrawn="1"/>
        </p:nvGrpSpPr>
        <p:grpSpPr>
          <a:xfrm>
            <a:off x="624534" y="3798017"/>
            <a:ext cx="266796" cy="262114"/>
            <a:chOff x="12752388" y="3300413"/>
            <a:chExt cx="542925" cy="533400"/>
          </a:xfrm>
          <a:solidFill>
            <a:schemeClr val="tx1"/>
          </a:solidFill>
        </p:grpSpPr>
        <p:sp>
          <p:nvSpPr>
            <p:cNvPr id="319" name="Freeform 77"/>
            <p:cNvSpPr>
              <a:spLocks/>
            </p:cNvSpPr>
            <p:nvPr/>
          </p:nvSpPr>
          <p:spPr bwMode="auto">
            <a:xfrm>
              <a:off x="12882563" y="3406775"/>
              <a:ext cx="282575" cy="233363"/>
            </a:xfrm>
            <a:custGeom>
              <a:avLst/>
              <a:gdLst>
                <a:gd name="T0" fmla="*/ 152 w 178"/>
                <a:gd name="T1" fmla="*/ 0 h 147"/>
                <a:gd name="T2" fmla="*/ 35 w 178"/>
                <a:gd name="T3" fmla="*/ 0 h 147"/>
                <a:gd name="T4" fmla="*/ 35 w 178"/>
                <a:gd name="T5" fmla="*/ 41 h 147"/>
                <a:gd name="T6" fmla="*/ 0 w 178"/>
                <a:gd name="T7" fmla="*/ 41 h 147"/>
                <a:gd name="T8" fmla="*/ 0 w 178"/>
                <a:gd name="T9" fmla="*/ 72 h 147"/>
                <a:gd name="T10" fmla="*/ 15 w 178"/>
                <a:gd name="T11" fmla="*/ 72 h 147"/>
                <a:gd name="T12" fmla="*/ 15 w 178"/>
                <a:gd name="T13" fmla="*/ 128 h 147"/>
                <a:gd name="T14" fmla="*/ 83 w 178"/>
                <a:gd name="T15" fmla="*/ 128 h 147"/>
                <a:gd name="T16" fmla="*/ 83 w 178"/>
                <a:gd name="T17" fmla="*/ 147 h 147"/>
                <a:gd name="T18" fmla="*/ 112 w 178"/>
                <a:gd name="T19" fmla="*/ 147 h 147"/>
                <a:gd name="T20" fmla="*/ 112 w 178"/>
                <a:gd name="T21" fmla="*/ 114 h 147"/>
                <a:gd name="T22" fmla="*/ 178 w 178"/>
                <a:gd name="T23" fmla="*/ 114 h 147"/>
                <a:gd name="T24" fmla="*/ 178 w 178"/>
                <a:gd name="T25" fmla="*/ 86 h 147"/>
                <a:gd name="T26" fmla="*/ 152 w 178"/>
                <a:gd name="T27" fmla="*/ 86 h 147"/>
                <a:gd name="T28" fmla="*/ 152 w 178"/>
                <a:gd name="T2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47">
                  <a:moveTo>
                    <a:pt x="152" y="0"/>
                  </a:moveTo>
                  <a:lnTo>
                    <a:pt x="35" y="0"/>
                  </a:lnTo>
                  <a:lnTo>
                    <a:pt x="35" y="41"/>
                  </a:lnTo>
                  <a:lnTo>
                    <a:pt x="0" y="41"/>
                  </a:lnTo>
                  <a:lnTo>
                    <a:pt x="0" y="72"/>
                  </a:lnTo>
                  <a:lnTo>
                    <a:pt x="15" y="72"/>
                  </a:lnTo>
                  <a:lnTo>
                    <a:pt x="15" y="128"/>
                  </a:lnTo>
                  <a:lnTo>
                    <a:pt x="83" y="128"/>
                  </a:lnTo>
                  <a:lnTo>
                    <a:pt x="83" y="147"/>
                  </a:lnTo>
                  <a:lnTo>
                    <a:pt x="112" y="147"/>
                  </a:lnTo>
                  <a:lnTo>
                    <a:pt x="112" y="114"/>
                  </a:lnTo>
                  <a:lnTo>
                    <a:pt x="178" y="114"/>
                  </a:lnTo>
                  <a:lnTo>
                    <a:pt x="178" y="86"/>
                  </a:lnTo>
                  <a:lnTo>
                    <a:pt x="152" y="86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0" name="Freeform 78"/>
            <p:cNvSpPr>
              <a:spLocks noEditPoints="1"/>
            </p:cNvSpPr>
            <p:nvPr/>
          </p:nvSpPr>
          <p:spPr bwMode="auto">
            <a:xfrm>
              <a:off x="12752388" y="3300413"/>
              <a:ext cx="542925" cy="533400"/>
            </a:xfrm>
            <a:custGeom>
              <a:avLst/>
              <a:gdLst>
                <a:gd name="T0" fmla="*/ 181 w 187"/>
                <a:gd name="T1" fmla="*/ 0 h 184"/>
                <a:gd name="T2" fmla="*/ 5 w 187"/>
                <a:gd name="T3" fmla="*/ 0 h 184"/>
                <a:gd name="T4" fmla="*/ 0 w 187"/>
                <a:gd name="T5" fmla="*/ 6 h 184"/>
                <a:gd name="T6" fmla="*/ 0 w 187"/>
                <a:gd name="T7" fmla="*/ 178 h 184"/>
                <a:gd name="T8" fmla="*/ 5 w 187"/>
                <a:gd name="T9" fmla="*/ 184 h 184"/>
                <a:gd name="T10" fmla="*/ 181 w 187"/>
                <a:gd name="T11" fmla="*/ 184 h 184"/>
                <a:gd name="T12" fmla="*/ 187 w 187"/>
                <a:gd name="T13" fmla="*/ 178 h 184"/>
                <a:gd name="T14" fmla="*/ 187 w 187"/>
                <a:gd name="T15" fmla="*/ 6 h 184"/>
                <a:gd name="T16" fmla="*/ 181 w 187"/>
                <a:gd name="T17" fmla="*/ 0 h 184"/>
                <a:gd name="T18" fmla="*/ 29 w 187"/>
                <a:gd name="T19" fmla="*/ 43 h 184"/>
                <a:gd name="T20" fmla="*/ 48 w 187"/>
                <a:gd name="T21" fmla="*/ 43 h 184"/>
                <a:gd name="T22" fmla="*/ 48 w 187"/>
                <a:gd name="T23" fmla="*/ 22 h 184"/>
                <a:gd name="T24" fmla="*/ 144 w 187"/>
                <a:gd name="T25" fmla="*/ 22 h 184"/>
                <a:gd name="T26" fmla="*/ 144 w 187"/>
                <a:gd name="T27" fmla="*/ 68 h 184"/>
                <a:gd name="T28" fmla="*/ 157 w 187"/>
                <a:gd name="T29" fmla="*/ 68 h 184"/>
                <a:gd name="T30" fmla="*/ 157 w 187"/>
                <a:gd name="T31" fmla="*/ 115 h 184"/>
                <a:gd name="T32" fmla="*/ 122 w 187"/>
                <a:gd name="T33" fmla="*/ 115 h 184"/>
                <a:gd name="T34" fmla="*/ 122 w 187"/>
                <a:gd name="T35" fmla="*/ 133 h 184"/>
                <a:gd name="T36" fmla="*/ 75 w 187"/>
                <a:gd name="T37" fmla="*/ 133 h 184"/>
                <a:gd name="T38" fmla="*/ 75 w 187"/>
                <a:gd name="T39" fmla="*/ 123 h 184"/>
                <a:gd name="T40" fmla="*/ 37 w 187"/>
                <a:gd name="T41" fmla="*/ 123 h 184"/>
                <a:gd name="T42" fmla="*/ 37 w 187"/>
                <a:gd name="T43" fmla="*/ 91 h 184"/>
                <a:gd name="T44" fmla="*/ 29 w 187"/>
                <a:gd name="T45" fmla="*/ 91 h 184"/>
                <a:gd name="T46" fmla="*/ 29 w 187"/>
                <a:gd name="T47" fmla="*/ 43 h 184"/>
                <a:gd name="T48" fmla="*/ 158 w 187"/>
                <a:gd name="T49" fmla="*/ 156 h 184"/>
                <a:gd name="T50" fmla="*/ 138 w 187"/>
                <a:gd name="T51" fmla="*/ 171 h 184"/>
                <a:gd name="T52" fmla="*/ 136 w 187"/>
                <a:gd name="T53" fmla="*/ 170 h 184"/>
                <a:gd name="T54" fmla="*/ 136 w 187"/>
                <a:gd name="T55" fmla="*/ 160 h 184"/>
                <a:gd name="T56" fmla="*/ 93 w 187"/>
                <a:gd name="T57" fmla="*/ 160 h 184"/>
                <a:gd name="T58" fmla="*/ 51 w 187"/>
                <a:gd name="T59" fmla="*/ 160 h 184"/>
                <a:gd name="T60" fmla="*/ 51 w 187"/>
                <a:gd name="T61" fmla="*/ 170 h 184"/>
                <a:gd name="T62" fmla="*/ 49 w 187"/>
                <a:gd name="T63" fmla="*/ 171 h 184"/>
                <a:gd name="T64" fmla="*/ 29 w 187"/>
                <a:gd name="T65" fmla="*/ 156 h 184"/>
                <a:gd name="T66" fmla="*/ 29 w 187"/>
                <a:gd name="T67" fmla="*/ 152 h 184"/>
                <a:gd name="T68" fmla="*/ 49 w 187"/>
                <a:gd name="T69" fmla="*/ 136 h 184"/>
                <a:gd name="T70" fmla="*/ 51 w 187"/>
                <a:gd name="T71" fmla="*/ 138 h 184"/>
                <a:gd name="T72" fmla="*/ 51 w 187"/>
                <a:gd name="T73" fmla="*/ 147 h 184"/>
                <a:gd name="T74" fmla="*/ 93 w 187"/>
                <a:gd name="T75" fmla="*/ 147 h 184"/>
                <a:gd name="T76" fmla="*/ 136 w 187"/>
                <a:gd name="T77" fmla="*/ 147 h 184"/>
                <a:gd name="T78" fmla="*/ 136 w 187"/>
                <a:gd name="T79" fmla="*/ 138 h 184"/>
                <a:gd name="T80" fmla="*/ 138 w 187"/>
                <a:gd name="T81" fmla="*/ 136 h 184"/>
                <a:gd name="T82" fmla="*/ 158 w 187"/>
                <a:gd name="T83" fmla="*/ 152 h 184"/>
                <a:gd name="T84" fmla="*/ 158 w 187"/>
                <a:gd name="T85" fmla="*/ 15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" h="184">
                  <a:moveTo>
                    <a:pt x="18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1"/>
                    <a:pt x="2" y="184"/>
                    <a:pt x="5" y="184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184" y="184"/>
                    <a:pt x="187" y="181"/>
                    <a:pt x="187" y="178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87" y="2"/>
                    <a:pt x="184" y="0"/>
                    <a:pt x="181" y="0"/>
                  </a:cubicBezTo>
                  <a:close/>
                  <a:moveTo>
                    <a:pt x="29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115"/>
                    <a:pt x="157" y="115"/>
                    <a:pt x="157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29" y="91"/>
                    <a:pt x="29" y="91"/>
                    <a:pt x="29" y="91"/>
                  </a:cubicBezTo>
                  <a:lnTo>
                    <a:pt x="29" y="43"/>
                  </a:lnTo>
                  <a:close/>
                  <a:moveTo>
                    <a:pt x="158" y="156"/>
                  </a:moveTo>
                  <a:cubicBezTo>
                    <a:pt x="138" y="171"/>
                    <a:pt x="138" y="171"/>
                    <a:pt x="138" y="171"/>
                  </a:cubicBezTo>
                  <a:cubicBezTo>
                    <a:pt x="137" y="172"/>
                    <a:pt x="136" y="172"/>
                    <a:pt x="136" y="170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51" y="160"/>
                    <a:pt x="51" y="160"/>
                    <a:pt x="51" y="160"/>
                  </a:cubicBezTo>
                  <a:cubicBezTo>
                    <a:pt x="51" y="170"/>
                    <a:pt x="51" y="170"/>
                    <a:pt x="51" y="170"/>
                  </a:cubicBezTo>
                  <a:cubicBezTo>
                    <a:pt x="51" y="172"/>
                    <a:pt x="50" y="172"/>
                    <a:pt x="49" y="171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7" y="155"/>
                    <a:pt x="27" y="153"/>
                    <a:pt x="29" y="152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50" y="135"/>
                    <a:pt x="51" y="136"/>
                    <a:pt x="51" y="138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136" y="138"/>
                    <a:pt x="136" y="138"/>
                    <a:pt x="136" y="138"/>
                  </a:cubicBezTo>
                  <a:cubicBezTo>
                    <a:pt x="136" y="136"/>
                    <a:pt x="137" y="135"/>
                    <a:pt x="138" y="136"/>
                  </a:cubicBezTo>
                  <a:cubicBezTo>
                    <a:pt x="158" y="152"/>
                    <a:pt x="158" y="152"/>
                    <a:pt x="158" y="152"/>
                  </a:cubicBezTo>
                  <a:cubicBezTo>
                    <a:pt x="159" y="153"/>
                    <a:pt x="159" y="155"/>
                    <a:pt x="158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00" name="Group 299"/>
          <p:cNvGrpSpPr/>
          <p:nvPr userDrawn="1"/>
        </p:nvGrpSpPr>
        <p:grpSpPr>
          <a:xfrm>
            <a:off x="2511590" y="3776563"/>
            <a:ext cx="354170" cy="305022"/>
            <a:chOff x="9696450" y="6248400"/>
            <a:chExt cx="720726" cy="620713"/>
          </a:xfrm>
          <a:solidFill>
            <a:schemeClr val="tx1"/>
          </a:solidFill>
        </p:grpSpPr>
        <p:sp>
          <p:nvSpPr>
            <p:cNvPr id="301" name="Freeform 55"/>
            <p:cNvSpPr>
              <a:spLocks noEditPoints="1"/>
            </p:cNvSpPr>
            <p:nvPr/>
          </p:nvSpPr>
          <p:spPr bwMode="auto">
            <a:xfrm>
              <a:off x="10186988" y="6640513"/>
              <a:ext cx="230188" cy="228600"/>
            </a:xfrm>
            <a:custGeom>
              <a:avLst/>
              <a:gdLst>
                <a:gd name="T0" fmla="*/ 74 w 79"/>
                <a:gd name="T1" fmla="*/ 31 h 79"/>
                <a:gd name="T2" fmla="*/ 30 w 79"/>
                <a:gd name="T3" fmla="*/ 5 h 79"/>
                <a:gd name="T4" fmla="*/ 5 w 79"/>
                <a:gd name="T5" fmla="*/ 49 h 79"/>
                <a:gd name="T6" fmla="*/ 49 w 79"/>
                <a:gd name="T7" fmla="*/ 74 h 79"/>
                <a:gd name="T8" fmla="*/ 74 w 79"/>
                <a:gd name="T9" fmla="*/ 31 h 79"/>
                <a:gd name="T10" fmla="*/ 43 w 79"/>
                <a:gd name="T11" fmla="*/ 55 h 79"/>
                <a:gd name="T12" fmla="*/ 25 w 79"/>
                <a:gd name="T13" fmla="*/ 44 h 79"/>
                <a:gd name="T14" fmla="*/ 36 w 79"/>
                <a:gd name="T15" fmla="*/ 25 h 79"/>
                <a:gd name="T16" fmla="*/ 54 w 79"/>
                <a:gd name="T17" fmla="*/ 36 h 79"/>
                <a:gd name="T18" fmla="*/ 43 w 79"/>
                <a:gd name="T1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9">
                  <a:moveTo>
                    <a:pt x="74" y="31"/>
                  </a:moveTo>
                  <a:cubicBezTo>
                    <a:pt x="69" y="11"/>
                    <a:pt x="49" y="0"/>
                    <a:pt x="30" y="5"/>
                  </a:cubicBezTo>
                  <a:cubicBezTo>
                    <a:pt x="11" y="10"/>
                    <a:pt x="0" y="30"/>
                    <a:pt x="5" y="49"/>
                  </a:cubicBezTo>
                  <a:cubicBezTo>
                    <a:pt x="10" y="68"/>
                    <a:pt x="30" y="79"/>
                    <a:pt x="49" y="74"/>
                  </a:cubicBezTo>
                  <a:cubicBezTo>
                    <a:pt x="68" y="69"/>
                    <a:pt x="79" y="50"/>
                    <a:pt x="74" y="31"/>
                  </a:cubicBezTo>
                  <a:close/>
                  <a:moveTo>
                    <a:pt x="43" y="55"/>
                  </a:moveTo>
                  <a:cubicBezTo>
                    <a:pt x="35" y="57"/>
                    <a:pt x="27" y="52"/>
                    <a:pt x="25" y="44"/>
                  </a:cubicBezTo>
                  <a:cubicBezTo>
                    <a:pt x="23" y="36"/>
                    <a:pt x="27" y="27"/>
                    <a:pt x="36" y="25"/>
                  </a:cubicBezTo>
                  <a:cubicBezTo>
                    <a:pt x="44" y="23"/>
                    <a:pt x="52" y="28"/>
                    <a:pt x="54" y="36"/>
                  </a:cubicBezTo>
                  <a:cubicBezTo>
                    <a:pt x="56" y="44"/>
                    <a:pt x="52" y="52"/>
                    <a:pt x="4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2" name="Freeform 56"/>
            <p:cNvSpPr>
              <a:spLocks noEditPoints="1"/>
            </p:cNvSpPr>
            <p:nvPr/>
          </p:nvSpPr>
          <p:spPr bwMode="auto">
            <a:xfrm>
              <a:off x="9696450" y="6483350"/>
              <a:ext cx="558800" cy="342900"/>
            </a:xfrm>
            <a:custGeom>
              <a:avLst/>
              <a:gdLst>
                <a:gd name="T0" fmla="*/ 186 w 192"/>
                <a:gd name="T1" fmla="*/ 79 h 118"/>
                <a:gd name="T2" fmla="*/ 186 w 192"/>
                <a:gd name="T3" fmla="*/ 79 h 118"/>
                <a:gd name="T4" fmla="*/ 52 w 192"/>
                <a:gd name="T5" fmla="*/ 1 h 118"/>
                <a:gd name="T6" fmla="*/ 46 w 192"/>
                <a:gd name="T7" fmla="*/ 0 h 118"/>
                <a:gd name="T8" fmla="*/ 15 w 192"/>
                <a:gd name="T9" fmla="*/ 0 h 118"/>
                <a:gd name="T10" fmla="*/ 0 w 192"/>
                <a:gd name="T11" fmla="*/ 15 h 118"/>
                <a:gd name="T12" fmla="*/ 15 w 192"/>
                <a:gd name="T13" fmla="*/ 29 h 118"/>
                <a:gd name="T14" fmla="*/ 27 w 192"/>
                <a:gd name="T15" fmla="*/ 23 h 118"/>
                <a:gd name="T16" fmla="*/ 43 w 192"/>
                <a:gd name="T17" fmla="*/ 22 h 118"/>
                <a:gd name="T18" fmla="*/ 80 w 192"/>
                <a:gd name="T19" fmla="*/ 44 h 118"/>
                <a:gd name="T20" fmla="*/ 85 w 192"/>
                <a:gd name="T21" fmla="*/ 96 h 118"/>
                <a:gd name="T22" fmla="*/ 109 w 192"/>
                <a:gd name="T23" fmla="*/ 118 h 118"/>
                <a:gd name="T24" fmla="*/ 111 w 192"/>
                <a:gd name="T25" fmla="*/ 118 h 118"/>
                <a:gd name="T26" fmla="*/ 139 w 192"/>
                <a:gd name="T27" fmla="*/ 96 h 118"/>
                <a:gd name="T28" fmla="*/ 143 w 192"/>
                <a:gd name="T29" fmla="*/ 80 h 118"/>
                <a:gd name="T30" fmla="*/ 174 w 192"/>
                <a:gd name="T31" fmla="*/ 98 h 118"/>
                <a:gd name="T32" fmla="*/ 189 w 192"/>
                <a:gd name="T33" fmla="*/ 94 h 118"/>
                <a:gd name="T34" fmla="*/ 186 w 192"/>
                <a:gd name="T35" fmla="*/ 79 h 118"/>
                <a:gd name="T36" fmla="*/ 123 w 192"/>
                <a:gd name="T37" fmla="*/ 93 h 118"/>
                <a:gd name="T38" fmla="*/ 111 w 192"/>
                <a:gd name="T39" fmla="*/ 102 h 118"/>
                <a:gd name="T40" fmla="*/ 109 w 192"/>
                <a:gd name="T41" fmla="*/ 102 h 118"/>
                <a:gd name="T42" fmla="*/ 105 w 192"/>
                <a:gd name="T43" fmla="*/ 101 h 118"/>
                <a:gd name="T44" fmla="*/ 105 w 192"/>
                <a:gd name="T45" fmla="*/ 101 h 118"/>
                <a:gd name="T46" fmla="*/ 101 w 192"/>
                <a:gd name="T47" fmla="*/ 95 h 118"/>
                <a:gd name="T48" fmla="*/ 97 w 192"/>
                <a:gd name="T49" fmla="*/ 53 h 118"/>
                <a:gd name="T50" fmla="*/ 128 w 192"/>
                <a:gd name="T51" fmla="*/ 71 h 118"/>
                <a:gd name="T52" fmla="*/ 123 w 192"/>
                <a:gd name="T53" fmla="*/ 9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118">
                  <a:moveTo>
                    <a:pt x="186" y="79"/>
                  </a:moveTo>
                  <a:cubicBezTo>
                    <a:pt x="186" y="79"/>
                    <a:pt x="186" y="79"/>
                    <a:pt x="186" y="79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1" y="1"/>
                    <a:pt x="49" y="0"/>
                    <a:pt x="4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7" y="29"/>
                    <a:pt x="15" y="29"/>
                  </a:cubicBezTo>
                  <a:cubicBezTo>
                    <a:pt x="20" y="29"/>
                    <a:pt x="24" y="27"/>
                    <a:pt x="27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6" y="108"/>
                    <a:pt x="97" y="118"/>
                    <a:pt x="109" y="118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24" y="118"/>
                    <a:pt x="136" y="108"/>
                    <a:pt x="139" y="96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74" y="98"/>
                    <a:pt x="174" y="98"/>
                    <a:pt x="174" y="98"/>
                  </a:cubicBezTo>
                  <a:cubicBezTo>
                    <a:pt x="179" y="101"/>
                    <a:pt x="186" y="99"/>
                    <a:pt x="189" y="94"/>
                  </a:cubicBezTo>
                  <a:cubicBezTo>
                    <a:pt x="192" y="88"/>
                    <a:pt x="191" y="82"/>
                    <a:pt x="186" y="79"/>
                  </a:cubicBezTo>
                  <a:close/>
                  <a:moveTo>
                    <a:pt x="123" y="93"/>
                  </a:moveTo>
                  <a:cubicBezTo>
                    <a:pt x="122" y="98"/>
                    <a:pt x="116" y="102"/>
                    <a:pt x="111" y="102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7" y="102"/>
                    <a:pt x="106" y="102"/>
                    <a:pt x="10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3" y="100"/>
                    <a:pt x="101" y="97"/>
                    <a:pt x="101" y="95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28" y="71"/>
                    <a:pt x="128" y="71"/>
                    <a:pt x="128" y="71"/>
                  </a:cubicBezTo>
                  <a:lnTo>
                    <a:pt x="12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3" name="Freeform 57"/>
            <p:cNvSpPr>
              <a:spLocks/>
            </p:cNvSpPr>
            <p:nvPr/>
          </p:nvSpPr>
          <p:spPr bwMode="auto">
            <a:xfrm>
              <a:off x="9909175" y="6413500"/>
              <a:ext cx="490538" cy="231775"/>
            </a:xfrm>
            <a:custGeom>
              <a:avLst/>
              <a:gdLst>
                <a:gd name="T0" fmla="*/ 161 w 169"/>
                <a:gd name="T1" fmla="*/ 0 h 80"/>
                <a:gd name="T2" fmla="*/ 8 w 169"/>
                <a:gd name="T3" fmla="*/ 0 h 80"/>
                <a:gd name="T4" fmla="*/ 0 w 169"/>
                <a:gd name="T5" fmla="*/ 8 h 80"/>
                <a:gd name="T6" fmla="*/ 8 w 169"/>
                <a:gd name="T7" fmla="*/ 16 h 80"/>
                <a:gd name="T8" fmla="*/ 8 w 169"/>
                <a:gd name="T9" fmla="*/ 24 h 80"/>
                <a:gd name="T10" fmla="*/ 105 w 169"/>
                <a:gd name="T11" fmla="*/ 80 h 80"/>
                <a:gd name="T12" fmla="*/ 161 w 169"/>
                <a:gd name="T13" fmla="*/ 16 h 80"/>
                <a:gd name="T14" fmla="*/ 169 w 169"/>
                <a:gd name="T15" fmla="*/ 8 h 80"/>
                <a:gd name="T16" fmla="*/ 161 w 169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80">
                  <a:moveTo>
                    <a:pt x="16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05" y="80"/>
                    <a:pt x="105" y="80"/>
                    <a:pt x="105" y="80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5" y="16"/>
                    <a:pt x="169" y="12"/>
                    <a:pt x="169" y="8"/>
                  </a:cubicBezTo>
                  <a:cubicBezTo>
                    <a:pt x="169" y="4"/>
                    <a:pt x="165" y="0"/>
                    <a:pt x="1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4" name="Freeform 58"/>
            <p:cNvSpPr>
              <a:spLocks/>
            </p:cNvSpPr>
            <p:nvPr/>
          </p:nvSpPr>
          <p:spPr bwMode="auto">
            <a:xfrm>
              <a:off x="10015538" y="6248400"/>
              <a:ext cx="311150" cy="119063"/>
            </a:xfrm>
            <a:custGeom>
              <a:avLst/>
              <a:gdLst>
                <a:gd name="T0" fmla="*/ 99 w 107"/>
                <a:gd name="T1" fmla="*/ 41 h 41"/>
                <a:gd name="T2" fmla="*/ 73 w 107"/>
                <a:gd name="T3" fmla="*/ 12 h 41"/>
                <a:gd name="T4" fmla="*/ 23 w 107"/>
                <a:gd name="T5" fmla="*/ 21 h 41"/>
                <a:gd name="T6" fmla="*/ 0 w 107"/>
                <a:gd name="T7" fmla="*/ 41 h 41"/>
                <a:gd name="T8" fmla="*/ 99 w 10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1">
                  <a:moveTo>
                    <a:pt x="99" y="41"/>
                  </a:moveTo>
                  <a:cubicBezTo>
                    <a:pt x="107" y="27"/>
                    <a:pt x="80" y="22"/>
                    <a:pt x="73" y="12"/>
                  </a:cubicBezTo>
                  <a:cubicBezTo>
                    <a:pt x="64" y="0"/>
                    <a:pt x="54" y="32"/>
                    <a:pt x="23" y="21"/>
                  </a:cubicBezTo>
                  <a:cubicBezTo>
                    <a:pt x="5" y="14"/>
                    <a:pt x="1" y="33"/>
                    <a:pt x="0" y="41"/>
                  </a:cubicBezTo>
                  <a:lnTo>
                    <a:pt x="99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08" name="Freeform 63"/>
          <p:cNvSpPr>
            <a:spLocks noEditPoints="1"/>
          </p:cNvSpPr>
          <p:nvPr userDrawn="1"/>
        </p:nvSpPr>
        <p:spPr bwMode="auto">
          <a:xfrm>
            <a:off x="1262152" y="3800357"/>
            <a:ext cx="248852" cy="257434"/>
          </a:xfrm>
          <a:custGeom>
            <a:avLst/>
            <a:gdLst>
              <a:gd name="T0" fmla="*/ 174 w 174"/>
              <a:gd name="T1" fmla="*/ 163 h 180"/>
              <a:gd name="T2" fmla="*/ 174 w 174"/>
              <a:gd name="T3" fmla="*/ 175 h 180"/>
              <a:gd name="T4" fmla="*/ 169 w 174"/>
              <a:gd name="T5" fmla="*/ 180 h 180"/>
              <a:gd name="T6" fmla="*/ 6 w 174"/>
              <a:gd name="T7" fmla="*/ 180 h 180"/>
              <a:gd name="T8" fmla="*/ 0 w 174"/>
              <a:gd name="T9" fmla="*/ 175 h 180"/>
              <a:gd name="T10" fmla="*/ 0 w 174"/>
              <a:gd name="T11" fmla="*/ 163 h 180"/>
              <a:gd name="T12" fmla="*/ 6 w 174"/>
              <a:gd name="T13" fmla="*/ 158 h 180"/>
              <a:gd name="T14" fmla="*/ 17 w 174"/>
              <a:gd name="T15" fmla="*/ 158 h 180"/>
              <a:gd name="T16" fmla="*/ 24 w 174"/>
              <a:gd name="T17" fmla="*/ 153 h 180"/>
              <a:gd name="T18" fmla="*/ 29 w 174"/>
              <a:gd name="T19" fmla="*/ 134 h 180"/>
              <a:gd name="T20" fmla="*/ 146 w 174"/>
              <a:gd name="T21" fmla="*/ 134 h 180"/>
              <a:gd name="T22" fmla="*/ 151 w 174"/>
              <a:gd name="T23" fmla="*/ 153 h 180"/>
              <a:gd name="T24" fmla="*/ 157 w 174"/>
              <a:gd name="T25" fmla="*/ 158 h 180"/>
              <a:gd name="T26" fmla="*/ 169 w 174"/>
              <a:gd name="T27" fmla="*/ 158 h 180"/>
              <a:gd name="T28" fmla="*/ 174 w 174"/>
              <a:gd name="T29" fmla="*/ 163 h 180"/>
              <a:gd name="T30" fmla="*/ 38 w 174"/>
              <a:gd name="T31" fmla="*/ 101 h 180"/>
              <a:gd name="T32" fmla="*/ 137 w 174"/>
              <a:gd name="T33" fmla="*/ 101 h 180"/>
              <a:gd name="T34" fmla="*/ 128 w 174"/>
              <a:gd name="T35" fmla="*/ 68 h 180"/>
              <a:gd name="T36" fmla="*/ 46 w 174"/>
              <a:gd name="T37" fmla="*/ 68 h 180"/>
              <a:gd name="T38" fmla="*/ 38 w 174"/>
              <a:gd name="T39" fmla="*/ 101 h 180"/>
              <a:gd name="T40" fmla="*/ 119 w 174"/>
              <a:gd name="T41" fmla="*/ 35 h 180"/>
              <a:gd name="T42" fmla="*/ 112 w 174"/>
              <a:gd name="T43" fmla="*/ 5 h 180"/>
              <a:gd name="T44" fmla="*/ 105 w 174"/>
              <a:gd name="T45" fmla="*/ 0 h 180"/>
              <a:gd name="T46" fmla="*/ 70 w 174"/>
              <a:gd name="T47" fmla="*/ 0 h 180"/>
              <a:gd name="T48" fmla="*/ 63 w 174"/>
              <a:gd name="T49" fmla="*/ 5 h 180"/>
              <a:gd name="T50" fmla="*/ 55 w 174"/>
              <a:gd name="T51" fmla="*/ 35 h 180"/>
              <a:gd name="T52" fmla="*/ 119 w 174"/>
              <a:gd name="T53" fmla="*/ 3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4" h="180">
                <a:moveTo>
                  <a:pt x="174" y="163"/>
                </a:moveTo>
                <a:cubicBezTo>
                  <a:pt x="174" y="175"/>
                  <a:pt x="174" y="175"/>
                  <a:pt x="174" y="175"/>
                </a:cubicBezTo>
                <a:cubicBezTo>
                  <a:pt x="174" y="178"/>
                  <a:pt x="172" y="180"/>
                  <a:pt x="169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8"/>
                  <a:pt x="0" y="175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60"/>
                  <a:pt x="3" y="158"/>
                  <a:pt x="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20" y="158"/>
                  <a:pt x="23" y="156"/>
                  <a:pt x="24" y="153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146" y="134"/>
                  <a:pt x="146" y="134"/>
                  <a:pt x="146" y="134"/>
                </a:cubicBezTo>
                <a:cubicBezTo>
                  <a:pt x="151" y="153"/>
                  <a:pt x="151" y="153"/>
                  <a:pt x="151" y="153"/>
                </a:cubicBezTo>
                <a:cubicBezTo>
                  <a:pt x="151" y="156"/>
                  <a:pt x="154" y="158"/>
                  <a:pt x="157" y="158"/>
                </a:cubicBezTo>
                <a:cubicBezTo>
                  <a:pt x="169" y="158"/>
                  <a:pt x="169" y="158"/>
                  <a:pt x="169" y="158"/>
                </a:cubicBezTo>
                <a:cubicBezTo>
                  <a:pt x="172" y="158"/>
                  <a:pt x="174" y="160"/>
                  <a:pt x="174" y="163"/>
                </a:cubicBezTo>
                <a:close/>
                <a:moveTo>
                  <a:pt x="38" y="101"/>
                </a:moveTo>
                <a:cubicBezTo>
                  <a:pt x="137" y="101"/>
                  <a:pt x="137" y="101"/>
                  <a:pt x="137" y="101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46" y="68"/>
                  <a:pt x="46" y="68"/>
                  <a:pt x="46" y="68"/>
                </a:cubicBezTo>
                <a:lnTo>
                  <a:pt x="38" y="101"/>
                </a:lnTo>
                <a:close/>
                <a:moveTo>
                  <a:pt x="119" y="35"/>
                </a:moveTo>
                <a:cubicBezTo>
                  <a:pt x="112" y="5"/>
                  <a:pt x="112" y="5"/>
                  <a:pt x="112" y="5"/>
                </a:cubicBezTo>
                <a:cubicBezTo>
                  <a:pt x="111" y="2"/>
                  <a:pt x="108" y="0"/>
                  <a:pt x="10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7" y="0"/>
                  <a:pt x="64" y="2"/>
                  <a:pt x="63" y="5"/>
                </a:cubicBezTo>
                <a:cubicBezTo>
                  <a:pt x="55" y="35"/>
                  <a:pt x="55" y="35"/>
                  <a:pt x="55" y="35"/>
                </a:cubicBezTo>
                <a:lnTo>
                  <a:pt x="119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21" name="Freeform 79"/>
          <p:cNvSpPr>
            <a:spLocks noEditPoints="1"/>
          </p:cNvSpPr>
          <p:nvPr userDrawn="1"/>
        </p:nvSpPr>
        <p:spPr bwMode="auto">
          <a:xfrm>
            <a:off x="1877736" y="3767592"/>
            <a:ext cx="283178" cy="322964"/>
          </a:xfrm>
          <a:custGeom>
            <a:avLst/>
            <a:gdLst>
              <a:gd name="T0" fmla="*/ 67 w 198"/>
              <a:gd name="T1" fmla="*/ 1 h 226"/>
              <a:gd name="T2" fmla="*/ 62 w 198"/>
              <a:gd name="T3" fmla="*/ 1 h 226"/>
              <a:gd name="T4" fmla="*/ 61 w 198"/>
              <a:gd name="T5" fmla="*/ 2 h 226"/>
              <a:gd name="T6" fmla="*/ 9 w 198"/>
              <a:gd name="T7" fmla="*/ 46 h 226"/>
              <a:gd name="T8" fmla="*/ 0 w 198"/>
              <a:gd name="T9" fmla="*/ 51 h 226"/>
              <a:gd name="T10" fmla="*/ 5 w 198"/>
              <a:gd name="T11" fmla="*/ 80 h 226"/>
              <a:gd name="T12" fmla="*/ 41 w 198"/>
              <a:gd name="T13" fmla="*/ 75 h 226"/>
              <a:gd name="T14" fmla="*/ 59 w 198"/>
              <a:gd name="T15" fmla="*/ 74 h 226"/>
              <a:gd name="T16" fmla="*/ 59 w 198"/>
              <a:gd name="T17" fmla="*/ 190 h 226"/>
              <a:gd name="T18" fmla="*/ 21 w 198"/>
              <a:gd name="T19" fmla="*/ 196 h 226"/>
              <a:gd name="T20" fmla="*/ 21 w 198"/>
              <a:gd name="T21" fmla="*/ 206 h 226"/>
              <a:gd name="T22" fmla="*/ 9 w 198"/>
              <a:gd name="T23" fmla="*/ 211 h 226"/>
              <a:gd name="T24" fmla="*/ 15 w 198"/>
              <a:gd name="T25" fmla="*/ 226 h 226"/>
              <a:gd name="T26" fmla="*/ 153 w 198"/>
              <a:gd name="T27" fmla="*/ 221 h 226"/>
              <a:gd name="T28" fmla="*/ 148 w 198"/>
              <a:gd name="T29" fmla="*/ 206 h 226"/>
              <a:gd name="T30" fmla="*/ 142 w 198"/>
              <a:gd name="T31" fmla="*/ 205 h 226"/>
              <a:gd name="T32" fmla="*/ 136 w 198"/>
              <a:gd name="T33" fmla="*/ 190 h 226"/>
              <a:gd name="T34" fmla="*/ 109 w 198"/>
              <a:gd name="T35" fmla="*/ 75 h 226"/>
              <a:gd name="T36" fmla="*/ 109 w 198"/>
              <a:gd name="T37" fmla="*/ 74 h 226"/>
              <a:gd name="T38" fmla="*/ 129 w 198"/>
              <a:gd name="T39" fmla="*/ 75 h 226"/>
              <a:gd name="T40" fmla="*/ 133 w 198"/>
              <a:gd name="T41" fmla="*/ 119 h 226"/>
              <a:gd name="T42" fmla="*/ 143 w 198"/>
              <a:gd name="T43" fmla="*/ 143 h 226"/>
              <a:gd name="T44" fmla="*/ 143 w 198"/>
              <a:gd name="T45" fmla="*/ 143 h 226"/>
              <a:gd name="T46" fmla="*/ 153 w 198"/>
              <a:gd name="T47" fmla="*/ 155 h 226"/>
              <a:gd name="T48" fmla="*/ 140 w 198"/>
              <a:gd name="T49" fmla="*/ 156 h 226"/>
              <a:gd name="T50" fmla="*/ 148 w 198"/>
              <a:gd name="T51" fmla="*/ 166 h 226"/>
              <a:gd name="T52" fmla="*/ 154 w 198"/>
              <a:gd name="T53" fmla="*/ 143 h 226"/>
              <a:gd name="T54" fmla="*/ 155 w 198"/>
              <a:gd name="T55" fmla="*/ 143 h 226"/>
              <a:gd name="T56" fmla="*/ 164 w 198"/>
              <a:gd name="T57" fmla="*/ 119 h 226"/>
              <a:gd name="T58" fmla="*/ 168 w 198"/>
              <a:gd name="T59" fmla="*/ 74 h 226"/>
              <a:gd name="T60" fmla="*/ 198 w 198"/>
              <a:gd name="T61" fmla="*/ 70 h 226"/>
              <a:gd name="T62" fmla="*/ 75 w 198"/>
              <a:gd name="T63" fmla="*/ 31 h 226"/>
              <a:gd name="T64" fmla="*/ 75 w 198"/>
              <a:gd name="T65" fmla="*/ 51 h 226"/>
              <a:gd name="T66" fmla="*/ 41 w 198"/>
              <a:gd name="T67" fmla="*/ 51 h 226"/>
              <a:gd name="T68" fmla="*/ 27 w 198"/>
              <a:gd name="T69" fmla="*/ 46 h 226"/>
              <a:gd name="T70" fmla="*/ 59 w 198"/>
              <a:gd name="T71" fmla="*/ 51 h 226"/>
              <a:gd name="T72" fmla="*/ 75 w 198"/>
              <a:gd name="T73" fmla="*/ 131 h 226"/>
              <a:gd name="T74" fmla="*/ 92 w 198"/>
              <a:gd name="T75" fmla="*/ 113 h 226"/>
              <a:gd name="T76" fmla="*/ 93 w 198"/>
              <a:gd name="T77" fmla="*/ 134 h 226"/>
              <a:gd name="T78" fmla="*/ 76 w 198"/>
              <a:gd name="T79" fmla="*/ 152 h 226"/>
              <a:gd name="T80" fmla="*/ 75 w 198"/>
              <a:gd name="T81" fmla="*/ 190 h 226"/>
              <a:gd name="T82" fmla="*/ 92 w 198"/>
              <a:gd name="T83" fmla="*/ 190 h 226"/>
              <a:gd name="T84" fmla="*/ 93 w 198"/>
              <a:gd name="T85" fmla="*/ 92 h 226"/>
              <a:gd name="T86" fmla="*/ 93 w 198"/>
              <a:gd name="T87" fmla="*/ 75 h 226"/>
              <a:gd name="T88" fmla="*/ 110 w 198"/>
              <a:gd name="T89" fmla="*/ 51 h 226"/>
              <a:gd name="T90" fmla="*/ 143 w 198"/>
              <a:gd name="T91" fmla="*/ 51 h 226"/>
              <a:gd name="T92" fmla="*/ 154 w 198"/>
              <a:gd name="T93" fmla="*/ 114 h 226"/>
              <a:gd name="T94" fmla="*/ 137 w 198"/>
              <a:gd name="T95" fmla="*/ 75 h 226"/>
              <a:gd name="T96" fmla="*/ 160 w 198"/>
              <a:gd name="T97" fmla="*/ 74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8" h="226">
                <a:moveTo>
                  <a:pt x="195" y="64"/>
                </a:move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3" y="0"/>
                  <a:pt x="62" y="1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"/>
                  <a:pt x="61" y="2"/>
                  <a:pt x="61" y="2"/>
                </a:cubicBezTo>
                <a:cubicBezTo>
                  <a:pt x="54" y="8"/>
                  <a:pt x="54" y="8"/>
                  <a:pt x="54" y="8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2" y="46"/>
                  <a:pt x="0" y="48"/>
                  <a:pt x="0" y="51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8"/>
                  <a:pt x="2" y="80"/>
                  <a:pt x="5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8" y="80"/>
                  <a:pt x="41" y="78"/>
                  <a:pt x="41" y="75"/>
                </a:cubicBezTo>
                <a:cubicBezTo>
                  <a:pt x="41" y="74"/>
                  <a:pt x="41" y="74"/>
                  <a:pt x="41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5"/>
                  <a:pt x="59" y="75"/>
                  <a:pt x="59" y="75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3" y="190"/>
                  <a:pt x="21" y="193"/>
                  <a:pt x="21" y="196"/>
                </a:cubicBezTo>
                <a:cubicBezTo>
                  <a:pt x="21" y="205"/>
                  <a:pt x="21" y="205"/>
                  <a:pt x="21" y="205"/>
                </a:cubicBezTo>
                <a:cubicBezTo>
                  <a:pt x="21" y="205"/>
                  <a:pt x="21" y="206"/>
                  <a:pt x="21" y="206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12" y="206"/>
                  <a:pt x="9" y="208"/>
                  <a:pt x="9" y="211"/>
                </a:cubicBezTo>
                <a:cubicBezTo>
                  <a:pt x="9" y="221"/>
                  <a:pt x="9" y="221"/>
                  <a:pt x="9" y="221"/>
                </a:cubicBezTo>
                <a:cubicBezTo>
                  <a:pt x="9" y="224"/>
                  <a:pt x="12" y="226"/>
                  <a:pt x="15" y="226"/>
                </a:cubicBezTo>
                <a:cubicBezTo>
                  <a:pt x="148" y="226"/>
                  <a:pt x="148" y="226"/>
                  <a:pt x="148" y="226"/>
                </a:cubicBezTo>
                <a:cubicBezTo>
                  <a:pt x="151" y="226"/>
                  <a:pt x="153" y="224"/>
                  <a:pt x="153" y="221"/>
                </a:cubicBezTo>
                <a:cubicBezTo>
                  <a:pt x="153" y="211"/>
                  <a:pt x="153" y="211"/>
                  <a:pt x="153" y="211"/>
                </a:cubicBezTo>
                <a:cubicBezTo>
                  <a:pt x="153" y="208"/>
                  <a:pt x="151" y="206"/>
                  <a:pt x="148" y="206"/>
                </a:cubicBezTo>
                <a:cubicBezTo>
                  <a:pt x="142" y="206"/>
                  <a:pt x="142" y="206"/>
                  <a:pt x="142" y="206"/>
                </a:cubicBezTo>
                <a:cubicBezTo>
                  <a:pt x="142" y="206"/>
                  <a:pt x="142" y="205"/>
                  <a:pt x="142" y="205"/>
                </a:cubicBezTo>
                <a:cubicBezTo>
                  <a:pt x="142" y="196"/>
                  <a:pt x="142" y="196"/>
                  <a:pt x="142" y="196"/>
                </a:cubicBezTo>
                <a:cubicBezTo>
                  <a:pt x="142" y="193"/>
                  <a:pt x="139" y="190"/>
                  <a:pt x="136" y="190"/>
                </a:cubicBezTo>
                <a:cubicBezTo>
                  <a:pt x="109" y="190"/>
                  <a:pt x="109" y="190"/>
                  <a:pt x="109" y="190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29" y="74"/>
                  <a:pt x="129" y="74"/>
                  <a:pt x="129" y="74"/>
                </a:cubicBezTo>
                <a:cubicBezTo>
                  <a:pt x="129" y="75"/>
                  <a:pt x="129" y="75"/>
                  <a:pt x="129" y="75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33" y="115"/>
                  <a:pt x="133" y="117"/>
                  <a:pt x="133" y="119"/>
                </a:cubicBezTo>
                <a:cubicBezTo>
                  <a:pt x="136" y="138"/>
                  <a:pt x="136" y="138"/>
                  <a:pt x="136" y="138"/>
                </a:cubicBezTo>
                <a:cubicBezTo>
                  <a:pt x="137" y="141"/>
                  <a:pt x="140" y="143"/>
                  <a:pt x="143" y="143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4" y="144"/>
                  <a:pt x="145" y="145"/>
                  <a:pt x="146" y="146"/>
                </a:cubicBezTo>
                <a:cubicBezTo>
                  <a:pt x="148" y="149"/>
                  <a:pt x="153" y="151"/>
                  <a:pt x="153" y="155"/>
                </a:cubicBezTo>
                <a:cubicBezTo>
                  <a:pt x="153" y="157"/>
                  <a:pt x="151" y="160"/>
                  <a:pt x="148" y="160"/>
                </a:cubicBezTo>
                <a:cubicBezTo>
                  <a:pt x="144" y="160"/>
                  <a:pt x="143" y="159"/>
                  <a:pt x="140" y="156"/>
                </a:cubicBezTo>
                <a:cubicBezTo>
                  <a:pt x="139" y="154"/>
                  <a:pt x="136" y="157"/>
                  <a:pt x="138" y="160"/>
                </a:cubicBezTo>
                <a:cubicBezTo>
                  <a:pt x="141" y="166"/>
                  <a:pt x="148" y="166"/>
                  <a:pt x="148" y="166"/>
                </a:cubicBezTo>
                <a:cubicBezTo>
                  <a:pt x="156" y="166"/>
                  <a:pt x="160" y="161"/>
                  <a:pt x="160" y="155"/>
                </a:cubicBezTo>
                <a:cubicBezTo>
                  <a:pt x="160" y="149"/>
                  <a:pt x="157" y="146"/>
                  <a:pt x="154" y="143"/>
                </a:cubicBezTo>
                <a:cubicBezTo>
                  <a:pt x="154" y="143"/>
                  <a:pt x="154" y="143"/>
                  <a:pt x="154" y="143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8" y="143"/>
                  <a:pt x="161" y="141"/>
                  <a:pt x="161" y="138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65" y="117"/>
                  <a:pt x="164" y="115"/>
                  <a:pt x="162" y="114"/>
                </a:cubicBezTo>
                <a:cubicBezTo>
                  <a:pt x="168" y="74"/>
                  <a:pt x="168" y="74"/>
                  <a:pt x="168" y="74"/>
                </a:cubicBezTo>
                <a:cubicBezTo>
                  <a:pt x="192" y="74"/>
                  <a:pt x="192" y="74"/>
                  <a:pt x="192" y="74"/>
                </a:cubicBezTo>
                <a:cubicBezTo>
                  <a:pt x="195" y="74"/>
                  <a:pt x="197" y="73"/>
                  <a:pt x="198" y="70"/>
                </a:cubicBezTo>
                <a:cubicBezTo>
                  <a:pt x="198" y="68"/>
                  <a:pt x="197" y="65"/>
                  <a:pt x="195" y="64"/>
                </a:cubicBezTo>
                <a:close/>
                <a:moveTo>
                  <a:pt x="75" y="31"/>
                </a:moveTo>
                <a:cubicBezTo>
                  <a:pt x="94" y="51"/>
                  <a:pt x="94" y="51"/>
                  <a:pt x="94" y="51"/>
                </a:cubicBezTo>
                <a:cubicBezTo>
                  <a:pt x="75" y="51"/>
                  <a:pt x="75" y="51"/>
                  <a:pt x="75" y="51"/>
                </a:cubicBezTo>
                <a:lnTo>
                  <a:pt x="75" y="31"/>
                </a:lnTo>
                <a:close/>
                <a:moveTo>
                  <a:pt x="41" y="51"/>
                </a:moveTo>
                <a:cubicBezTo>
                  <a:pt x="41" y="48"/>
                  <a:pt x="38" y="46"/>
                  <a:pt x="35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51"/>
                  <a:pt x="59" y="51"/>
                  <a:pt x="59" y="51"/>
                </a:cubicBezTo>
                <a:lnTo>
                  <a:pt x="41" y="51"/>
                </a:lnTo>
                <a:close/>
                <a:moveTo>
                  <a:pt x="75" y="131"/>
                </a:moveTo>
                <a:cubicBezTo>
                  <a:pt x="75" y="96"/>
                  <a:pt x="75" y="96"/>
                  <a:pt x="75" y="96"/>
                </a:cubicBezTo>
                <a:cubicBezTo>
                  <a:pt x="92" y="113"/>
                  <a:pt x="92" y="113"/>
                  <a:pt x="92" y="113"/>
                </a:cubicBezTo>
                <a:lnTo>
                  <a:pt x="75" y="131"/>
                </a:lnTo>
                <a:close/>
                <a:moveTo>
                  <a:pt x="93" y="134"/>
                </a:moveTo>
                <a:cubicBezTo>
                  <a:pt x="93" y="169"/>
                  <a:pt x="93" y="169"/>
                  <a:pt x="93" y="169"/>
                </a:cubicBezTo>
                <a:cubicBezTo>
                  <a:pt x="76" y="152"/>
                  <a:pt x="76" y="152"/>
                  <a:pt x="76" y="152"/>
                </a:cubicBezTo>
                <a:lnTo>
                  <a:pt x="93" y="134"/>
                </a:lnTo>
                <a:close/>
                <a:moveTo>
                  <a:pt x="75" y="190"/>
                </a:moveTo>
                <a:cubicBezTo>
                  <a:pt x="75" y="173"/>
                  <a:pt x="75" y="173"/>
                  <a:pt x="75" y="173"/>
                </a:cubicBezTo>
                <a:cubicBezTo>
                  <a:pt x="92" y="190"/>
                  <a:pt x="92" y="190"/>
                  <a:pt x="92" y="190"/>
                </a:cubicBezTo>
                <a:lnTo>
                  <a:pt x="75" y="190"/>
                </a:lnTo>
                <a:close/>
                <a:moveTo>
                  <a:pt x="93" y="92"/>
                </a:moveTo>
                <a:cubicBezTo>
                  <a:pt x="76" y="75"/>
                  <a:pt x="76" y="75"/>
                  <a:pt x="76" y="75"/>
                </a:cubicBezTo>
                <a:cubicBezTo>
                  <a:pt x="93" y="75"/>
                  <a:pt x="93" y="75"/>
                  <a:pt x="93" y="75"/>
                </a:cubicBezTo>
                <a:lnTo>
                  <a:pt x="93" y="92"/>
                </a:lnTo>
                <a:close/>
                <a:moveTo>
                  <a:pt x="110" y="51"/>
                </a:moveTo>
                <a:cubicBezTo>
                  <a:pt x="79" y="19"/>
                  <a:pt x="79" y="19"/>
                  <a:pt x="79" y="19"/>
                </a:cubicBezTo>
                <a:cubicBezTo>
                  <a:pt x="143" y="51"/>
                  <a:pt x="143" y="51"/>
                  <a:pt x="143" y="51"/>
                </a:cubicBezTo>
                <a:lnTo>
                  <a:pt x="110" y="51"/>
                </a:lnTo>
                <a:close/>
                <a:moveTo>
                  <a:pt x="154" y="114"/>
                </a:moveTo>
                <a:cubicBezTo>
                  <a:pt x="143" y="114"/>
                  <a:pt x="143" y="114"/>
                  <a:pt x="143" y="114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60" y="74"/>
                  <a:pt x="160" y="74"/>
                  <a:pt x="160" y="74"/>
                </a:cubicBezTo>
                <a:lnTo>
                  <a:pt x="154" y="1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17" name="Freeform 72"/>
          <p:cNvSpPr>
            <a:spLocks noEditPoints="1"/>
          </p:cNvSpPr>
          <p:nvPr userDrawn="1"/>
        </p:nvSpPr>
        <p:spPr bwMode="auto">
          <a:xfrm>
            <a:off x="4486169" y="3775394"/>
            <a:ext cx="268356" cy="307360"/>
          </a:xfrm>
          <a:custGeom>
            <a:avLst/>
            <a:gdLst>
              <a:gd name="T0" fmla="*/ 180 w 188"/>
              <a:gd name="T1" fmla="*/ 146 h 215"/>
              <a:gd name="T2" fmla="*/ 153 w 188"/>
              <a:gd name="T3" fmla="*/ 146 h 215"/>
              <a:gd name="T4" fmla="*/ 125 w 188"/>
              <a:gd name="T5" fmla="*/ 80 h 215"/>
              <a:gd name="T6" fmla="*/ 125 w 188"/>
              <a:gd name="T7" fmla="*/ 80 h 215"/>
              <a:gd name="T8" fmla="*/ 130 w 188"/>
              <a:gd name="T9" fmla="*/ 61 h 215"/>
              <a:gd name="T10" fmla="*/ 110 w 188"/>
              <a:gd name="T11" fmla="*/ 29 h 215"/>
              <a:gd name="T12" fmla="*/ 106 w 188"/>
              <a:gd name="T13" fmla="*/ 27 h 215"/>
              <a:gd name="T14" fmla="*/ 106 w 188"/>
              <a:gd name="T15" fmla="*/ 5 h 215"/>
              <a:gd name="T16" fmla="*/ 100 w 188"/>
              <a:gd name="T17" fmla="*/ 0 h 215"/>
              <a:gd name="T18" fmla="*/ 94 w 188"/>
              <a:gd name="T19" fmla="*/ 0 h 215"/>
              <a:gd name="T20" fmla="*/ 88 w 188"/>
              <a:gd name="T21" fmla="*/ 0 h 215"/>
              <a:gd name="T22" fmla="*/ 82 w 188"/>
              <a:gd name="T23" fmla="*/ 5 h 215"/>
              <a:gd name="T24" fmla="*/ 82 w 188"/>
              <a:gd name="T25" fmla="*/ 27 h 215"/>
              <a:gd name="T26" fmla="*/ 79 w 188"/>
              <a:gd name="T27" fmla="*/ 29 h 215"/>
              <a:gd name="T28" fmla="*/ 58 w 188"/>
              <a:gd name="T29" fmla="*/ 61 h 215"/>
              <a:gd name="T30" fmla="*/ 63 w 188"/>
              <a:gd name="T31" fmla="*/ 80 h 215"/>
              <a:gd name="T32" fmla="*/ 64 w 188"/>
              <a:gd name="T33" fmla="*/ 80 h 215"/>
              <a:gd name="T34" fmla="*/ 36 w 188"/>
              <a:gd name="T35" fmla="*/ 146 h 215"/>
              <a:gd name="T36" fmla="*/ 8 w 188"/>
              <a:gd name="T37" fmla="*/ 146 h 215"/>
              <a:gd name="T38" fmla="*/ 0 w 188"/>
              <a:gd name="T39" fmla="*/ 154 h 215"/>
              <a:gd name="T40" fmla="*/ 8 w 188"/>
              <a:gd name="T41" fmla="*/ 161 h 215"/>
              <a:gd name="T42" fmla="*/ 29 w 188"/>
              <a:gd name="T43" fmla="*/ 161 h 215"/>
              <a:gd name="T44" fmla="*/ 21 w 188"/>
              <a:gd name="T45" fmla="*/ 181 h 215"/>
              <a:gd name="T46" fmla="*/ 24 w 188"/>
              <a:gd name="T47" fmla="*/ 197 h 215"/>
              <a:gd name="T48" fmla="*/ 22 w 188"/>
              <a:gd name="T49" fmla="*/ 203 h 215"/>
              <a:gd name="T50" fmla="*/ 24 w 188"/>
              <a:gd name="T51" fmla="*/ 215 h 215"/>
              <a:gd name="T52" fmla="*/ 33 w 188"/>
              <a:gd name="T53" fmla="*/ 207 h 215"/>
              <a:gd name="T54" fmla="*/ 36 w 188"/>
              <a:gd name="T55" fmla="*/ 201 h 215"/>
              <a:gd name="T56" fmla="*/ 49 w 188"/>
              <a:gd name="T57" fmla="*/ 191 h 215"/>
              <a:gd name="T58" fmla="*/ 61 w 188"/>
              <a:gd name="T59" fmla="*/ 161 h 215"/>
              <a:gd name="T60" fmla="*/ 86 w 188"/>
              <a:gd name="T61" fmla="*/ 161 h 215"/>
              <a:gd name="T62" fmla="*/ 86 w 188"/>
              <a:gd name="T63" fmla="*/ 163 h 215"/>
              <a:gd name="T64" fmla="*/ 94 w 188"/>
              <a:gd name="T65" fmla="*/ 170 h 215"/>
              <a:gd name="T66" fmla="*/ 102 w 188"/>
              <a:gd name="T67" fmla="*/ 163 h 215"/>
              <a:gd name="T68" fmla="*/ 102 w 188"/>
              <a:gd name="T69" fmla="*/ 161 h 215"/>
              <a:gd name="T70" fmla="*/ 127 w 188"/>
              <a:gd name="T71" fmla="*/ 161 h 215"/>
              <a:gd name="T72" fmla="*/ 140 w 188"/>
              <a:gd name="T73" fmla="*/ 191 h 215"/>
              <a:gd name="T74" fmla="*/ 153 w 188"/>
              <a:gd name="T75" fmla="*/ 201 h 215"/>
              <a:gd name="T76" fmla="*/ 156 w 188"/>
              <a:gd name="T77" fmla="*/ 207 h 215"/>
              <a:gd name="T78" fmla="*/ 165 w 188"/>
              <a:gd name="T79" fmla="*/ 215 h 215"/>
              <a:gd name="T80" fmla="*/ 167 w 188"/>
              <a:gd name="T81" fmla="*/ 203 h 215"/>
              <a:gd name="T82" fmla="*/ 164 w 188"/>
              <a:gd name="T83" fmla="*/ 197 h 215"/>
              <a:gd name="T84" fmla="*/ 168 w 188"/>
              <a:gd name="T85" fmla="*/ 181 h 215"/>
              <a:gd name="T86" fmla="*/ 160 w 188"/>
              <a:gd name="T87" fmla="*/ 161 h 215"/>
              <a:gd name="T88" fmla="*/ 180 w 188"/>
              <a:gd name="T89" fmla="*/ 161 h 215"/>
              <a:gd name="T90" fmla="*/ 188 w 188"/>
              <a:gd name="T91" fmla="*/ 154 h 215"/>
              <a:gd name="T92" fmla="*/ 180 w 188"/>
              <a:gd name="T93" fmla="*/ 146 h 215"/>
              <a:gd name="T94" fmla="*/ 94 w 188"/>
              <a:gd name="T95" fmla="*/ 41 h 215"/>
              <a:gd name="T96" fmla="*/ 115 w 188"/>
              <a:gd name="T97" fmla="*/ 61 h 215"/>
              <a:gd name="T98" fmla="*/ 94 w 188"/>
              <a:gd name="T99" fmla="*/ 82 h 215"/>
              <a:gd name="T100" fmla="*/ 74 w 188"/>
              <a:gd name="T101" fmla="*/ 61 h 215"/>
              <a:gd name="T102" fmla="*/ 94 w 188"/>
              <a:gd name="T103" fmla="*/ 41 h 215"/>
              <a:gd name="T104" fmla="*/ 102 w 188"/>
              <a:gd name="T105" fmla="*/ 146 h 215"/>
              <a:gd name="T106" fmla="*/ 102 w 188"/>
              <a:gd name="T107" fmla="*/ 142 h 215"/>
              <a:gd name="T108" fmla="*/ 94 w 188"/>
              <a:gd name="T109" fmla="*/ 135 h 215"/>
              <a:gd name="T110" fmla="*/ 86 w 188"/>
              <a:gd name="T111" fmla="*/ 142 h 215"/>
              <a:gd name="T112" fmla="*/ 86 w 188"/>
              <a:gd name="T113" fmla="*/ 146 h 215"/>
              <a:gd name="T114" fmla="*/ 68 w 188"/>
              <a:gd name="T115" fmla="*/ 146 h 215"/>
              <a:gd name="T116" fmla="*/ 90 w 188"/>
              <a:gd name="T117" fmla="*/ 97 h 215"/>
              <a:gd name="T118" fmla="*/ 94 w 188"/>
              <a:gd name="T119" fmla="*/ 97 h 215"/>
              <a:gd name="T120" fmla="*/ 98 w 188"/>
              <a:gd name="T121" fmla="*/ 97 h 215"/>
              <a:gd name="T122" fmla="*/ 120 w 188"/>
              <a:gd name="T123" fmla="*/ 146 h 215"/>
              <a:gd name="T124" fmla="*/ 102 w 188"/>
              <a:gd name="T125" fmla="*/ 146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8" h="215">
                <a:moveTo>
                  <a:pt x="180" y="146"/>
                </a:moveTo>
                <a:cubicBezTo>
                  <a:pt x="153" y="146"/>
                  <a:pt x="153" y="146"/>
                  <a:pt x="153" y="146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8" y="74"/>
                  <a:pt x="130" y="68"/>
                  <a:pt x="130" y="61"/>
                </a:cubicBezTo>
                <a:cubicBezTo>
                  <a:pt x="130" y="47"/>
                  <a:pt x="122" y="35"/>
                  <a:pt x="110" y="29"/>
                </a:cubicBezTo>
                <a:cubicBezTo>
                  <a:pt x="109" y="28"/>
                  <a:pt x="107" y="28"/>
                  <a:pt x="106" y="27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2"/>
                  <a:pt x="104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2"/>
                  <a:pt x="82" y="5"/>
                </a:cubicBezTo>
                <a:cubicBezTo>
                  <a:pt x="82" y="27"/>
                  <a:pt x="82" y="27"/>
                  <a:pt x="82" y="27"/>
                </a:cubicBezTo>
                <a:cubicBezTo>
                  <a:pt x="81" y="28"/>
                  <a:pt x="80" y="28"/>
                  <a:pt x="79" y="29"/>
                </a:cubicBezTo>
                <a:cubicBezTo>
                  <a:pt x="67" y="35"/>
                  <a:pt x="58" y="47"/>
                  <a:pt x="58" y="61"/>
                </a:cubicBezTo>
                <a:cubicBezTo>
                  <a:pt x="58" y="68"/>
                  <a:pt x="60" y="74"/>
                  <a:pt x="63" y="80"/>
                </a:cubicBezTo>
                <a:cubicBezTo>
                  <a:pt x="63" y="80"/>
                  <a:pt x="63" y="80"/>
                  <a:pt x="64" y="80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4" y="146"/>
                  <a:pt x="0" y="149"/>
                  <a:pt x="0" y="154"/>
                </a:cubicBezTo>
                <a:cubicBezTo>
                  <a:pt x="0" y="158"/>
                  <a:pt x="4" y="161"/>
                  <a:pt x="8" y="161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21" y="181"/>
                  <a:pt x="21" y="181"/>
                  <a:pt x="21" y="181"/>
                </a:cubicBezTo>
                <a:cubicBezTo>
                  <a:pt x="18" y="187"/>
                  <a:pt x="20" y="193"/>
                  <a:pt x="24" y="197"/>
                </a:cubicBezTo>
                <a:cubicBezTo>
                  <a:pt x="22" y="203"/>
                  <a:pt x="22" y="203"/>
                  <a:pt x="22" y="203"/>
                </a:cubicBezTo>
                <a:cubicBezTo>
                  <a:pt x="24" y="215"/>
                  <a:pt x="24" y="215"/>
                  <a:pt x="24" y="215"/>
                </a:cubicBezTo>
                <a:cubicBezTo>
                  <a:pt x="33" y="207"/>
                  <a:pt x="33" y="207"/>
                  <a:pt x="33" y="207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41" y="201"/>
                  <a:pt x="47" y="197"/>
                  <a:pt x="49" y="191"/>
                </a:cubicBezTo>
                <a:cubicBezTo>
                  <a:pt x="61" y="161"/>
                  <a:pt x="61" y="161"/>
                  <a:pt x="61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6" y="168"/>
                  <a:pt x="90" y="170"/>
                  <a:pt x="94" y="170"/>
                </a:cubicBezTo>
                <a:cubicBezTo>
                  <a:pt x="99" y="170"/>
                  <a:pt x="102" y="168"/>
                  <a:pt x="102" y="163"/>
                </a:cubicBezTo>
                <a:cubicBezTo>
                  <a:pt x="102" y="161"/>
                  <a:pt x="102" y="161"/>
                  <a:pt x="102" y="161"/>
                </a:cubicBezTo>
                <a:cubicBezTo>
                  <a:pt x="127" y="161"/>
                  <a:pt x="127" y="161"/>
                  <a:pt x="127" y="161"/>
                </a:cubicBezTo>
                <a:cubicBezTo>
                  <a:pt x="140" y="191"/>
                  <a:pt x="140" y="191"/>
                  <a:pt x="140" y="191"/>
                </a:cubicBezTo>
                <a:cubicBezTo>
                  <a:pt x="142" y="197"/>
                  <a:pt x="147" y="201"/>
                  <a:pt x="153" y="201"/>
                </a:cubicBezTo>
                <a:cubicBezTo>
                  <a:pt x="156" y="207"/>
                  <a:pt x="156" y="207"/>
                  <a:pt x="156" y="207"/>
                </a:cubicBezTo>
                <a:cubicBezTo>
                  <a:pt x="165" y="215"/>
                  <a:pt x="165" y="215"/>
                  <a:pt x="165" y="215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197"/>
                  <a:pt x="164" y="197"/>
                  <a:pt x="164" y="197"/>
                </a:cubicBezTo>
                <a:cubicBezTo>
                  <a:pt x="168" y="193"/>
                  <a:pt x="170" y="187"/>
                  <a:pt x="168" y="18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80" y="161"/>
                  <a:pt x="180" y="161"/>
                  <a:pt x="180" y="161"/>
                </a:cubicBezTo>
                <a:cubicBezTo>
                  <a:pt x="185" y="161"/>
                  <a:pt x="188" y="158"/>
                  <a:pt x="188" y="154"/>
                </a:cubicBezTo>
                <a:cubicBezTo>
                  <a:pt x="188" y="149"/>
                  <a:pt x="185" y="146"/>
                  <a:pt x="180" y="146"/>
                </a:cubicBezTo>
                <a:close/>
                <a:moveTo>
                  <a:pt x="94" y="41"/>
                </a:moveTo>
                <a:cubicBezTo>
                  <a:pt x="105" y="41"/>
                  <a:pt x="115" y="50"/>
                  <a:pt x="115" y="61"/>
                </a:cubicBezTo>
                <a:cubicBezTo>
                  <a:pt x="115" y="72"/>
                  <a:pt x="105" y="82"/>
                  <a:pt x="94" y="82"/>
                </a:cubicBezTo>
                <a:cubicBezTo>
                  <a:pt x="83" y="82"/>
                  <a:pt x="74" y="72"/>
                  <a:pt x="74" y="61"/>
                </a:cubicBezTo>
                <a:cubicBezTo>
                  <a:pt x="74" y="50"/>
                  <a:pt x="83" y="41"/>
                  <a:pt x="94" y="41"/>
                </a:cubicBezTo>
                <a:close/>
                <a:moveTo>
                  <a:pt x="102" y="146"/>
                </a:moveTo>
                <a:cubicBezTo>
                  <a:pt x="102" y="142"/>
                  <a:pt x="102" y="142"/>
                  <a:pt x="102" y="142"/>
                </a:cubicBezTo>
                <a:cubicBezTo>
                  <a:pt x="102" y="137"/>
                  <a:pt x="99" y="135"/>
                  <a:pt x="94" y="135"/>
                </a:cubicBezTo>
                <a:cubicBezTo>
                  <a:pt x="90" y="135"/>
                  <a:pt x="86" y="137"/>
                  <a:pt x="86" y="142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90" y="97"/>
                  <a:pt x="90" y="97"/>
                  <a:pt x="90" y="97"/>
                </a:cubicBezTo>
                <a:cubicBezTo>
                  <a:pt x="92" y="97"/>
                  <a:pt x="93" y="97"/>
                  <a:pt x="94" y="97"/>
                </a:cubicBezTo>
                <a:cubicBezTo>
                  <a:pt x="96" y="97"/>
                  <a:pt x="97" y="97"/>
                  <a:pt x="98" y="97"/>
                </a:cubicBezTo>
                <a:cubicBezTo>
                  <a:pt x="120" y="146"/>
                  <a:pt x="120" y="146"/>
                  <a:pt x="120" y="146"/>
                </a:cubicBezTo>
                <a:lnTo>
                  <a:pt x="102" y="1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51" name="Group 350"/>
          <p:cNvGrpSpPr/>
          <p:nvPr userDrawn="1"/>
        </p:nvGrpSpPr>
        <p:grpSpPr>
          <a:xfrm>
            <a:off x="3175557" y="3772032"/>
            <a:ext cx="314086" cy="314084"/>
            <a:chOff x="2344738" y="1804988"/>
            <a:chExt cx="534988" cy="546100"/>
          </a:xfrm>
          <a:solidFill>
            <a:schemeClr val="tx1"/>
          </a:solidFill>
        </p:grpSpPr>
        <p:sp>
          <p:nvSpPr>
            <p:cNvPr id="352" name="Freeform 99"/>
            <p:cNvSpPr>
              <a:spLocks noEditPoints="1"/>
            </p:cNvSpPr>
            <p:nvPr/>
          </p:nvSpPr>
          <p:spPr bwMode="auto">
            <a:xfrm>
              <a:off x="2344738" y="2071688"/>
              <a:ext cx="244475" cy="268288"/>
            </a:xfrm>
            <a:custGeom>
              <a:avLst/>
              <a:gdLst>
                <a:gd name="T0" fmla="*/ 78 w 117"/>
                <a:gd name="T1" fmla="*/ 0 h 127"/>
                <a:gd name="T2" fmla="*/ 11 w 117"/>
                <a:gd name="T3" fmla="*/ 67 h 127"/>
                <a:gd name="T4" fmla="*/ 11 w 117"/>
                <a:gd name="T5" fmla="*/ 106 h 127"/>
                <a:gd name="T6" fmla="*/ 22 w 117"/>
                <a:gd name="T7" fmla="*/ 117 h 127"/>
                <a:gd name="T8" fmla="*/ 60 w 117"/>
                <a:gd name="T9" fmla="*/ 117 h 127"/>
                <a:gd name="T10" fmla="*/ 114 w 117"/>
                <a:gd name="T11" fmla="*/ 63 h 127"/>
                <a:gd name="T12" fmla="*/ 113 w 117"/>
                <a:gd name="T13" fmla="*/ 55 h 127"/>
                <a:gd name="T14" fmla="*/ 117 w 117"/>
                <a:gd name="T15" fmla="*/ 39 h 127"/>
                <a:gd name="T16" fmla="*/ 78 w 117"/>
                <a:gd name="T17" fmla="*/ 0 h 127"/>
                <a:gd name="T18" fmla="*/ 46 w 117"/>
                <a:gd name="T19" fmla="*/ 97 h 127"/>
                <a:gd name="T20" fmla="*/ 31 w 117"/>
                <a:gd name="T21" fmla="*/ 97 h 127"/>
                <a:gd name="T22" fmla="*/ 31 w 117"/>
                <a:gd name="T23" fmla="*/ 81 h 127"/>
                <a:gd name="T24" fmla="*/ 46 w 117"/>
                <a:gd name="T25" fmla="*/ 81 h 127"/>
                <a:gd name="T26" fmla="*/ 46 w 117"/>
                <a:gd name="T27" fmla="*/ 9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27">
                  <a:moveTo>
                    <a:pt x="78" y="0"/>
                  </a:moveTo>
                  <a:cubicBezTo>
                    <a:pt x="11" y="67"/>
                    <a:pt x="11" y="67"/>
                    <a:pt x="11" y="67"/>
                  </a:cubicBezTo>
                  <a:cubicBezTo>
                    <a:pt x="0" y="78"/>
                    <a:pt x="0" y="95"/>
                    <a:pt x="11" y="106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32" y="127"/>
                    <a:pt x="50" y="127"/>
                    <a:pt x="60" y="117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3" y="60"/>
                    <a:pt x="113" y="58"/>
                    <a:pt x="113" y="55"/>
                  </a:cubicBezTo>
                  <a:cubicBezTo>
                    <a:pt x="113" y="49"/>
                    <a:pt x="115" y="44"/>
                    <a:pt x="117" y="39"/>
                  </a:cubicBezTo>
                  <a:lnTo>
                    <a:pt x="78" y="0"/>
                  </a:lnTo>
                  <a:close/>
                  <a:moveTo>
                    <a:pt x="46" y="97"/>
                  </a:moveTo>
                  <a:cubicBezTo>
                    <a:pt x="42" y="101"/>
                    <a:pt x="35" y="101"/>
                    <a:pt x="31" y="97"/>
                  </a:cubicBezTo>
                  <a:cubicBezTo>
                    <a:pt x="27" y="92"/>
                    <a:pt x="27" y="85"/>
                    <a:pt x="31" y="81"/>
                  </a:cubicBezTo>
                  <a:cubicBezTo>
                    <a:pt x="35" y="77"/>
                    <a:pt x="42" y="77"/>
                    <a:pt x="46" y="81"/>
                  </a:cubicBezTo>
                  <a:cubicBezTo>
                    <a:pt x="51" y="85"/>
                    <a:pt x="51" y="92"/>
                    <a:pt x="46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3" name="Freeform 100"/>
            <p:cNvSpPr>
              <a:spLocks/>
            </p:cNvSpPr>
            <p:nvPr/>
          </p:nvSpPr>
          <p:spPr bwMode="auto">
            <a:xfrm>
              <a:off x="2579688" y="1804988"/>
              <a:ext cx="300038" cy="277813"/>
            </a:xfrm>
            <a:custGeom>
              <a:avLst/>
              <a:gdLst>
                <a:gd name="T0" fmla="*/ 39 w 143"/>
                <a:gd name="T1" fmla="*/ 132 h 132"/>
                <a:gd name="T2" fmla="*/ 55 w 143"/>
                <a:gd name="T3" fmla="*/ 128 h 132"/>
                <a:gd name="T4" fmla="*/ 63 w 143"/>
                <a:gd name="T5" fmla="*/ 129 h 132"/>
                <a:gd name="T6" fmla="*/ 66 w 143"/>
                <a:gd name="T7" fmla="*/ 126 h 132"/>
                <a:gd name="T8" fmla="*/ 121 w 143"/>
                <a:gd name="T9" fmla="*/ 109 h 132"/>
                <a:gd name="T10" fmla="*/ 136 w 143"/>
                <a:gd name="T11" fmla="*/ 47 h 132"/>
                <a:gd name="T12" fmla="*/ 101 w 143"/>
                <a:gd name="T13" fmla="*/ 82 h 132"/>
                <a:gd name="T14" fmla="*/ 69 w 143"/>
                <a:gd name="T15" fmla="*/ 74 h 132"/>
                <a:gd name="T16" fmla="*/ 60 w 143"/>
                <a:gd name="T17" fmla="*/ 42 h 132"/>
                <a:gd name="T18" fmla="*/ 96 w 143"/>
                <a:gd name="T19" fmla="*/ 6 h 132"/>
                <a:gd name="T20" fmla="*/ 34 w 143"/>
                <a:gd name="T21" fmla="*/ 22 h 132"/>
                <a:gd name="T22" fmla="*/ 17 w 143"/>
                <a:gd name="T23" fmla="*/ 76 h 132"/>
                <a:gd name="T24" fmla="*/ 0 w 143"/>
                <a:gd name="T25" fmla="*/ 93 h 132"/>
                <a:gd name="T26" fmla="*/ 39 w 143"/>
                <a:gd name="T2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32">
                  <a:moveTo>
                    <a:pt x="39" y="132"/>
                  </a:moveTo>
                  <a:cubicBezTo>
                    <a:pt x="44" y="129"/>
                    <a:pt x="50" y="128"/>
                    <a:pt x="55" y="128"/>
                  </a:cubicBezTo>
                  <a:cubicBezTo>
                    <a:pt x="58" y="128"/>
                    <a:pt x="61" y="128"/>
                    <a:pt x="63" y="12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85" y="129"/>
                    <a:pt x="106" y="124"/>
                    <a:pt x="121" y="109"/>
                  </a:cubicBezTo>
                  <a:cubicBezTo>
                    <a:pt x="138" y="92"/>
                    <a:pt x="143" y="68"/>
                    <a:pt x="136" y="47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82"/>
                    <a:pt x="85" y="90"/>
                    <a:pt x="69" y="74"/>
                  </a:cubicBezTo>
                  <a:cubicBezTo>
                    <a:pt x="53" y="58"/>
                    <a:pt x="60" y="42"/>
                    <a:pt x="60" y="42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74" y="0"/>
                    <a:pt x="50" y="5"/>
                    <a:pt x="34" y="22"/>
                  </a:cubicBezTo>
                  <a:cubicBezTo>
                    <a:pt x="19" y="36"/>
                    <a:pt x="13" y="57"/>
                    <a:pt x="17" y="76"/>
                  </a:cubicBezTo>
                  <a:cubicBezTo>
                    <a:pt x="0" y="93"/>
                    <a:pt x="0" y="93"/>
                    <a:pt x="0" y="93"/>
                  </a:cubicBezTo>
                  <a:lnTo>
                    <a:pt x="39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4" name="Freeform 101"/>
            <p:cNvSpPr>
              <a:spLocks noEditPoints="1"/>
            </p:cNvSpPr>
            <p:nvPr/>
          </p:nvSpPr>
          <p:spPr bwMode="auto">
            <a:xfrm>
              <a:off x="2363788" y="1855788"/>
              <a:ext cx="495300" cy="495300"/>
            </a:xfrm>
            <a:custGeom>
              <a:avLst/>
              <a:gdLst>
                <a:gd name="T0" fmla="*/ 171 w 236"/>
                <a:gd name="T1" fmla="*/ 122 h 236"/>
                <a:gd name="T2" fmla="*/ 145 w 236"/>
                <a:gd name="T3" fmla="*/ 122 h 236"/>
                <a:gd name="T4" fmla="*/ 142 w 236"/>
                <a:gd name="T5" fmla="*/ 125 h 236"/>
                <a:gd name="T6" fmla="*/ 47 w 236"/>
                <a:gd name="T7" fmla="*/ 31 h 236"/>
                <a:gd name="T8" fmla="*/ 37 w 236"/>
                <a:gd name="T9" fmla="*/ 20 h 236"/>
                <a:gd name="T10" fmla="*/ 2 w 236"/>
                <a:gd name="T11" fmla="*/ 1 h 236"/>
                <a:gd name="T12" fmla="*/ 1 w 236"/>
                <a:gd name="T13" fmla="*/ 1 h 236"/>
                <a:gd name="T14" fmla="*/ 1 w 236"/>
                <a:gd name="T15" fmla="*/ 2 h 236"/>
                <a:gd name="T16" fmla="*/ 21 w 236"/>
                <a:gd name="T17" fmla="*/ 37 h 236"/>
                <a:gd name="T18" fmla="*/ 31 w 236"/>
                <a:gd name="T19" fmla="*/ 47 h 236"/>
                <a:gd name="T20" fmla="*/ 125 w 236"/>
                <a:gd name="T21" fmla="*/ 142 h 236"/>
                <a:gd name="T22" fmla="*/ 122 w 236"/>
                <a:gd name="T23" fmla="*/ 145 h 236"/>
                <a:gd name="T24" fmla="*/ 122 w 236"/>
                <a:gd name="T25" fmla="*/ 171 h 236"/>
                <a:gd name="T26" fmla="*/ 179 w 236"/>
                <a:gd name="T27" fmla="*/ 229 h 236"/>
                <a:gd name="T28" fmla="*/ 205 w 236"/>
                <a:gd name="T29" fmla="*/ 229 h 236"/>
                <a:gd name="T30" fmla="*/ 229 w 236"/>
                <a:gd name="T31" fmla="*/ 205 h 236"/>
                <a:gd name="T32" fmla="*/ 229 w 236"/>
                <a:gd name="T33" fmla="*/ 179 h 236"/>
                <a:gd name="T34" fmla="*/ 171 w 236"/>
                <a:gd name="T35" fmla="*/ 122 h 236"/>
                <a:gd name="T36" fmla="*/ 192 w 236"/>
                <a:gd name="T37" fmla="*/ 208 h 236"/>
                <a:gd name="T38" fmla="*/ 189 w 236"/>
                <a:gd name="T39" fmla="*/ 209 h 236"/>
                <a:gd name="T40" fmla="*/ 186 w 236"/>
                <a:gd name="T41" fmla="*/ 208 h 236"/>
                <a:gd name="T42" fmla="*/ 140 w 236"/>
                <a:gd name="T43" fmla="*/ 162 h 236"/>
                <a:gd name="T44" fmla="*/ 140 w 236"/>
                <a:gd name="T45" fmla="*/ 156 h 236"/>
                <a:gd name="T46" fmla="*/ 146 w 236"/>
                <a:gd name="T47" fmla="*/ 156 h 236"/>
                <a:gd name="T48" fmla="*/ 192 w 236"/>
                <a:gd name="T49" fmla="*/ 202 h 236"/>
                <a:gd name="T50" fmla="*/ 192 w 236"/>
                <a:gd name="T51" fmla="*/ 208 h 236"/>
                <a:gd name="T52" fmla="*/ 208 w 236"/>
                <a:gd name="T53" fmla="*/ 191 h 236"/>
                <a:gd name="T54" fmla="*/ 205 w 236"/>
                <a:gd name="T55" fmla="*/ 193 h 236"/>
                <a:gd name="T56" fmla="*/ 202 w 236"/>
                <a:gd name="T57" fmla="*/ 191 h 236"/>
                <a:gd name="T58" fmla="*/ 156 w 236"/>
                <a:gd name="T59" fmla="*/ 146 h 236"/>
                <a:gd name="T60" fmla="*/ 156 w 236"/>
                <a:gd name="T61" fmla="*/ 140 h 236"/>
                <a:gd name="T62" fmla="*/ 162 w 236"/>
                <a:gd name="T63" fmla="*/ 140 h 236"/>
                <a:gd name="T64" fmla="*/ 208 w 236"/>
                <a:gd name="T65" fmla="*/ 185 h 236"/>
                <a:gd name="T66" fmla="*/ 208 w 236"/>
                <a:gd name="T67" fmla="*/ 19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" h="236">
                  <a:moveTo>
                    <a:pt x="171" y="122"/>
                  </a:moveTo>
                  <a:cubicBezTo>
                    <a:pt x="164" y="115"/>
                    <a:pt x="153" y="115"/>
                    <a:pt x="145" y="122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15" y="152"/>
                    <a:pt x="115" y="164"/>
                    <a:pt x="122" y="171"/>
                  </a:cubicBezTo>
                  <a:cubicBezTo>
                    <a:pt x="179" y="229"/>
                    <a:pt x="179" y="229"/>
                    <a:pt x="179" y="229"/>
                  </a:cubicBezTo>
                  <a:cubicBezTo>
                    <a:pt x="186" y="236"/>
                    <a:pt x="198" y="236"/>
                    <a:pt x="205" y="229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36" y="198"/>
                    <a:pt x="236" y="186"/>
                    <a:pt x="229" y="179"/>
                  </a:cubicBezTo>
                  <a:lnTo>
                    <a:pt x="171" y="122"/>
                  </a:lnTo>
                  <a:close/>
                  <a:moveTo>
                    <a:pt x="192" y="208"/>
                  </a:moveTo>
                  <a:cubicBezTo>
                    <a:pt x="191" y="209"/>
                    <a:pt x="190" y="209"/>
                    <a:pt x="189" y="209"/>
                  </a:cubicBezTo>
                  <a:cubicBezTo>
                    <a:pt x="188" y="209"/>
                    <a:pt x="187" y="209"/>
                    <a:pt x="186" y="208"/>
                  </a:cubicBezTo>
                  <a:cubicBezTo>
                    <a:pt x="140" y="162"/>
                    <a:pt x="140" y="162"/>
                    <a:pt x="140" y="162"/>
                  </a:cubicBezTo>
                  <a:cubicBezTo>
                    <a:pt x="138" y="160"/>
                    <a:pt x="138" y="158"/>
                    <a:pt x="140" y="156"/>
                  </a:cubicBezTo>
                  <a:cubicBezTo>
                    <a:pt x="142" y="154"/>
                    <a:pt x="144" y="154"/>
                    <a:pt x="146" y="156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3" y="203"/>
                    <a:pt x="193" y="206"/>
                    <a:pt x="192" y="208"/>
                  </a:cubicBezTo>
                  <a:close/>
                  <a:moveTo>
                    <a:pt x="208" y="191"/>
                  </a:moveTo>
                  <a:cubicBezTo>
                    <a:pt x="207" y="192"/>
                    <a:pt x="206" y="193"/>
                    <a:pt x="205" y="193"/>
                  </a:cubicBezTo>
                  <a:cubicBezTo>
                    <a:pt x="204" y="193"/>
                    <a:pt x="203" y="192"/>
                    <a:pt x="202" y="191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5" y="144"/>
                    <a:pt x="155" y="141"/>
                    <a:pt x="156" y="140"/>
                  </a:cubicBezTo>
                  <a:cubicBezTo>
                    <a:pt x="158" y="138"/>
                    <a:pt x="161" y="138"/>
                    <a:pt x="162" y="140"/>
                  </a:cubicBezTo>
                  <a:cubicBezTo>
                    <a:pt x="208" y="185"/>
                    <a:pt x="208" y="185"/>
                    <a:pt x="208" y="185"/>
                  </a:cubicBezTo>
                  <a:cubicBezTo>
                    <a:pt x="210" y="187"/>
                    <a:pt x="210" y="190"/>
                    <a:pt x="208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74" name="Freeform 28"/>
          <p:cNvSpPr>
            <a:spLocks noEditPoints="1"/>
          </p:cNvSpPr>
          <p:nvPr userDrawn="1"/>
        </p:nvSpPr>
        <p:spPr bwMode="auto">
          <a:xfrm>
            <a:off x="3876913" y="3780935"/>
            <a:ext cx="296278" cy="296278"/>
          </a:xfrm>
          <a:custGeom>
            <a:avLst/>
            <a:gdLst>
              <a:gd name="T0" fmla="*/ 109 w 429"/>
              <a:gd name="T1" fmla="*/ 405 h 429"/>
              <a:gd name="T2" fmla="*/ 282 w 429"/>
              <a:gd name="T3" fmla="*/ 207 h 429"/>
              <a:gd name="T4" fmla="*/ 322 w 429"/>
              <a:gd name="T5" fmla="*/ 214 h 429"/>
              <a:gd name="T6" fmla="*/ 397 w 429"/>
              <a:gd name="T7" fmla="*/ 183 h 429"/>
              <a:gd name="T8" fmla="*/ 429 w 429"/>
              <a:gd name="T9" fmla="*/ 107 h 429"/>
              <a:gd name="T10" fmla="*/ 426 w 429"/>
              <a:gd name="T11" fmla="*/ 85 h 429"/>
              <a:gd name="T12" fmla="*/ 411 w 429"/>
              <a:gd name="T13" fmla="*/ 75 h 429"/>
              <a:gd name="T14" fmla="*/ 404 w 429"/>
              <a:gd name="T15" fmla="*/ 79 h 429"/>
              <a:gd name="T16" fmla="*/ 362 w 429"/>
              <a:gd name="T17" fmla="*/ 121 h 429"/>
              <a:gd name="T18" fmla="*/ 308 w 429"/>
              <a:gd name="T19" fmla="*/ 67 h 429"/>
              <a:gd name="T20" fmla="*/ 350 w 429"/>
              <a:gd name="T21" fmla="*/ 25 h 429"/>
              <a:gd name="T22" fmla="*/ 350 w 429"/>
              <a:gd name="T23" fmla="*/ 6 h 429"/>
              <a:gd name="T24" fmla="*/ 322 w 429"/>
              <a:gd name="T25" fmla="*/ 0 h 429"/>
              <a:gd name="T26" fmla="*/ 302 w 429"/>
              <a:gd name="T27" fmla="*/ 2 h 429"/>
              <a:gd name="T28" fmla="*/ 246 w 429"/>
              <a:gd name="T29" fmla="*/ 32 h 429"/>
              <a:gd name="T30" fmla="*/ 215 w 429"/>
              <a:gd name="T31" fmla="*/ 107 h 429"/>
              <a:gd name="T32" fmla="*/ 222 w 429"/>
              <a:gd name="T33" fmla="*/ 147 h 429"/>
              <a:gd name="T34" fmla="*/ 24 w 429"/>
              <a:gd name="T35" fmla="*/ 321 h 429"/>
              <a:gd name="T36" fmla="*/ 18 w 429"/>
              <a:gd name="T37" fmla="*/ 326 h 429"/>
              <a:gd name="T38" fmla="*/ 0 w 429"/>
              <a:gd name="T39" fmla="*/ 368 h 429"/>
              <a:gd name="T40" fmla="*/ 18 w 429"/>
              <a:gd name="T41" fmla="*/ 411 h 429"/>
              <a:gd name="T42" fmla="*/ 61 w 429"/>
              <a:gd name="T43" fmla="*/ 429 h 429"/>
              <a:gd name="T44" fmla="*/ 103 w 429"/>
              <a:gd name="T45" fmla="*/ 411 h 429"/>
              <a:gd name="T46" fmla="*/ 109 w 429"/>
              <a:gd name="T47" fmla="*/ 405 h 429"/>
              <a:gd name="T48" fmla="*/ 61 w 429"/>
              <a:gd name="T49" fmla="*/ 348 h 429"/>
              <a:gd name="T50" fmla="*/ 75 w 429"/>
              <a:gd name="T51" fmla="*/ 354 h 429"/>
              <a:gd name="T52" fmla="*/ 81 w 429"/>
              <a:gd name="T53" fmla="*/ 368 h 429"/>
              <a:gd name="T54" fmla="*/ 75 w 429"/>
              <a:gd name="T55" fmla="*/ 383 h 429"/>
              <a:gd name="T56" fmla="*/ 61 w 429"/>
              <a:gd name="T57" fmla="*/ 388 h 429"/>
              <a:gd name="T58" fmla="*/ 46 w 429"/>
              <a:gd name="T59" fmla="*/ 383 h 429"/>
              <a:gd name="T60" fmla="*/ 41 w 429"/>
              <a:gd name="T61" fmla="*/ 368 h 429"/>
              <a:gd name="T62" fmla="*/ 46 w 429"/>
              <a:gd name="T63" fmla="*/ 354 h 429"/>
              <a:gd name="T64" fmla="*/ 61 w 429"/>
              <a:gd name="T65" fmla="*/ 34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9" h="429">
                <a:moveTo>
                  <a:pt x="109" y="405"/>
                </a:moveTo>
                <a:cubicBezTo>
                  <a:pt x="282" y="207"/>
                  <a:pt x="282" y="207"/>
                  <a:pt x="282" y="207"/>
                </a:cubicBezTo>
                <a:cubicBezTo>
                  <a:pt x="294" y="212"/>
                  <a:pt x="308" y="214"/>
                  <a:pt x="322" y="214"/>
                </a:cubicBezTo>
                <a:cubicBezTo>
                  <a:pt x="351" y="214"/>
                  <a:pt x="378" y="202"/>
                  <a:pt x="397" y="183"/>
                </a:cubicBezTo>
                <a:cubicBezTo>
                  <a:pt x="417" y="164"/>
                  <a:pt x="429" y="137"/>
                  <a:pt x="429" y="107"/>
                </a:cubicBezTo>
                <a:cubicBezTo>
                  <a:pt x="429" y="100"/>
                  <a:pt x="428" y="93"/>
                  <a:pt x="426" y="85"/>
                </a:cubicBezTo>
                <a:cubicBezTo>
                  <a:pt x="425" y="78"/>
                  <a:pt x="418" y="74"/>
                  <a:pt x="411" y="75"/>
                </a:cubicBezTo>
                <a:cubicBezTo>
                  <a:pt x="408" y="76"/>
                  <a:pt x="406" y="77"/>
                  <a:pt x="404" y="79"/>
                </a:cubicBezTo>
                <a:cubicBezTo>
                  <a:pt x="362" y="121"/>
                  <a:pt x="362" y="121"/>
                  <a:pt x="362" y="121"/>
                </a:cubicBezTo>
                <a:cubicBezTo>
                  <a:pt x="308" y="67"/>
                  <a:pt x="308" y="67"/>
                  <a:pt x="308" y="67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56" y="20"/>
                  <a:pt x="356" y="11"/>
                  <a:pt x="350" y="6"/>
                </a:cubicBezTo>
                <a:cubicBezTo>
                  <a:pt x="345" y="0"/>
                  <a:pt x="330" y="0"/>
                  <a:pt x="322" y="0"/>
                </a:cubicBezTo>
                <a:cubicBezTo>
                  <a:pt x="317" y="0"/>
                  <a:pt x="308" y="1"/>
                  <a:pt x="302" y="2"/>
                </a:cubicBezTo>
                <a:cubicBezTo>
                  <a:pt x="280" y="6"/>
                  <a:pt x="261" y="17"/>
                  <a:pt x="246" y="32"/>
                </a:cubicBezTo>
                <a:cubicBezTo>
                  <a:pt x="227" y="51"/>
                  <a:pt x="215" y="78"/>
                  <a:pt x="215" y="107"/>
                </a:cubicBezTo>
                <a:cubicBezTo>
                  <a:pt x="215" y="121"/>
                  <a:pt x="217" y="135"/>
                  <a:pt x="222" y="147"/>
                </a:cubicBezTo>
                <a:cubicBezTo>
                  <a:pt x="24" y="321"/>
                  <a:pt x="24" y="321"/>
                  <a:pt x="24" y="321"/>
                </a:cubicBezTo>
                <a:cubicBezTo>
                  <a:pt x="22" y="322"/>
                  <a:pt x="20" y="324"/>
                  <a:pt x="18" y="326"/>
                </a:cubicBezTo>
                <a:cubicBezTo>
                  <a:pt x="7" y="337"/>
                  <a:pt x="0" y="352"/>
                  <a:pt x="0" y="368"/>
                </a:cubicBezTo>
                <a:cubicBezTo>
                  <a:pt x="0" y="385"/>
                  <a:pt x="7" y="400"/>
                  <a:pt x="18" y="411"/>
                </a:cubicBezTo>
                <a:cubicBezTo>
                  <a:pt x="29" y="422"/>
                  <a:pt x="44" y="429"/>
                  <a:pt x="61" y="429"/>
                </a:cubicBezTo>
                <a:cubicBezTo>
                  <a:pt x="77" y="429"/>
                  <a:pt x="92" y="422"/>
                  <a:pt x="103" y="411"/>
                </a:cubicBezTo>
                <a:cubicBezTo>
                  <a:pt x="105" y="409"/>
                  <a:pt x="107" y="407"/>
                  <a:pt x="109" y="405"/>
                </a:cubicBezTo>
                <a:close/>
                <a:moveTo>
                  <a:pt x="61" y="348"/>
                </a:moveTo>
                <a:cubicBezTo>
                  <a:pt x="66" y="348"/>
                  <a:pt x="71" y="351"/>
                  <a:pt x="75" y="354"/>
                </a:cubicBezTo>
                <a:cubicBezTo>
                  <a:pt x="78" y="358"/>
                  <a:pt x="81" y="363"/>
                  <a:pt x="81" y="368"/>
                </a:cubicBezTo>
                <a:cubicBezTo>
                  <a:pt x="81" y="374"/>
                  <a:pt x="78" y="379"/>
                  <a:pt x="75" y="383"/>
                </a:cubicBezTo>
                <a:cubicBezTo>
                  <a:pt x="71" y="386"/>
                  <a:pt x="66" y="388"/>
                  <a:pt x="61" y="388"/>
                </a:cubicBezTo>
                <a:cubicBezTo>
                  <a:pt x="55" y="388"/>
                  <a:pt x="50" y="386"/>
                  <a:pt x="46" y="383"/>
                </a:cubicBezTo>
                <a:cubicBezTo>
                  <a:pt x="43" y="379"/>
                  <a:pt x="41" y="374"/>
                  <a:pt x="41" y="368"/>
                </a:cubicBezTo>
                <a:cubicBezTo>
                  <a:pt x="41" y="363"/>
                  <a:pt x="43" y="358"/>
                  <a:pt x="46" y="354"/>
                </a:cubicBezTo>
                <a:cubicBezTo>
                  <a:pt x="50" y="351"/>
                  <a:pt x="55" y="348"/>
                  <a:pt x="61" y="3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36" name="Group 82">
            <a:extLst>
              <a:ext uri="{FF2B5EF4-FFF2-40B4-BE49-F238E27FC236}">
                <a16:creationId xmlns:a16="http://schemas.microsoft.com/office/drawing/2014/main" id="{2E6CA3DC-4CA7-49F7-BC6D-5C56257340E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31246" y="3874037"/>
            <a:ext cx="347948" cy="110074"/>
            <a:chOff x="8133" y="2398"/>
            <a:chExt cx="1394" cy="441"/>
          </a:xfrm>
          <a:solidFill>
            <a:schemeClr val="tx1"/>
          </a:solidFill>
        </p:grpSpPr>
        <p:sp>
          <p:nvSpPr>
            <p:cNvPr id="437" name="Freeform 83">
              <a:extLst>
                <a:ext uri="{FF2B5EF4-FFF2-40B4-BE49-F238E27FC236}">
                  <a16:creationId xmlns:a16="http://schemas.microsoft.com/office/drawing/2014/main" id="{7E95C35E-8F01-42AD-B1E1-111FBAC65C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58" y="2438"/>
              <a:ext cx="1142" cy="361"/>
            </a:xfrm>
            <a:custGeom>
              <a:avLst/>
              <a:gdLst>
                <a:gd name="T0" fmla="*/ 138 w 548"/>
                <a:gd name="T1" fmla="*/ 23 h 171"/>
                <a:gd name="T2" fmla="*/ 129 w 548"/>
                <a:gd name="T3" fmla="*/ 84 h 171"/>
                <a:gd name="T4" fmla="*/ 187 w 548"/>
                <a:gd name="T5" fmla="*/ 123 h 171"/>
                <a:gd name="T6" fmla="*/ 188 w 548"/>
                <a:gd name="T7" fmla="*/ 132 h 171"/>
                <a:gd name="T8" fmla="*/ 183 w 548"/>
                <a:gd name="T9" fmla="*/ 134 h 171"/>
                <a:gd name="T10" fmla="*/ 180 w 548"/>
                <a:gd name="T11" fmla="*/ 133 h 171"/>
                <a:gd name="T12" fmla="*/ 116 w 548"/>
                <a:gd name="T13" fmla="*/ 89 h 171"/>
                <a:gd name="T14" fmla="*/ 125 w 548"/>
                <a:gd name="T15" fmla="*/ 29 h 171"/>
                <a:gd name="T16" fmla="*/ 84 w 548"/>
                <a:gd name="T17" fmla="*/ 2 h 171"/>
                <a:gd name="T18" fmla="*/ 82 w 548"/>
                <a:gd name="T19" fmla="*/ 0 h 171"/>
                <a:gd name="T20" fmla="*/ 0 w 548"/>
                <a:gd name="T21" fmla="*/ 0 h 171"/>
                <a:gd name="T22" fmla="*/ 0 w 548"/>
                <a:gd name="T23" fmla="*/ 171 h 171"/>
                <a:gd name="T24" fmla="*/ 372 w 548"/>
                <a:gd name="T25" fmla="*/ 171 h 171"/>
                <a:gd name="T26" fmla="*/ 372 w 548"/>
                <a:gd name="T27" fmla="*/ 170 h 171"/>
                <a:gd name="T28" fmla="*/ 383 w 548"/>
                <a:gd name="T29" fmla="*/ 140 h 171"/>
                <a:gd name="T30" fmla="*/ 363 w 548"/>
                <a:gd name="T31" fmla="*/ 92 h 171"/>
                <a:gd name="T32" fmla="*/ 366 w 548"/>
                <a:gd name="T33" fmla="*/ 84 h 171"/>
                <a:gd name="T34" fmla="*/ 374 w 548"/>
                <a:gd name="T35" fmla="*/ 87 h 171"/>
                <a:gd name="T36" fmla="*/ 390 w 548"/>
                <a:gd name="T37" fmla="*/ 124 h 171"/>
                <a:gd name="T38" fmla="*/ 400 w 548"/>
                <a:gd name="T39" fmla="*/ 98 h 171"/>
                <a:gd name="T40" fmla="*/ 460 w 548"/>
                <a:gd name="T41" fmla="*/ 92 h 171"/>
                <a:gd name="T42" fmla="*/ 477 w 548"/>
                <a:gd name="T43" fmla="*/ 46 h 171"/>
                <a:gd name="T44" fmla="*/ 485 w 548"/>
                <a:gd name="T45" fmla="*/ 42 h 171"/>
                <a:gd name="T46" fmla="*/ 488 w 548"/>
                <a:gd name="T47" fmla="*/ 50 h 171"/>
                <a:gd name="T48" fmla="*/ 469 w 548"/>
                <a:gd name="T49" fmla="*/ 103 h 171"/>
                <a:gd name="T50" fmla="*/ 408 w 548"/>
                <a:gd name="T51" fmla="*/ 109 h 171"/>
                <a:gd name="T52" fmla="*/ 384 w 548"/>
                <a:gd name="T53" fmla="*/ 171 h 171"/>
                <a:gd name="T54" fmla="*/ 548 w 548"/>
                <a:gd name="T55" fmla="*/ 171 h 171"/>
                <a:gd name="T56" fmla="*/ 548 w 548"/>
                <a:gd name="T57" fmla="*/ 0 h 171"/>
                <a:gd name="T58" fmla="*/ 103 w 548"/>
                <a:gd name="T59" fmla="*/ 0 h 171"/>
                <a:gd name="T60" fmla="*/ 138 w 548"/>
                <a:gd name="T61" fmla="*/ 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8" h="171">
                  <a:moveTo>
                    <a:pt x="138" y="23"/>
                  </a:moveTo>
                  <a:cubicBezTo>
                    <a:pt x="129" y="84"/>
                    <a:pt x="129" y="84"/>
                    <a:pt x="129" y="84"/>
                  </a:cubicBezTo>
                  <a:cubicBezTo>
                    <a:pt x="187" y="123"/>
                    <a:pt x="187" y="123"/>
                    <a:pt x="187" y="123"/>
                  </a:cubicBezTo>
                  <a:cubicBezTo>
                    <a:pt x="189" y="125"/>
                    <a:pt x="190" y="129"/>
                    <a:pt x="188" y="132"/>
                  </a:cubicBezTo>
                  <a:cubicBezTo>
                    <a:pt x="187" y="133"/>
                    <a:pt x="185" y="134"/>
                    <a:pt x="183" y="134"/>
                  </a:cubicBezTo>
                  <a:cubicBezTo>
                    <a:pt x="182" y="134"/>
                    <a:pt x="181" y="134"/>
                    <a:pt x="180" y="133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3" y="2"/>
                    <a:pt x="83" y="1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72" y="171"/>
                    <a:pt x="372" y="170"/>
                    <a:pt x="372" y="170"/>
                  </a:cubicBezTo>
                  <a:cubicBezTo>
                    <a:pt x="383" y="140"/>
                    <a:pt x="383" y="140"/>
                    <a:pt x="383" y="140"/>
                  </a:cubicBezTo>
                  <a:cubicBezTo>
                    <a:pt x="363" y="92"/>
                    <a:pt x="363" y="92"/>
                    <a:pt x="363" y="92"/>
                  </a:cubicBezTo>
                  <a:cubicBezTo>
                    <a:pt x="362" y="89"/>
                    <a:pt x="363" y="85"/>
                    <a:pt x="366" y="84"/>
                  </a:cubicBezTo>
                  <a:cubicBezTo>
                    <a:pt x="369" y="83"/>
                    <a:pt x="373" y="84"/>
                    <a:pt x="374" y="87"/>
                  </a:cubicBezTo>
                  <a:cubicBezTo>
                    <a:pt x="390" y="124"/>
                    <a:pt x="390" y="124"/>
                    <a:pt x="390" y="124"/>
                  </a:cubicBezTo>
                  <a:cubicBezTo>
                    <a:pt x="400" y="98"/>
                    <a:pt x="400" y="98"/>
                    <a:pt x="400" y="98"/>
                  </a:cubicBezTo>
                  <a:cubicBezTo>
                    <a:pt x="460" y="92"/>
                    <a:pt x="460" y="92"/>
                    <a:pt x="460" y="92"/>
                  </a:cubicBezTo>
                  <a:cubicBezTo>
                    <a:pt x="477" y="46"/>
                    <a:pt x="477" y="46"/>
                    <a:pt x="477" y="46"/>
                  </a:cubicBezTo>
                  <a:cubicBezTo>
                    <a:pt x="478" y="43"/>
                    <a:pt x="482" y="41"/>
                    <a:pt x="485" y="42"/>
                  </a:cubicBezTo>
                  <a:cubicBezTo>
                    <a:pt x="488" y="44"/>
                    <a:pt x="489" y="47"/>
                    <a:pt x="488" y="50"/>
                  </a:cubicBezTo>
                  <a:cubicBezTo>
                    <a:pt x="469" y="103"/>
                    <a:pt x="469" y="103"/>
                    <a:pt x="469" y="103"/>
                  </a:cubicBezTo>
                  <a:cubicBezTo>
                    <a:pt x="408" y="109"/>
                    <a:pt x="408" y="109"/>
                    <a:pt x="408" y="109"/>
                  </a:cubicBezTo>
                  <a:cubicBezTo>
                    <a:pt x="384" y="171"/>
                    <a:pt x="384" y="171"/>
                    <a:pt x="384" y="171"/>
                  </a:cubicBezTo>
                  <a:cubicBezTo>
                    <a:pt x="548" y="171"/>
                    <a:pt x="548" y="171"/>
                    <a:pt x="548" y="171"/>
                  </a:cubicBezTo>
                  <a:cubicBezTo>
                    <a:pt x="548" y="0"/>
                    <a:pt x="548" y="0"/>
                    <a:pt x="548" y="0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13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8" name="Rectangle 84">
              <a:extLst>
                <a:ext uri="{FF2B5EF4-FFF2-40B4-BE49-F238E27FC236}">
                  <a16:creationId xmlns:a16="http://schemas.microsoft.com/office/drawing/2014/main" id="{813571AC-B5C7-46AB-B261-E9DAFE35B43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133" y="2398"/>
              <a:ext cx="100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9" name="Rectangle 85">
              <a:extLst>
                <a:ext uri="{FF2B5EF4-FFF2-40B4-BE49-F238E27FC236}">
                  <a16:creationId xmlns:a16="http://schemas.microsoft.com/office/drawing/2014/main" id="{E8342DB6-E720-457A-9417-321D051A4C2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425" y="2398"/>
              <a:ext cx="102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82" name="Freeform 44">
            <a:extLst>
              <a:ext uri="{FF2B5EF4-FFF2-40B4-BE49-F238E27FC236}">
                <a16:creationId xmlns:a16="http://schemas.microsoft.com/office/drawing/2014/main" id="{5858CF77-B10F-4DA7-A16F-87CEE81E34B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479052" y="6220459"/>
            <a:ext cx="327696" cy="264778"/>
          </a:xfrm>
          <a:custGeom>
            <a:avLst/>
            <a:gdLst>
              <a:gd name="T0" fmla="*/ 336 w 720"/>
              <a:gd name="T1" fmla="*/ 304 h 580"/>
              <a:gd name="T2" fmla="*/ 333 w 720"/>
              <a:gd name="T3" fmla="*/ 283 h 580"/>
              <a:gd name="T4" fmla="*/ 261 w 720"/>
              <a:gd name="T5" fmla="*/ 212 h 580"/>
              <a:gd name="T6" fmla="*/ 556 w 720"/>
              <a:gd name="T7" fmla="*/ 104 h 580"/>
              <a:gd name="T8" fmla="*/ 570 w 720"/>
              <a:gd name="T9" fmla="*/ 106 h 580"/>
              <a:gd name="T10" fmla="*/ 582 w 720"/>
              <a:gd name="T11" fmla="*/ 106 h 580"/>
              <a:gd name="T12" fmla="*/ 578 w 720"/>
              <a:gd name="T13" fmla="*/ 95 h 580"/>
              <a:gd name="T14" fmla="*/ 358 w 720"/>
              <a:gd name="T15" fmla="*/ 2 h 580"/>
              <a:gd name="T16" fmla="*/ 145 w 720"/>
              <a:gd name="T17" fmla="*/ 95 h 580"/>
              <a:gd name="T18" fmla="*/ 73 w 720"/>
              <a:gd name="T19" fmla="*/ 24 h 580"/>
              <a:gd name="T20" fmla="*/ 50 w 720"/>
              <a:gd name="T21" fmla="*/ 21 h 580"/>
              <a:gd name="T22" fmla="*/ 37 w 720"/>
              <a:gd name="T23" fmla="*/ 35 h 580"/>
              <a:gd name="T24" fmla="*/ 0 w 720"/>
              <a:gd name="T25" fmla="*/ 332 h 580"/>
              <a:gd name="T26" fmla="*/ 0 w 720"/>
              <a:gd name="T27" fmla="*/ 333 h 580"/>
              <a:gd name="T28" fmla="*/ 6 w 720"/>
              <a:gd name="T29" fmla="*/ 350 h 580"/>
              <a:gd name="T30" fmla="*/ 23 w 720"/>
              <a:gd name="T31" fmla="*/ 356 h 580"/>
              <a:gd name="T32" fmla="*/ 23 w 720"/>
              <a:gd name="T33" fmla="*/ 356 h 580"/>
              <a:gd name="T34" fmla="*/ 320 w 720"/>
              <a:gd name="T35" fmla="*/ 319 h 580"/>
              <a:gd name="T36" fmla="*/ 336 w 720"/>
              <a:gd name="T37" fmla="*/ 304 h 580"/>
              <a:gd name="T38" fmla="*/ 714 w 720"/>
              <a:gd name="T39" fmla="*/ 232 h 580"/>
              <a:gd name="T40" fmla="*/ 697 w 720"/>
              <a:gd name="T41" fmla="*/ 225 h 580"/>
              <a:gd name="T42" fmla="*/ 400 w 720"/>
              <a:gd name="T43" fmla="*/ 262 h 580"/>
              <a:gd name="T44" fmla="*/ 384 w 720"/>
              <a:gd name="T45" fmla="*/ 277 h 580"/>
              <a:gd name="T46" fmla="*/ 387 w 720"/>
              <a:gd name="T47" fmla="*/ 299 h 580"/>
              <a:gd name="T48" fmla="*/ 459 w 720"/>
              <a:gd name="T49" fmla="*/ 370 h 580"/>
              <a:gd name="T50" fmla="*/ 163 w 720"/>
              <a:gd name="T51" fmla="*/ 477 h 580"/>
              <a:gd name="T52" fmla="*/ 150 w 720"/>
              <a:gd name="T53" fmla="*/ 474 h 580"/>
              <a:gd name="T54" fmla="*/ 138 w 720"/>
              <a:gd name="T55" fmla="*/ 476 h 580"/>
              <a:gd name="T56" fmla="*/ 143 w 720"/>
              <a:gd name="T57" fmla="*/ 486 h 580"/>
              <a:gd name="T58" fmla="*/ 356 w 720"/>
              <a:gd name="T59" fmla="*/ 580 h 580"/>
              <a:gd name="T60" fmla="*/ 362 w 720"/>
              <a:gd name="T61" fmla="*/ 580 h 580"/>
              <a:gd name="T62" fmla="*/ 575 w 720"/>
              <a:gd name="T63" fmla="*/ 486 h 580"/>
              <a:gd name="T64" fmla="*/ 647 w 720"/>
              <a:gd name="T65" fmla="*/ 558 h 580"/>
              <a:gd name="T66" fmla="*/ 672 w 720"/>
              <a:gd name="T67" fmla="*/ 560 h 580"/>
              <a:gd name="T68" fmla="*/ 683 w 720"/>
              <a:gd name="T69" fmla="*/ 546 h 580"/>
              <a:gd name="T70" fmla="*/ 720 w 720"/>
              <a:gd name="T71" fmla="*/ 249 h 580"/>
              <a:gd name="T72" fmla="*/ 720 w 720"/>
              <a:gd name="T73" fmla="*/ 248 h 580"/>
              <a:gd name="T74" fmla="*/ 714 w 720"/>
              <a:gd name="T75" fmla="*/ 23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0" h="580">
                <a:moveTo>
                  <a:pt x="336" y="304"/>
                </a:moveTo>
                <a:cubicBezTo>
                  <a:pt x="338" y="297"/>
                  <a:pt x="337" y="287"/>
                  <a:pt x="333" y="283"/>
                </a:cubicBezTo>
                <a:cubicBezTo>
                  <a:pt x="261" y="212"/>
                  <a:pt x="261" y="212"/>
                  <a:pt x="261" y="212"/>
                </a:cubicBezTo>
                <a:cubicBezTo>
                  <a:pt x="403" y="74"/>
                  <a:pt x="510" y="95"/>
                  <a:pt x="556" y="104"/>
                </a:cubicBezTo>
                <a:cubicBezTo>
                  <a:pt x="562" y="105"/>
                  <a:pt x="566" y="106"/>
                  <a:pt x="570" y="106"/>
                </a:cubicBezTo>
                <a:cubicBezTo>
                  <a:pt x="575" y="109"/>
                  <a:pt x="579" y="110"/>
                  <a:pt x="582" y="106"/>
                </a:cubicBezTo>
                <a:cubicBezTo>
                  <a:pt x="585" y="101"/>
                  <a:pt x="581" y="98"/>
                  <a:pt x="578" y="95"/>
                </a:cubicBezTo>
                <a:cubicBezTo>
                  <a:pt x="514" y="32"/>
                  <a:pt x="438" y="0"/>
                  <a:pt x="358" y="2"/>
                </a:cubicBezTo>
                <a:cubicBezTo>
                  <a:pt x="282" y="4"/>
                  <a:pt x="207" y="37"/>
                  <a:pt x="145" y="95"/>
                </a:cubicBezTo>
                <a:cubicBezTo>
                  <a:pt x="73" y="24"/>
                  <a:pt x="73" y="24"/>
                  <a:pt x="73" y="24"/>
                </a:cubicBezTo>
                <a:cubicBezTo>
                  <a:pt x="69" y="19"/>
                  <a:pt x="62" y="16"/>
                  <a:pt x="50" y="21"/>
                </a:cubicBezTo>
                <a:cubicBezTo>
                  <a:pt x="43" y="24"/>
                  <a:pt x="39" y="29"/>
                  <a:pt x="37" y="35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38"/>
                  <a:pt x="0" y="344"/>
                  <a:pt x="6" y="350"/>
                </a:cubicBezTo>
                <a:cubicBezTo>
                  <a:pt x="13" y="356"/>
                  <a:pt x="18" y="356"/>
                  <a:pt x="23" y="356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320" y="319"/>
                  <a:pt x="320" y="319"/>
                  <a:pt x="320" y="319"/>
                </a:cubicBezTo>
                <a:cubicBezTo>
                  <a:pt x="327" y="319"/>
                  <a:pt x="334" y="313"/>
                  <a:pt x="336" y="304"/>
                </a:cubicBezTo>
                <a:close/>
                <a:moveTo>
                  <a:pt x="714" y="232"/>
                </a:moveTo>
                <a:cubicBezTo>
                  <a:pt x="708" y="225"/>
                  <a:pt x="702" y="225"/>
                  <a:pt x="697" y="225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393" y="263"/>
                  <a:pt x="387" y="269"/>
                  <a:pt x="384" y="277"/>
                </a:cubicBezTo>
                <a:cubicBezTo>
                  <a:pt x="382" y="285"/>
                  <a:pt x="384" y="295"/>
                  <a:pt x="387" y="299"/>
                </a:cubicBezTo>
                <a:cubicBezTo>
                  <a:pt x="459" y="370"/>
                  <a:pt x="459" y="370"/>
                  <a:pt x="459" y="370"/>
                </a:cubicBezTo>
                <a:cubicBezTo>
                  <a:pt x="315" y="508"/>
                  <a:pt x="209" y="486"/>
                  <a:pt x="163" y="477"/>
                </a:cubicBezTo>
                <a:cubicBezTo>
                  <a:pt x="158" y="476"/>
                  <a:pt x="153" y="475"/>
                  <a:pt x="150" y="474"/>
                </a:cubicBezTo>
                <a:cubicBezTo>
                  <a:pt x="144" y="473"/>
                  <a:pt x="140" y="472"/>
                  <a:pt x="138" y="476"/>
                </a:cubicBezTo>
                <a:cubicBezTo>
                  <a:pt x="136" y="481"/>
                  <a:pt x="139" y="484"/>
                  <a:pt x="143" y="486"/>
                </a:cubicBezTo>
                <a:cubicBezTo>
                  <a:pt x="204" y="548"/>
                  <a:pt x="278" y="580"/>
                  <a:pt x="356" y="580"/>
                </a:cubicBezTo>
                <a:cubicBezTo>
                  <a:pt x="358" y="580"/>
                  <a:pt x="360" y="580"/>
                  <a:pt x="362" y="580"/>
                </a:cubicBezTo>
                <a:cubicBezTo>
                  <a:pt x="438" y="578"/>
                  <a:pt x="513" y="545"/>
                  <a:pt x="575" y="486"/>
                </a:cubicBezTo>
                <a:cubicBezTo>
                  <a:pt x="647" y="558"/>
                  <a:pt x="647" y="558"/>
                  <a:pt x="647" y="558"/>
                </a:cubicBezTo>
                <a:cubicBezTo>
                  <a:pt x="653" y="565"/>
                  <a:pt x="665" y="564"/>
                  <a:pt x="672" y="560"/>
                </a:cubicBezTo>
                <a:cubicBezTo>
                  <a:pt x="679" y="555"/>
                  <a:pt x="682" y="551"/>
                  <a:pt x="683" y="546"/>
                </a:cubicBezTo>
                <a:cubicBezTo>
                  <a:pt x="720" y="249"/>
                  <a:pt x="720" y="249"/>
                  <a:pt x="720" y="249"/>
                </a:cubicBezTo>
                <a:cubicBezTo>
                  <a:pt x="720" y="248"/>
                  <a:pt x="720" y="248"/>
                  <a:pt x="720" y="248"/>
                </a:cubicBezTo>
                <a:cubicBezTo>
                  <a:pt x="720" y="244"/>
                  <a:pt x="720" y="238"/>
                  <a:pt x="714" y="2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89" name="Group 51">
            <a:extLst>
              <a:ext uri="{FF2B5EF4-FFF2-40B4-BE49-F238E27FC236}">
                <a16:creationId xmlns:a16="http://schemas.microsoft.com/office/drawing/2014/main" id="{EFB7C8E6-616B-476A-AE06-332B6E5DA71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486095" y="4916992"/>
            <a:ext cx="313611" cy="337055"/>
            <a:chOff x="3903" y="1829"/>
            <a:chExt cx="1418" cy="1524"/>
          </a:xfrm>
          <a:solidFill>
            <a:schemeClr val="tx1"/>
          </a:solidFill>
        </p:grpSpPr>
        <p:sp>
          <p:nvSpPr>
            <p:cNvPr id="491" name="Freeform 52">
              <a:extLst>
                <a:ext uri="{FF2B5EF4-FFF2-40B4-BE49-F238E27FC236}">
                  <a16:creationId xmlns:a16="http://schemas.microsoft.com/office/drawing/2014/main" id="{648B826F-1487-42AA-835C-3953E621D0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5" y="1829"/>
              <a:ext cx="637" cy="1428"/>
            </a:xfrm>
            <a:custGeom>
              <a:avLst/>
              <a:gdLst>
                <a:gd name="T0" fmla="*/ 251 w 306"/>
                <a:gd name="T1" fmla="*/ 404 h 684"/>
                <a:gd name="T2" fmla="*/ 303 w 306"/>
                <a:gd name="T3" fmla="*/ 318 h 684"/>
                <a:gd name="T4" fmla="*/ 303 w 306"/>
                <a:gd name="T5" fmla="*/ 304 h 684"/>
                <a:gd name="T6" fmla="*/ 291 w 306"/>
                <a:gd name="T7" fmla="*/ 297 h 684"/>
                <a:gd name="T8" fmla="*/ 180 w 306"/>
                <a:gd name="T9" fmla="*/ 297 h 684"/>
                <a:gd name="T10" fmla="*/ 247 w 306"/>
                <a:gd name="T11" fmla="*/ 19 h 684"/>
                <a:gd name="T12" fmla="*/ 239 w 306"/>
                <a:gd name="T13" fmla="*/ 3 h 684"/>
                <a:gd name="T14" fmla="*/ 221 w 306"/>
                <a:gd name="T15" fmla="*/ 9 h 684"/>
                <a:gd name="T16" fmla="*/ 3 w 306"/>
                <a:gd name="T17" fmla="*/ 376 h 684"/>
                <a:gd name="T18" fmla="*/ 3 w 306"/>
                <a:gd name="T19" fmla="*/ 390 h 684"/>
                <a:gd name="T20" fmla="*/ 15 w 306"/>
                <a:gd name="T21" fmla="*/ 397 h 684"/>
                <a:gd name="T22" fmla="*/ 126 w 306"/>
                <a:gd name="T23" fmla="*/ 397 h 684"/>
                <a:gd name="T24" fmla="*/ 59 w 306"/>
                <a:gd name="T25" fmla="*/ 667 h 684"/>
                <a:gd name="T26" fmla="*/ 67 w 306"/>
                <a:gd name="T27" fmla="*/ 683 h 684"/>
                <a:gd name="T28" fmla="*/ 73 w 306"/>
                <a:gd name="T29" fmla="*/ 684 h 684"/>
                <a:gd name="T30" fmla="*/ 85 w 306"/>
                <a:gd name="T31" fmla="*/ 678 h 684"/>
                <a:gd name="T32" fmla="*/ 251 w 306"/>
                <a:gd name="T33" fmla="*/ 403 h 684"/>
                <a:gd name="T34" fmla="*/ 251 w 306"/>
                <a:gd name="T35" fmla="*/ 40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6" h="684">
                  <a:moveTo>
                    <a:pt x="251" y="404"/>
                  </a:moveTo>
                  <a:cubicBezTo>
                    <a:pt x="303" y="318"/>
                    <a:pt x="303" y="318"/>
                    <a:pt x="303" y="318"/>
                  </a:cubicBezTo>
                  <a:cubicBezTo>
                    <a:pt x="306" y="314"/>
                    <a:pt x="306" y="309"/>
                    <a:pt x="303" y="304"/>
                  </a:cubicBezTo>
                  <a:cubicBezTo>
                    <a:pt x="301" y="300"/>
                    <a:pt x="296" y="297"/>
                    <a:pt x="291" y="297"/>
                  </a:cubicBezTo>
                  <a:cubicBezTo>
                    <a:pt x="180" y="297"/>
                    <a:pt x="180" y="297"/>
                    <a:pt x="180" y="297"/>
                  </a:cubicBezTo>
                  <a:cubicBezTo>
                    <a:pt x="247" y="19"/>
                    <a:pt x="247" y="19"/>
                    <a:pt x="247" y="19"/>
                  </a:cubicBezTo>
                  <a:cubicBezTo>
                    <a:pt x="249" y="12"/>
                    <a:pt x="245" y="6"/>
                    <a:pt x="239" y="3"/>
                  </a:cubicBezTo>
                  <a:cubicBezTo>
                    <a:pt x="232" y="0"/>
                    <a:pt x="225" y="3"/>
                    <a:pt x="221" y="9"/>
                  </a:cubicBezTo>
                  <a:cubicBezTo>
                    <a:pt x="3" y="376"/>
                    <a:pt x="3" y="376"/>
                    <a:pt x="3" y="376"/>
                  </a:cubicBezTo>
                  <a:cubicBezTo>
                    <a:pt x="0" y="380"/>
                    <a:pt x="0" y="385"/>
                    <a:pt x="3" y="390"/>
                  </a:cubicBezTo>
                  <a:cubicBezTo>
                    <a:pt x="5" y="394"/>
                    <a:pt x="10" y="397"/>
                    <a:pt x="15" y="397"/>
                  </a:cubicBezTo>
                  <a:cubicBezTo>
                    <a:pt x="126" y="397"/>
                    <a:pt x="126" y="397"/>
                    <a:pt x="126" y="397"/>
                  </a:cubicBezTo>
                  <a:cubicBezTo>
                    <a:pt x="59" y="667"/>
                    <a:pt x="59" y="667"/>
                    <a:pt x="59" y="667"/>
                  </a:cubicBezTo>
                  <a:cubicBezTo>
                    <a:pt x="57" y="674"/>
                    <a:pt x="61" y="681"/>
                    <a:pt x="67" y="683"/>
                  </a:cubicBezTo>
                  <a:cubicBezTo>
                    <a:pt x="69" y="684"/>
                    <a:pt x="71" y="684"/>
                    <a:pt x="73" y="684"/>
                  </a:cubicBezTo>
                  <a:cubicBezTo>
                    <a:pt x="77" y="684"/>
                    <a:pt x="82" y="682"/>
                    <a:pt x="85" y="678"/>
                  </a:cubicBezTo>
                  <a:cubicBezTo>
                    <a:pt x="251" y="403"/>
                    <a:pt x="251" y="403"/>
                    <a:pt x="251" y="403"/>
                  </a:cubicBezTo>
                  <a:lnTo>
                    <a:pt x="251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2" name="Freeform 53">
              <a:extLst>
                <a:ext uri="{FF2B5EF4-FFF2-40B4-BE49-F238E27FC236}">
                  <a16:creationId xmlns:a16="http://schemas.microsoft.com/office/drawing/2014/main" id="{FE777C71-39FB-4EE8-930C-D599010BD4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86" y="1975"/>
              <a:ext cx="735" cy="1378"/>
            </a:xfrm>
            <a:custGeom>
              <a:avLst/>
              <a:gdLst>
                <a:gd name="T0" fmla="*/ 339 w 353"/>
                <a:gd name="T1" fmla="*/ 597 h 660"/>
                <a:gd name="T2" fmla="*/ 190 w 353"/>
                <a:gd name="T3" fmla="*/ 450 h 660"/>
                <a:gd name="T4" fmla="*/ 260 w 353"/>
                <a:gd name="T5" fmla="*/ 260 h 660"/>
                <a:gd name="T6" fmla="*/ 111 w 353"/>
                <a:gd name="T7" fmla="*/ 4 h 660"/>
                <a:gd name="T8" fmla="*/ 92 w 353"/>
                <a:gd name="T9" fmla="*/ 9 h 660"/>
                <a:gd name="T10" fmla="*/ 91 w 353"/>
                <a:gd name="T11" fmla="*/ 20 h 660"/>
                <a:gd name="T12" fmla="*/ 98 w 353"/>
                <a:gd name="T13" fmla="*/ 28 h 660"/>
                <a:gd name="T14" fmla="*/ 232 w 353"/>
                <a:gd name="T15" fmla="*/ 260 h 660"/>
                <a:gd name="T16" fmla="*/ 162 w 353"/>
                <a:gd name="T17" fmla="*/ 440 h 660"/>
                <a:gd name="T18" fmla="*/ 161 w 353"/>
                <a:gd name="T19" fmla="*/ 441 h 660"/>
                <a:gd name="T20" fmla="*/ 160 w 353"/>
                <a:gd name="T21" fmla="*/ 442 h 660"/>
                <a:gd name="T22" fmla="*/ 12 w 353"/>
                <a:gd name="T23" fmla="*/ 522 h 660"/>
                <a:gd name="T24" fmla="*/ 3 w 353"/>
                <a:gd name="T25" fmla="*/ 527 h 660"/>
                <a:gd name="T26" fmla="*/ 1 w 353"/>
                <a:gd name="T27" fmla="*/ 538 h 660"/>
                <a:gd name="T28" fmla="*/ 14 w 353"/>
                <a:gd name="T29" fmla="*/ 549 h 660"/>
                <a:gd name="T30" fmla="*/ 17 w 353"/>
                <a:gd name="T31" fmla="*/ 549 h 660"/>
                <a:gd name="T32" fmla="*/ 134 w 353"/>
                <a:gd name="T33" fmla="*/ 501 h 660"/>
                <a:gd name="T34" fmla="*/ 285 w 353"/>
                <a:gd name="T35" fmla="*/ 651 h 660"/>
                <a:gd name="T36" fmla="*/ 308 w 353"/>
                <a:gd name="T37" fmla="*/ 660 h 660"/>
                <a:gd name="T38" fmla="*/ 338 w 353"/>
                <a:gd name="T39" fmla="*/ 646 h 660"/>
                <a:gd name="T40" fmla="*/ 339 w 353"/>
                <a:gd name="T41" fmla="*/ 597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3" h="660">
                  <a:moveTo>
                    <a:pt x="339" y="597"/>
                  </a:moveTo>
                  <a:cubicBezTo>
                    <a:pt x="338" y="596"/>
                    <a:pt x="311" y="570"/>
                    <a:pt x="190" y="450"/>
                  </a:cubicBezTo>
                  <a:cubicBezTo>
                    <a:pt x="235" y="397"/>
                    <a:pt x="260" y="329"/>
                    <a:pt x="260" y="260"/>
                  </a:cubicBezTo>
                  <a:cubicBezTo>
                    <a:pt x="260" y="154"/>
                    <a:pt x="203" y="56"/>
                    <a:pt x="111" y="4"/>
                  </a:cubicBezTo>
                  <a:cubicBezTo>
                    <a:pt x="105" y="0"/>
                    <a:pt x="96" y="3"/>
                    <a:pt x="92" y="9"/>
                  </a:cubicBezTo>
                  <a:cubicBezTo>
                    <a:pt x="91" y="12"/>
                    <a:pt x="90" y="16"/>
                    <a:pt x="91" y="20"/>
                  </a:cubicBezTo>
                  <a:cubicBezTo>
                    <a:pt x="92" y="23"/>
                    <a:pt x="94" y="26"/>
                    <a:pt x="98" y="28"/>
                  </a:cubicBezTo>
                  <a:cubicBezTo>
                    <a:pt x="181" y="75"/>
                    <a:pt x="232" y="164"/>
                    <a:pt x="232" y="260"/>
                  </a:cubicBezTo>
                  <a:cubicBezTo>
                    <a:pt x="232" y="327"/>
                    <a:pt x="207" y="390"/>
                    <a:pt x="162" y="440"/>
                  </a:cubicBezTo>
                  <a:cubicBezTo>
                    <a:pt x="161" y="441"/>
                    <a:pt x="161" y="441"/>
                    <a:pt x="161" y="441"/>
                  </a:cubicBezTo>
                  <a:cubicBezTo>
                    <a:pt x="161" y="441"/>
                    <a:pt x="160" y="441"/>
                    <a:pt x="160" y="442"/>
                  </a:cubicBezTo>
                  <a:cubicBezTo>
                    <a:pt x="121" y="484"/>
                    <a:pt x="69" y="512"/>
                    <a:pt x="12" y="522"/>
                  </a:cubicBezTo>
                  <a:cubicBezTo>
                    <a:pt x="8" y="522"/>
                    <a:pt x="5" y="524"/>
                    <a:pt x="3" y="527"/>
                  </a:cubicBezTo>
                  <a:cubicBezTo>
                    <a:pt x="1" y="530"/>
                    <a:pt x="0" y="534"/>
                    <a:pt x="1" y="538"/>
                  </a:cubicBezTo>
                  <a:cubicBezTo>
                    <a:pt x="2" y="544"/>
                    <a:pt x="8" y="549"/>
                    <a:pt x="14" y="549"/>
                  </a:cubicBezTo>
                  <a:cubicBezTo>
                    <a:pt x="15" y="549"/>
                    <a:pt x="16" y="549"/>
                    <a:pt x="17" y="549"/>
                  </a:cubicBezTo>
                  <a:cubicBezTo>
                    <a:pt x="59" y="542"/>
                    <a:pt x="99" y="526"/>
                    <a:pt x="134" y="501"/>
                  </a:cubicBezTo>
                  <a:cubicBezTo>
                    <a:pt x="284" y="650"/>
                    <a:pt x="284" y="651"/>
                    <a:pt x="285" y="651"/>
                  </a:cubicBezTo>
                  <a:cubicBezTo>
                    <a:pt x="291" y="657"/>
                    <a:pt x="299" y="660"/>
                    <a:pt x="308" y="660"/>
                  </a:cubicBezTo>
                  <a:cubicBezTo>
                    <a:pt x="319" y="660"/>
                    <a:pt x="330" y="655"/>
                    <a:pt x="338" y="646"/>
                  </a:cubicBezTo>
                  <a:cubicBezTo>
                    <a:pt x="352" y="631"/>
                    <a:pt x="353" y="610"/>
                    <a:pt x="339" y="5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4" name="Freeform 54">
              <a:extLst>
                <a:ext uri="{FF2B5EF4-FFF2-40B4-BE49-F238E27FC236}">
                  <a16:creationId xmlns:a16="http://schemas.microsoft.com/office/drawing/2014/main" id="{BABD913A-A051-46DB-9AFD-11BDC92B7B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03" y="1904"/>
              <a:ext cx="614" cy="1157"/>
            </a:xfrm>
            <a:custGeom>
              <a:avLst/>
              <a:gdLst>
                <a:gd name="T0" fmla="*/ 167 w 295"/>
                <a:gd name="T1" fmla="*/ 528 h 554"/>
                <a:gd name="T2" fmla="*/ 28 w 295"/>
                <a:gd name="T3" fmla="*/ 294 h 554"/>
                <a:gd name="T4" fmla="*/ 282 w 295"/>
                <a:gd name="T5" fmla="*/ 28 h 554"/>
                <a:gd name="T6" fmla="*/ 295 w 295"/>
                <a:gd name="T7" fmla="*/ 13 h 554"/>
                <a:gd name="T8" fmla="*/ 280 w 295"/>
                <a:gd name="T9" fmla="*/ 0 h 554"/>
                <a:gd name="T10" fmla="*/ 0 w 295"/>
                <a:gd name="T11" fmla="*/ 294 h 554"/>
                <a:gd name="T12" fmla="*/ 154 w 295"/>
                <a:gd name="T13" fmla="*/ 552 h 554"/>
                <a:gd name="T14" fmla="*/ 161 w 295"/>
                <a:gd name="T15" fmla="*/ 554 h 554"/>
                <a:gd name="T16" fmla="*/ 173 w 295"/>
                <a:gd name="T17" fmla="*/ 546 h 554"/>
                <a:gd name="T18" fmla="*/ 174 w 295"/>
                <a:gd name="T19" fmla="*/ 536 h 554"/>
                <a:gd name="T20" fmla="*/ 167 w 295"/>
                <a:gd name="T21" fmla="*/ 52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5" h="554">
                  <a:moveTo>
                    <a:pt x="167" y="528"/>
                  </a:moveTo>
                  <a:cubicBezTo>
                    <a:pt x="81" y="481"/>
                    <a:pt x="28" y="391"/>
                    <a:pt x="28" y="294"/>
                  </a:cubicBezTo>
                  <a:cubicBezTo>
                    <a:pt x="28" y="151"/>
                    <a:pt x="139" y="34"/>
                    <a:pt x="282" y="28"/>
                  </a:cubicBezTo>
                  <a:cubicBezTo>
                    <a:pt x="289" y="27"/>
                    <a:pt x="295" y="21"/>
                    <a:pt x="295" y="13"/>
                  </a:cubicBezTo>
                  <a:cubicBezTo>
                    <a:pt x="295" y="5"/>
                    <a:pt x="288" y="0"/>
                    <a:pt x="280" y="0"/>
                  </a:cubicBezTo>
                  <a:cubicBezTo>
                    <a:pt x="123" y="7"/>
                    <a:pt x="0" y="136"/>
                    <a:pt x="0" y="294"/>
                  </a:cubicBezTo>
                  <a:cubicBezTo>
                    <a:pt x="0" y="401"/>
                    <a:pt x="59" y="500"/>
                    <a:pt x="154" y="552"/>
                  </a:cubicBezTo>
                  <a:cubicBezTo>
                    <a:pt x="156" y="553"/>
                    <a:pt x="158" y="554"/>
                    <a:pt x="161" y="554"/>
                  </a:cubicBezTo>
                  <a:cubicBezTo>
                    <a:pt x="166" y="554"/>
                    <a:pt x="170" y="551"/>
                    <a:pt x="173" y="546"/>
                  </a:cubicBezTo>
                  <a:cubicBezTo>
                    <a:pt x="175" y="543"/>
                    <a:pt x="175" y="539"/>
                    <a:pt x="174" y="536"/>
                  </a:cubicBezTo>
                  <a:cubicBezTo>
                    <a:pt x="173" y="532"/>
                    <a:pt x="170" y="529"/>
                    <a:pt x="167" y="5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97" name="Group 57">
            <a:extLst>
              <a:ext uri="{FF2B5EF4-FFF2-40B4-BE49-F238E27FC236}">
                <a16:creationId xmlns:a16="http://schemas.microsoft.com/office/drawing/2014/main" id="{8DBAAA7B-0DCA-4AC6-B0D7-0046AC0A962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519075" y="5579942"/>
            <a:ext cx="247650" cy="281035"/>
            <a:chOff x="4110" y="2026"/>
            <a:chExt cx="994" cy="1128"/>
          </a:xfrm>
          <a:solidFill>
            <a:schemeClr val="tx1"/>
          </a:solidFill>
        </p:grpSpPr>
        <p:sp>
          <p:nvSpPr>
            <p:cNvPr id="499" name="Freeform 58">
              <a:extLst>
                <a:ext uri="{FF2B5EF4-FFF2-40B4-BE49-F238E27FC236}">
                  <a16:creationId xmlns:a16="http://schemas.microsoft.com/office/drawing/2014/main" id="{8AC49233-507F-4A77-B79F-A6506D9EA0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8" y="2026"/>
              <a:ext cx="238" cy="33"/>
            </a:xfrm>
            <a:custGeom>
              <a:avLst/>
              <a:gdLst>
                <a:gd name="T0" fmla="*/ 114 w 114"/>
                <a:gd name="T1" fmla="*/ 7 h 16"/>
                <a:gd name="T2" fmla="*/ 107 w 114"/>
                <a:gd name="T3" fmla="*/ 0 h 16"/>
                <a:gd name="T4" fmla="*/ 7 w 114"/>
                <a:gd name="T5" fmla="*/ 0 h 16"/>
                <a:gd name="T6" fmla="*/ 0 w 114"/>
                <a:gd name="T7" fmla="*/ 7 h 16"/>
                <a:gd name="T8" fmla="*/ 0 w 114"/>
                <a:gd name="T9" fmla="*/ 16 h 16"/>
                <a:gd name="T10" fmla="*/ 114 w 114"/>
                <a:gd name="T11" fmla="*/ 16 h 16"/>
                <a:gd name="T12" fmla="*/ 114 w 114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6">
                  <a:moveTo>
                    <a:pt x="114" y="7"/>
                  </a:moveTo>
                  <a:cubicBezTo>
                    <a:pt x="114" y="3"/>
                    <a:pt x="111" y="0"/>
                    <a:pt x="10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1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4" name="Freeform 59">
              <a:extLst>
                <a:ext uri="{FF2B5EF4-FFF2-40B4-BE49-F238E27FC236}">
                  <a16:creationId xmlns:a16="http://schemas.microsoft.com/office/drawing/2014/main" id="{3469216F-F9DA-483F-B816-DCAED80BB0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10" y="2084"/>
              <a:ext cx="994" cy="130"/>
            </a:xfrm>
            <a:custGeom>
              <a:avLst/>
              <a:gdLst>
                <a:gd name="T0" fmla="*/ 472 w 476"/>
                <a:gd name="T1" fmla="*/ 0 h 62"/>
                <a:gd name="T2" fmla="*/ 4 w 476"/>
                <a:gd name="T3" fmla="*/ 0 h 62"/>
                <a:gd name="T4" fmla="*/ 0 w 476"/>
                <a:gd name="T5" fmla="*/ 4 h 62"/>
                <a:gd name="T6" fmla="*/ 0 w 476"/>
                <a:gd name="T7" fmla="*/ 58 h 62"/>
                <a:gd name="T8" fmla="*/ 4 w 476"/>
                <a:gd name="T9" fmla="*/ 62 h 62"/>
                <a:gd name="T10" fmla="*/ 472 w 476"/>
                <a:gd name="T11" fmla="*/ 62 h 62"/>
                <a:gd name="T12" fmla="*/ 476 w 476"/>
                <a:gd name="T13" fmla="*/ 58 h 62"/>
                <a:gd name="T14" fmla="*/ 476 w 476"/>
                <a:gd name="T15" fmla="*/ 4 h 62"/>
                <a:gd name="T16" fmla="*/ 472 w 476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6" h="62">
                  <a:moveTo>
                    <a:pt x="47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472" y="62"/>
                    <a:pt x="472" y="62"/>
                    <a:pt x="472" y="62"/>
                  </a:cubicBezTo>
                  <a:cubicBezTo>
                    <a:pt x="474" y="62"/>
                    <a:pt x="476" y="60"/>
                    <a:pt x="476" y="58"/>
                  </a:cubicBezTo>
                  <a:cubicBezTo>
                    <a:pt x="476" y="4"/>
                    <a:pt x="476" y="4"/>
                    <a:pt x="476" y="4"/>
                  </a:cubicBezTo>
                  <a:cubicBezTo>
                    <a:pt x="476" y="2"/>
                    <a:pt x="474" y="0"/>
                    <a:pt x="4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7" name="Freeform 60">
              <a:extLst>
                <a:ext uri="{FF2B5EF4-FFF2-40B4-BE49-F238E27FC236}">
                  <a16:creationId xmlns:a16="http://schemas.microsoft.com/office/drawing/2014/main" id="{81D7F256-73C0-4330-B2CD-792E39230D5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73" y="2239"/>
              <a:ext cx="868" cy="915"/>
            </a:xfrm>
            <a:custGeom>
              <a:avLst/>
              <a:gdLst>
                <a:gd name="T0" fmla="*/ 31 w 416"/>
                <a:gd name="T1" fmla="*/ 424 h 438"/>
                <a:gd name="T2" fmla="*/ 45 w 416"/>
                <a:gd name="T3" fmla="*/ 438 h 438"/>
                <a:gd name="T4" fmla="*/ 370 w 416"/>
                <a:gd name="T5" fmla="*/ 438 h 438"/>
                <a:gd name="T6" fmla="*/ 384 w 416"/>
                <a:gd name="T7" fmla="*/ 424 h 438"/>
                <a:gd name="T8" fmla="*/ 384 w 416"/>
                <a:gd name="T9" fmla="*/ 423 h 438"/>
                <a:gd name="T10" fmla="*/ 416 w 416"/>
                <a:gd name="T11" fmla="*/ 0 h 438"/>
                <a:gd name="T12" fmla="*/ 0 w 416"/>
                <a:gd name="T13" fmla="*/ 0 h 438"/>
                <a:gd name="T14" fmla="*/ 31 w 416"/>
                <a:gd name="T15" fmla="*/ 424 h 438"/>
                <a:gd name="T16" fmla="*/ 267 w 416"/>
                <a:gd name="T17" fmla="*/ 368 h 438"/>
                <a:gd name="T18" fmla="*/ 315 w 416"/>
                <a:gd name="T19" fmla="*/ 83 h 438"/>
                <a:gd name="T20" fmla="*/ 322 w 416"/>
                <a:gd name="T21" fmla="*/ 78 h 438"/>
                <a:gd name="T22" fmla="*/ 326 w 416"/>
                <a:gd name="T23" fmla="*/ 85 h 438"/>
                <a:gd name="T24" fmla="*/ 279 w 416"/>
                <a:gd name="T25" fmla="*/ 370 h 438"/>
                <a:gd name="T26" fmla="*/ 273 w 416"/>
                <a:gd name="T27" fmla="*/ 375 h 438"/>
                <a:gd name="T28" fmla="*/ 272 w 416"/>
                <a:gd name="T29" fmla="*/ 375 h 438"/>
                <a:gd name="T30" fmla="*/ 267 w 416"/>
                <a:gd name="T31" fmla="*/ 368 h 438"/>
                <a:gd name="T32" fmla="*/ 202 w 416"/>
                <a:gd name="T33" fmla="*/ 54 h 438"/>
                <a:gd name="T34" fmla="*/ 208 w 416"/>
                <a:gd name="T35" fmla="*/ 48 h 438"/>
                <a:gd name="T36" fmla="*/ 214 w 416"/>
                <a:gd name="T37" fmla="*/ 54 h 438"/>
                <a:gd name="T38" fmla="*/ 214 w 416"/>
                <a:gd name="T39" fmla="*/ 371 h 438"/>
                <a:gd name="T40" fmla="*/ 208 w 416"/>
                <a:gd name="T41" fmla="*/ 377 h 438"/>
                <a:gd name="T42" fmla="*/ 202 w 416"/>
                <a:gd name="T43" fmla="*/ 371 h 438"/>
                <a:gd name="T44" fmla="*/ 202 w 416"/>
                <a:gd name="T45" fmla="*/ 54 h 438"/>
                <a:gd name="T46" fmla="*/ 94 w 416"/>
                <a:gd name="T47" fmla="*/ 78 h 438"/>
                <a:gd name="T48" fmla="*/ 101 w 416"/>
                <a:gd name="T49" fmla="*/ 83 h 438"/>
                <a:gd name="T50" fmla="*/ 148 w 416"/>
                <a:gd name="T51" fmla="*/ 368 h 438"/>
                <a:gd name="T52" fmla="*/ 143 w 416"/>
                <a:gd name="T53" fmla="*/ 375 h 438"/>
                <a:gd name="T54" fmla="*/ 142 w 416"/>
                <a:gd name="T55" fmla="*/ 375 h 438"/>
                <a:gd name="T56" fmla="*/ 137 w 416"/>
                <a:gd name="T57" fmla="*/ 370 h 438"/>
                <a:gd name="T58" fmla="*/ 89 w 416"/>
                <a:gd name="T59" fmla="*/ 85 h 438"/>
                <a:gd name="T60" fmla="*/ 94 w 416"/>
                <a:gd name="T61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6" h="438">
                  <a:moveTo>
                    <a:pt x="31" y="424"/>
                  </a:moveTo>
                  <a:cubicBezTo>
                    <a:pt x="31" y="431"/>
                    <a:pt x="37" y="438"/>
                    <a:pt x="45" y="438"/>
                  </a:cubicBezTo>
                  <a:cubicBezTo>
                    <a:pt x="370" y="438"/>
                    <a:pt x="370" y="438"/>
                    <a:pt x="370" y="438"/>
                  </a:cubicBezTo>
                  <a:cubicBezTo>
                    <a:pt x="378" y="438"/>
                    <a:pt x="384" y="431"/>
                    <a:pt x="384" y="424"/>
                  </a:cubicBezTo>
                  <a:cubicBezTo>
                    <a:pt x="384" y="423"/>
                    <a:pt x="384" y="423"/>
                    <a:pt x="384" y="423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424"/>
                  </a:lnTo>
                  <a:close/>
                  <a:moveTo>
                    <a:pt x="267" y="368"/>
                  </a:moveTo>
                  <a:cubicBezTo>
                    <a:pt x="315" y="83"/>
                    <a:pt x="315" y="83"/>
                    <a:pt x="315" y="83"/>
                  </a:cubicBezTo>
                  <a:cubicBezTo>
                    <a:pt x="315" y="80"/>
                    <a:pt x="318" y="78"/>
                    <a:pt x="322" y="78"/>
                  </a:cubicBezTo>
                  <a:cubicBezTo>
                    <a:pt x="325" y="79"/>
                    <a:pt x="327" y="82"/>
                    <a:pt x="326" y="85"/>
                  </a:cubicBezTo>
                  <a:cubicBezTo>
                    <a:pt x="279" y="370"/>
                    <a:pt x="279" y="370"/>
                    <a:pt x="279" y="370"/>
                  </a:cubicBezTo>
                  <a:cubicBezTo>
                    <a:pt x="279" y="373"/>
                    <a:pt x="276" y="375"/>
                    <a:pt x="273" y="375"/>
                  </a:cubicBezTo>
                  <a:cubicBezTo>
                    <a:pt x="273" y="375"/>
                    <a:pt x="273" y="375"/>
                    <a:pt x="272" y="375"/>
                  </a:cubicBezTo>
                  <a:cubicBezTo>
                    <a:pt x="269" y="374"/>
                    <a:pt x="267" y="371"/>
                    <a:pt x="267" y="368"/>
                  </a:cubicBezTo>
                  <a:close/>
                  <a:moveTo>
                    <a:pt x="202" y="54"/>
                  </a:moveTo>
                  <a:cubicBezTo>
                    <a:pt x="202" y="50"/>
                    <a:pt x="205" y="48"/>
                    <a:pt x="208" y="48"/>
                  </a:cubicBezTo>
                  <a:cubicBezTo>
                    <a:pt x="211" y="48"/>
                    <a:pt x="214" y="50"/>
                    <a:pt x="214" y="54"/>
                  </a:cubicBezTo>
                  <a:cubicBezTo>
                    <a:pt x="214" y="371"/>
                    <a:pt x="214" y="371"/>
                    <a:pt x="214" y="371"/>
                  </a:cubicBezTo>
                  <a:cubicBezTo>
                    <a:pt x="214" y="374"/>
                    <a:pt x="211" y="377"/>
                    <a:pt x="208" y="377"/>
                  </a:cubicBezTo>
                  <a:cubicBezTo>
                    <a:pt x="205" y="377"/>
                    <a:pt x="202" y="374"/>
                    <a:pt x="202" y="371"/>
                  </a:cubicBezTo>
                  <a:lnTo>
                    <a:pt x="202" y="54"/>
                  </a:lnTo>
                  <a:close/>
                  <a:moveTo>
                    <a:pt x="94" y="78"/>
                  </a:moveTo>
                  <a:cubicBezTo>
                    <a:pt x="98" y="78"/>
                    <a:pt x="101" y="80"/>
                    <a:pt x="101" y="83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71"/>
                    <a:pt x="147" y="374"/>
                    <a:pt x="143" y="375"/>
                  </a:cubicBezTo>
                  <a:cubicBezTo>
                    <a:pt x="143" y="375"/>
                    <a:pt x="143" y="375"/>
                    <a:pt x="142" y="375"/>
                  </a:cubicBezTo>
                  <a:cubicBezTo>
                    <a:pt x="140" y="375"/>
                    <a:pt x="137" y="373"/>
                    <a:pt x="137" y="370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2"/>
                    <a:pt x="91" y="79"/>
                    <a:pt x="94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6FAD9DBC-7AC0-4EE3-BB38-E080C2DE2647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232829" y="4817777"/>
            <a:ext cx="196819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579BBA9B-1501-4ED1-A5D6-E66A257C67E4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987518" y="1973434"/>
            <a:ext cx="395892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11D2DDD4-AF11-4F70-9357-DED052B70E4B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788030" y="4817777"/>
            <a:ext cx="28045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Group 4">
            <a:extLst>
              <a:ext uri="{FF2B5EF4-FFF2-40B4-BE49-F238E27FC236}">
                <a16:creationId xmlns:a16="http://schemas.microsoft.com/office/drawing/2014/main" id="{9F90685D-BF2F-426B-8BCC-0C02F3265A9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14592" y="2622627"/>
            <a:ext cx="381256" cy="323799"/>
            <a:chOff x="3243" y="2040"/>
            <a:chExt cx="1347" cy="1144"/>
          </a:xfrm>
          <a:solidFill>
            <a:schemeClr val="tx1"/>
          </a:solidFill>
        </p:grpSpPr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9EB6D180-614D-43C4-8F01-A430754BC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843" y="2040"/>
              <a:ext cx="144" cy="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A8206F88-A4A2-47BC-B367-7E3F5AD26E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572" y="2143"/>
              <a:ext cx="686" cy="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A4A71A57-1EF7-461B-9600-5251F1A55E5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843" y="2224"/>
              <a:ext cx="144" cy="3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118E36DB-824A-4BB1-A81C-368FA4714D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43" y="2762"/>
              <a:ext cx="65" cy="3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7" name="Rectangle 9">
              <a:extLst>
                <a:ext uri="{FF2B5EF4-FFF2-40B4-BE49-F238E27FC236}">
                  <a16:creationId xmlns:a16="http://schemas.microsoft.com/office/drawing/2014/main" id="{76AAD8C1-33C5-45F1-BE25-31EC81E8CB4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333" y="2701"/>
              <a:ext cx="121" cy="4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58DEFBB6-D503-4D73-A63E-97223AF75D2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525" y="2768"/>
              <a:ext cx="65" cy="3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8" name="Rectangle 11">
              <a:extLst>
                <a:ext uri="{FF2B5EF4-FFF2-40B4-BE49-F238E27FC236}">
                  <a16:creationId xmlns:a16="http://schemas.microsoft.com/office/drawing/2014/main" id="{E585F8DF-049A-4B5F-AF03-ABE2EE7FF24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50" y="2601"/>
              <a:ext cx="533" cy="1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9" name="Rectangle 12">
              <a:extLst>
                <a:ext uri="{FF2B5EF4-FFF2-40B4-BE49-F238E27FC236}">
                  <a16:creationId xmlns:a16="http://schemas.microsoft.com/office/drawing/2014/main" id="{050B026E-162C-4721-BF59-99FF39A58E3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377" y="2701"/>
              <a:ext cx="123" cy="4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31" name="Rectangle 13">
              <a:extLst>
                <a:ext uri="{FF2B5EF4-FFF2-40B4-BE49-F238E27FC236}">
                  <a16:creationId xmlns:a16="http://schemas.microsoft.com/office/drawing/2014/main" id="{C96E3B9D-5E16-4ED8-8772-C92F0791330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79" y="2770"/>
              <a:ext cx="873" cy="3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9D347F67-7746-4051-BF7E-58A52FA6F2D3}"/>
              </a:ext>
            </a:extLst>
          </p:cNvPr>
          <p:cNvGrpSpPr/>
          <p:nvPr userDrawn="1"/>
        </p:nvGrpSpPr>
        <p:grpSpPr>
          <a:xfrm>
            <a:off x="5658186" y="2617043"/>
            <a:ext cx="373203" cy="369498"/>
            <a:chOff x="5624143" y="2511305"/>
            <a:chExt cx="373203" cy="369498"/>
          </a:xfrm>
          <a:solidFill>
            <a:schemeClr val="tx1"/>
          </a:solidFill>
        </p:grpSpPr>
        <p:sp>
          <p:nvSpPr>
            <p:cNvPr id="205" name="Freeform 17">
              <a:extLst>
                <a:ext uri="{FF2B5EF4-FFF2-40B4-BE49-F238E27FC236}">
                  <a16:creationId xmlns:a16="http://schemas.microsoft.com/office/drawing/2014/main" id="{68AB4489-391D-4D0C-8495-020A1B03ED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84012" y="2675938"/>
              <a:ext cx="51348" cy="26998"/>
            </a:xfrm>
            <a:custGeom>
              <a:avLst/>
              <a:gdLst>
                <a:gd name="T0" fmla="*/ 0 w 93"/>
                <a:gd name="T1" fmla="*/ 0 h 49"/>
                <a:gd name="T2" fmla="*/ 0 w 93"/>
                <a:gd name="T3" fmla="*/ 49 h 49"/>
                <a:gd name="T4" fmla="*/ 93 w 93"/>
                <a:gd name="T5" fmla="*/ 49 h 49"/>
                <a:gd name="T6" fmla="*/ 93 w 93"/>
                <a:gd name="T7" fmla="*/ 1 h 49"/>
                <a:gd name="T8" fmla="*/ 47 w 93"/>
                <a:gd name="T9" fmla="*/ 8 h 49"/>
                <a:gd name="T10" fmla="*/ 0 w 9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49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79" y="5"/>
                    <a:pt x="63" y="8"/>
                    <a:pt x="47" y="8"/>
                  </a:cubicBezTo>
                  <a:cubicBezTo>
                    <a:pt x="31" y="8"/>
                    <a:pt x="15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6" name="Freeform 18">
              <a:extLst>
                <a:ext uri="{FF2B5EF4-FFF2-40B4-BE49-F238E27FC236}">
                  <a16:creationId xmlns:a16="http://schemas.microsoft.com/office/drawing/2014/main" id="{F9D85627-1FFE-4EDA-B70A-EA45ACBD59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66807" y="2835542"/>
              <a:ext cx="86022" cy="45261"/>
            </a:xfrm>
            <a:custGeom>
              <a:avLst/>
              <a:gdLst>
                <a:gd name="T0" fmla="*/ 259 w 325"/>
                <a:gd name="T1" fmla="*/ 0 h 171"/>
                <a:gd name="T2" fmla="*/ 65 w 325"/>
                <a:gd name="T3" fmla="*/ 0 h 171"/>
                <a:gd name="T4" fmla="*/ 65 w 325"/>
                <a:gd name="T5" fmla="*/ 115 h 171"/>
                <a:gd name="T6" fmla="*/ 0 w 325"/>
                <a:gd name="T7" fmla="*/ 115 h 171"/>
                <a:gd name="T8" fmla="*/ 0 w 325"/>
                <a:gd name="T9" fmla="*/ 171 h 171"/>
                <a:gd name="T10" fmla="*/ 325 w 325"/>
                <a:gd name="T11" fmla="*/ 171 h 171"/>
                <a:gd name="T12" fmla="*/ 325 w 325"/>
                <a:gd name="T13" fmla="*/ 115 h 171"/>
                <a:gd name="T14" fmla="*/ 259 w 325"/>
                <a:gd name="T15" fmla="*/ 115 h 171"/>
                <a:gd name="T16" fmla="*/ 259 w 325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171">
                  <a:moveTo>
                    <a:pt x="259" y="0"/>
                  </a:moveTo>
                  <a:lnTo>
                    <a:pt x="65" y="0"/>
                  </a:lnTo>
                  <a:lnTo>
                    <a:pt x="65" y="115"/>
                  </a:lnTo>
                  <a:lnTo>
                    <a:pt x="0" y="115"/>
                  </a:lnTo>
                  <a:lnTo>
                    <a:pt x="0" y="171"/>
                  </a:lnTo>
                  <a:lnTo>
                    <a:pt x="325" y="171"/>
                  </a:lnTo>
                  <a:lnTo>
                    <a:pt x="325" y="115"/>
                  </a:lnTo>
                  <a:lnTo>
                    <a:pt x="259" y="115"/>
                  </a:lnTo>
                  <a:lnTo>
                    <a:pt x="2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71" name="Freeform 19">
              <a:extLst>
                <a:ext uri="{FF2B5EF4-FFF2-40B4-BE49-F238E27FC236}">
                  <a16:creationId xmlns:a16="http://schemas.microsoft.com/office/drawing/2014/main" id="{3B925076-6FB6-4671-BC69-76BAD1C5998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3424" y="2732845"/>
              <a:ext cx="72258" cy="72259"/>
            </a:xfrm>
            <a:custGeom>
              <a:avLst/>
              <a:gdLst>
                <a:gd name="T0" fmla="*/ 66 w 131"/>
                <a:gd name="T1" fmla="*/ 0 h 131"/>
                <a:gd name="T2" fmla="*/ 0 w 131"/>
                <a:gd name="T3" fmla="*/ 65 h 131"/>
                <a:gd name="T4" fmla="*/ 66 w 131"/>
                <a:gd name="T5" fmla="*/ 131 h 131"/>
                <a:gd name="T6" fmla="*/ 131 w 131"/>
                <a:gd name="T7" fmla="*/ 65 h 131"/>
                <a:gd name="T8" fmla="*/ 66 w 131"/>
                <a:gd name="T9" fmla="*/ 0 h 131"/>
                <a:gd name="T10" fmla="*/ 66 w 131"/>
                <a:gd name="T11" fmla="*/ 86 h 131"/>
                <a:gd name="T12" fmla="*/ 45 w 131"/>
                <a:gd name="T13" fmla="*/ 65 h 131"/>
                <a:gd name="T14" fmla="*/ 66 w 131"/>
                <a:gd name="T15" fmla="*/ 45 h 131"/>
                <a:gd name="T16" fmla="*/ 86 w 131"/>
                <a:gd name="T17" fmla="*/ 65 h 131"/>
                <a:gd name="T18" fmla="*/ 66 w 131"/>
                <a:gd name="T1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31">
                  <a:moveTo>
                    <a:pt x="66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2"/>
                    <a:pt x="29" y="131"/>
                    <a:pt x="66" y="131"/>
                  </a:cubicBezTo>
                  <a:cubicBezTo>
                    <a:pt x="102" y="131"/>
                    <a:pt x="131" y="102"/>
                    <a:pt x="131" y="65"/>
                  </a:cubicBezTo>
                  <a:cubicBezTo>
                    <a:pt x="131" y="29"/>
                    <a:pt x="102" y="0"/>
                    <a:pt x="66" y="0"/>
                  </a:cubicBezTo>
                  <a:close/>
                  <a:moveTo>
                    <a:pt x="66" y="86"/>
                  </a:moveTo>
                  <a:cubicBezTo>
                    <a:pt x="54" y="86"/>
                    <a:pt x="45" y="77"/>
                    <a:pt x="45" y="65"/>
                  </a:cubicBezTo>
                  <a:cubicBezTo>
                    <a:pt x="45" y="54"/>
                    <a:pt x="54" y="45"/>
                    <a:pt x="66" y="45"/>
                  </a:cubicBezTo>
                  <a:cubicBezTo>
                    <a:pt x="77" y="45"/>
                    <a:pt x="86" y="54"/>
                    <a:pt x="86" y="65"/>
                  </a:cubicBezTo>
                  <a:cubicBezTo>
                    <a:pt x="86" y="77"/>
                    <a:pt x="77" y="86"/>
                    <a:pt x="6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72" name="Freeform 20">
              <a:extLst>
                <a:ext uri="{FF2B5EF4-FFF2-40B4-BE49-F238E27FC236}">
                  <a16:creationId xmlns:a16="http://schemas.microsoft.com/office/drawing/2014/main" id="{4FBEEED4-4DB4-46D9-BB95-65D69929DD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29487" y="2511305"/>
              <a:ext cx="161457" cy="162516"/>
            </a:xfrm>
            <a:custGeom>
              <a:avLst/>
              <a:gdLst>
                <a:gd name="T0" fmla="*/ 146 w 293"/>
                <a:gd name="T1" fmla="*/ 294 h 294"/>
                <a:gd name="T2" fmla="*/ 293 w 293"/>
                <a:gd name="T3" fmla="*/ 147 h 294"/>
                <a:gd name="T4" fmla="*/ 146 w 293"/>
                <a:gd name="T5" fmla="*/ 0 h 294"/>
                <a:gd name="T6" fmla="*/ 0 w 293"/>
                <a:gd name="T7" fmla="*/ 147 h 294"/>
                <a:gd name="T8" fmla="*/ 146 w 293"/>
                <a:gd name="T9" fmla="*/ 294 h 294"/>
                <a:gd name="T10" fmla="*/ 146 w 293"/>
                <a:gd name="T11" fmla="*/ 114 h 294"/>
                <a:gd name="T12" fmla="*/ 165 w 293"/>
                <a:gd name="T13" fmla="*/ 120 h 294"/>
                <a:gd name="T14" fmla="*/ 225 w 293"/>
                <a:gd name="T15" fmla="*/ 60 h 294"/>
                <a:gd name="T16" fmla="*/ 233 w 293"/>
                <a:gd name="T17" fmla="*/ 60 h 294"/>
                <a:gd name="T18" fmla="*/ 233 w 293"/>
                <a:gd name="T19" fmla="*/ 68 h 294"/>
                <a:gd name="T20" fmla="*/ 173 w 293"/>
                <a:gd name="T21" fmla="*/ 128 h 294"/>
                <a:gd name="T22" fmla="*/ 179 w 293"/>
                <a:gd name="T23" fmla="*/ 147 h 294"/>
                <a:gd name="T24" fmla="*/ 146 w 293"/>
                <a:gd name="T25" fmla="*/ 180 h 294"/>
                <a:gd name="T26" fmla="*/ 114 w 293"/>
                <a:gd name="T27" fmla="*/ 147 h 294"/>
                <a:gd name="T28" fmla="*/ 146 w 293"/>
                <a:gd name="T29" fmla="*/ 11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294">
                  <a:moveTo>
                    <a:pt x="146" y="294"/>
                  </a:moveTo>
                  <a:cubicBezTo>
                    <a:pt x="227" y="294"/>
                    <a:pt x="293" y="228"/>
                    <a:pt x="293" y="147"/>
                  </a:cubicBezTo>
                  <a:cubicBezTo>
                    <a:pt x="293" y="66"/>
                    <a:pt x="227" y="0"/>
                    <a:pt x="146" y="0"/>
                  </a:cubicBezTo>
                  <a:cubicBezTo>
                    <a:pt x="66" y="0"/>
                    <a:pt x="0" y="66"/>
                    <a:pt x="0" y="147"/>
                  </a:cubicBezTo>
                  <a:cubicBezTo>
                    <a:pt x="0" y="228"/>
                    <a:pt x="66" y="294"/>
                    <a:pt x="146" y="294"/>
                  </a:cubicBezTo>
                  <a:close/>
                  <a:moveTo>
                    <a:pt x="146" y="114"/>
                  </a:moveTo>
                  <a:cubicBezTo>
                    <a:pt x="153" y="114"/>
                    <a:pt x="159" y="116"/>
                    <a:pt x="165" y="120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27" y="57"/>
                    <a:pt x="231" y="57"/>
                    <a:pt x="233" y="60"/>
                  </a:cubicBezTo>
                  <a:cubicBezTo>
                    <a:pt x="235" y="62"/>
                    <a:pt x="235" y="66"/>
                    <a:pt x="233" y="68"/>
                  </a:cubicBezTo>
                  <a:cubicBezTo>
                    <a:pt x="173" y="128"/>
                    <a:pt x="173" y="128"/>
                    <a:pt x="173" y="128"/>
                  </a:cubicBezTo>
                  <a:cubicBezTo>
                    <a:pt x="177" y="134"/>
                    <a:pt x="179" y="140"/>
                    <a:pt x="179" y="147"/>
                  </a:cubicBezTo>
                  <a:cubicBezTo>
                    <a:pt x="179" y="165"/>
                    <a:pt x="165" y="180"/>
                    <a:pt x="146" y="180"/>
                  </a:cubicBezTo>
                  <a:cubicBezTo>
                    <a:pt x="128" y="180"/>
                    <a:pt x="114" y="165"/>
                    <a:pt x="114" y="147"/>
                  </a:cubicBezTo>
                  <a:cubicBezTo>
                    <a:pt x="114" y="129"/>
                    <a:pt x="128" y="114"/>
                    <a:pt x="146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4" name="Freeform 21">
              <a:extLst>
                <a:ext uri="{FF2B5EF4-FFF2-40B4-BE49-F238E27FC236}">
                  <a16:creationId xmlns:a16="http://schemas.microsoft.com/office/drawing/2014/main" id="{FCCE3395-D235-4777-9F1D-D809908B64B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647964" y="2709553"/>
              <a:ext cx="326354" cy="119372"/>
            </a:xfrm>
            <a:custGeom>
              <a:avLst/>
              <a:gdLst>
                <a:gd name="T0" fmla="*/ 449 w 592"/>
                <a:gd name="T1" fmla="*/ 0 h 216"/>
                <a:gd name="T2" fmla="*/ 138 w 592"/>
                <a:gd name="T3" fmla="*/ 0 h 216"/>
                <a:gd name="T4" fmla="*/ 138 w 592"/>
                <a:gd name="T5" fmla="*/ 29 h 216"/>
                <a:gd name="T6" fmla="*/ 0 w 592"/>
                <a:gd name="T7" fmla="*/ 29 h 216"/>
                <a:gd name="T8" fmla="*/ 0 w 592"/>
                <a:gd name="T9" fmla="*/ 187 h 216"/>
                <a:gd name="T10" fmla="*/ 138 w 592"/>
                <a:gd name="T11" fmla="*/ 187 h 216"/>
                <a:gd name="T12" fmla="*/ 138 w 592"/>
                <a:gd name="T13" fmla="*/ 216 h 216"/>
                <a:gd name="T14" fmla="*/ 449 w 592"/>
                <a:gd name="T15" fmla="*/ 216 h 216"/>
                <a:gd name="T16" fmla="*/ 449 w 592"/>
                <a:gd name="T17" fmla="*/ 187 h 216"/>
                <a:gd name="T18" fmla="*/ 592 w 592"/>
                <a:gd name="T19" fmla="*/ 187 h 216"/>
                <a:gd name="T20" fmla="*/ 592 w 592"/>
                <a:gd name="T21" fmla="*/ 29 h 216"/>
                <a:gd name="T22" fmla="*/ 449 w 592"/>
                <a:gd name="T23" fmla="*/ 29 h 216"/>
                <a:gd name="T24" fmla="*/ 449 w 592"/>
                <a:gd name="T25" fmla="*/ 0 h 216"/>
                <a:gd name="T26" fmla="*/ 294 w 592"/>
                <a:gd name="T27" fmla="*/ 189 h 216"/>
                <a:gd name="T28" fmla="*/ 212 w 592"/>
                <a:gd name="T29" fmla="*/ 107 h 216"/>
                <a:gd name="T30" fmla="*/ 294 w 592"/>
                <a:gd name="T31" fmla="*/ 26 h 216"/>
                <a:gd name="T32" fmla="*/ 375 w 592"/>
                <a:gd name="T33" fmla="*/ 107 h 216"/>
                <a:gd name="T34" fmla="*/ 294 w 592"/>
                <a:gd name="T35" fmla="*/ 18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2" h="216">
                  <a:moveTo>
                    <a:pt x="449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449" y="216"/>
                    <a:pt x="449" y="216"/>
                    <a:pt x="449" y="216"/>
                  </a:cubicBezTo>
                  <a:cubicBezTo>
                    <a:pt x="449" y="187"/>
                    <a:pt x="449" y="187"/>
                    <a:pt x="449" y="187"/>
                  </a:cubicBezTo>
                  <a:cubicBezTo>
                    <a:pt x="592" y="187"/>
                    <a:pt x="592" y="187"/>
                    <a:pt x="592" y="187"/>
                  </a:cubicBezTo>
                  <a:cubicBezTo>
                    <a:pt x="592" y="29"/>
                    <a:pt x="592" y="29"/>
                    <a:pt x="592" y="29"/>
                  </a:cubicBezTo>
                  <a:cubicBezTo>
                    <a:pt x="449" y="29"/>
                    <a:pt x="449" y="29"/>
                    <a:pt x="449" y="29"/>
                  </a:cubicBezTo>
                  <a:lnTo>
                    <a:pt x="449" y="0"/>
                  </a:lnTo>
                  <a:close/>
                  <a:moveTo>
                    <a:pt x="294" y="189"/>
                  </a:moveTo>
                  <a:cubicBezTo>
                    <a:pt x="249" y="189"/>
                    <a:pt x="212" y="152"/>
                    <a:pt x="212" y="107"/>
                  </a:cubicBezTo>
                  <a:cubicBezTo>
                    <a:pt x="212" y="63"/>
                    <a:pt x="249" y="26"/>
                    <a:pt x="294" y="26"/>
                  </a:cubicBezTo>
                  <a:cubicBezTo>
                    <a:pt x="338" y="26"/>
                    <a:pt x="375" y="63"/>
                    <a:pt x="375" y="107"/>
                  </a:cubicBezTo>
                  <a:cubicBezTo>
                    <a:pt x="375" y="152"/>
                    <a:pt x="338" y="189"/>
                    <a:pt x="294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5" name="Rectangle 22">
              <a:extLst>
                <a:ext uri="{FF2B5EF4-FFF2-40B4-BE49-F238E27FC236}">
                  <a16:creationId xmlns:a16="http://schemas.microsoft.com/office/drawing/2014/main" id="{1613E5C2-93B6-461D-A5A2-A5DD7AAA23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24143" y="2722258"/>
              <a:ext cx="17204" cy="944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6" name="Rectangle 23">
              <a:extLst>
                <a:ext uri="{FF2B5EF4-FFF2-40B4-BE49-F238E27FC236}">
                  <a16:creationId xmlns:a16="http://schemas.microsoft.com/office/drawing/2014/main" id="{FBBAF9BA-03AE-411F-B82A-19523ACCB65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0142" y="2722258"/>
              <a:ext cx="17204" cy="944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42" name="Freeform 27">
            <a:extLst>
              <a:ext uri="{FF2B5EF4-FFF2-40B4-BE49-F238E27FC236}">
                <a16:creationId xmlns:a16="http://schemas.microsoft.com/office/drawing/2014/main" id="{C97E96E1-15D8-4CAF-A046-6C2EA45FB9F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624471" y="3225507"/>
            <a:ext cx="440633" cy="295547"/>
          </a:xfrm>
          <a:custGeom>
            <a:avLst/>
            <a:gdLst>
              <a:gd name="T0" fmla="*/ 720 w 720"/>
              <a:gd name="T1" fmla="*/ 304 h 482"/>
              <a:gd name="T2" fmla="*/ 627 w 720"/>
              <a:gd name="T3" fmla="*/ 94 h 482"/>
              <a:gd name="T4" fmla="*/ 489 w 720"/>
              <a:gd name="T5" fmla="*/ 53 h 482"/>
              <a:gd name="T6" fmla="*/ 483 w 720"/>
              <a:gd name="T7" fmla="*/ 98 h 482"/>
              <a:gd name="T8" fmla="*/ 483 w 720"/>
              <a:gd name="T9" fmla="*/ 183 h 482"/>
              <a:gd name="T10" fmla="*/ 484 w 720"/>
              <a:gd name="T11" fmla="*/ 301 h 482"/>
              <a:gd name="T12" fmla="*/ 454 w 720"/>
              <a:gd name="T13" fmla="*/ 301 h 482"/>
              <a:gd name="T14" fmla="*/ 454 w 720"/>
              <a:gd name="T15" fmla="*/ 9 h 482"/>
              <a:gd name="T16" fmla="*/ 445 w 720"/>
              <a:gd name="T17" fmla="*/ 0 h 482"/>
              <a:gd name="T18" fmla="*/ 159 w 720"/>
              <a:gd name="T19" fmla="*/ 0 h 482"/>
              <a:gd name="T20" fmla="*/ 149 w 720"/>
              <a:gd name="T21" fmla="*/ 9 h 482"/>
              <a:gd name="T22" fmla="*/ 149 w 720"/>
              <a:gd name="T23" fmla="*/ 105 h 482"/>
              <a:gd name="T24" fmla="*/ 148 w 720"/>
              <a:gd name="T25" fmla="*/ 105 h 482"/>
              <a:gd name="T26" fmla="*/ 6 w 720"/>
              <a:gd name="T27" fmla="*/ 105 h 482"/>
              <a:gd name="T28" fmla="*/ 0 w 720"/>
              <a:gd name="T29" fmla="*/ 111 h 482"/>
              <a:gd name="T30" fmla="*/ 6 w 720"/>
              <a:gd name="T31" fmla="*/ 117 h 482"/>
              <a:gd name="T32" fmla="*/ 148 w 720"/>
              <a:gd name="T33" fmla="*/ 117 h 482"/>
              <a:gd name="T34" fmla="*/ 149 w 720"/>
              <a:gd name="T35" fmla="*/ 117 h 482"/>
              <a:gd name="T36" fmla="*/ 149 w 720"/>
              <a:gd name="T37" fmla="*/ 158 h 482"/>
              <a:gd name="T38" fmla="*/ 148 w 720"/>
              <a:gd name="T39" fmla="*/ 157 h 482"/>
              <a:gd name="T40" fmla="*/ 39 w 720"/>
              <a:gd name="T41" fmla="*/ 157 h 482"/>
              <a:gd name="T42" fmla="*/ 33 w 720"/>
              <a:gd name="T43" fmla="*/ 163 h 482"/>
              <a:gd name="T44" fmla="*/ 39 w 720"/>
              <a:gd name="T45" fmla="*/ 169 h 482"/>
              <a:gd name="T46" fmla="*/ 148 w 720"/>
              <a:gd name="T47" fmla="*/ 169 h 482"/>
              <a:gd name="T48" fmla="*/ 149 w 720"/>
              <a:gd name="T49" fmla="*/ 169 h 482"/>
              <a:gd name="T50" fmla="*/ 149 w 720"/>
              <a:gd name="T51" fmla="*/ 210 h 482"/>
              <a:gd name="T52" fmla="*/ 148 w 720"/>
              <a:gd name="T53" fmla="*/ 210 h 482"/>
              <a:gd name="T54" fmla="*/ 80 w 720"/>
              <a:gd name="T55" fmla="*/ 210 h 482"/>
              <a:gd name="T56" fmla="*/ 74 w 720"/>
              <a:gd name="T57" fmla="*/ 216 h 482"/>
              <a:gd name="T58" fmla="*/ 80 w 720"/>
              <a:gd name="T59" fmla="*/ 222 h 482"/>
              <a:gd name="T60" fmla="*/ 148 w 720"/>
              <a:gd name="T61" fmla="*/ 222 h 482"/>
              <a:gd name="T62" fmla="*/ 149 w 720"/>
              <a:gd name="T63" fmla="*/ 221 h 482"/>
              <a:gd name="T64" fmla="*/ 149 w 720"/>
              <a:gd name="T65" fmla="*/ 304 h 482"/>
              <a:gd name="T66" fmla="*/ 150 w 720"/>
              <a:gd name="T67" fmla="*/ 307 h 482"/>
              <a:gd name="T68" fmla="*/ 149 w 720"/>
              <a:gd name="T69" fmla="*/ 311 h 482"/>
              <a:gd name="T70" fmla="*/ 149 w 720"/>
              <a:gd name="T71" fmla="*/ 399 h 482"/>
              <a:gd name="T72" fmla="*/ 159 w 720"/>
              <a:gd name="T73" fmla="*/ 408 h 482"/>
              <a:gd name="T74" fmla="*/ 221 w 720"/>
              <a:gd name="T75" fmla="*/ 408 h 482"/>
              <a:gd name="T76" fmla="*/ 220 w 720"/>
              <a:gd name="T77" fmla="*/ 422 h 482"/>
              <a:gd name="T78" fmla="*/ 280 w 720"/>
              <a:gd name="T79" fmla="*/ 482 h 482"/>
              <a:gd name="T80" fmla="*/ 341 w 720"/>
              <a:gd name="T81" fmla="*/ 422 h 482"/>
              <a:gd name="T82" fmla="*/ 339 w 720"/>
              <a:gd name="T83" fmla="*/ 408 h 482"/>
              <a:gd name="T84" fmla="*/ 519 w 720"/>
              <a:gd name="T85" fmla="*/ 408 h 482"/>
              <a:gd name="T86" fmla="*/ 517 w 720"/>
              <a:gd name="T87" fmla="*/ 422 h 482"/>
              <a:gd name="T88" fmla="*/ 578 w 720"/>
              <a:gd name="T89" fmla="*/ 482 h 482"/>
              <a:gd name="T90" fmla="*/ 638 w 720"/>
              <a:gd name="T91" fmla="*/ 422 h 482"/>
              <a:gd name="T92" fmla="*/ 637 w 720"/>
              <a:gd name="T93" fmla="*/ 408 h 482"/>
              <a:gd name="T94" fmla="*/ 711 w 720"/>
              <a:gd name="T95" fmla="*/ 408 h 482"/>
              <a:gd name="T96" fmla="*/ 720 w 720"/>
              <a:gd name="T97" fmla="*/ 399 h 482"/>
              <a:gd name="T98" fmla="*/ 720 w 720"/>
              <a:gd name="T99" fmla="*/ 309 h 482"/>
              <a:gd name="T100" fmla="*/ 720 w 720"/>
              <a:gd name="T101" fmla="*/ 304 h 482"/>
              <a:gd name="T102" fmla="*/ 667 w 720"/>
              <a:gd name="T103" fmla="*/ 313 h 482"/>
              <a:gd name="T104" fmla="*/ 526 w 720"/>
              <a:gd name="T105" fmla="*/ 313 h 482"/>
              <a:gd name="T106" fmla="*/ 525 w 720"/>
              <a:gd name="T107" fmla="*/ 307 h 482"/>
              <a:gd name="T108" fmla="*/ 525 w 720"/>
              <a:gd name="T109" fmla="*/ 232 h 482"/>
              <a:gd name="T110" fmla="*/ 525 w 720"/>
              <a:gd name="T111" fmla="*/ 181 h 482"/>
              <a:gd name="T112" fmla="*/ 530 w 720"/>
              <a:gd name="T113" fmla="*/ 151 h 482"/>
              <a:gd name="T114" fmla="*/ 622 w 720"/>
              <a:gd name="T115" fmla="*/ 179 h 482"/>
              <a:gd name="T116" fmla="*/ 677 w 720"/>
              <a:gd name="T117" fmla="*/ 304 h 482"/>
              <a:gd name="T118" fmla="*/ 667 w 720"/>
              <a:gd name="T119" fmla="*/ 313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0" h="482">
                <a:moveTo>
                  <a:pt x="720" y="304"/>
                </a:moveTo>
                <a:cubicBezTo>
                  <a:pt x="720" y="218"/>
                  <a:pt x="687" y="142"/>
                  <a:pt x="627" y="94"/>
                </a:cubicBezTo>
                <a:cubicBezTo>
                  <a:pt x="584" y="58"/>
                  <a:pt x="532" y="43"/>
                  <a:pt x="489" y="53"/>
                </a:cubicBezTo>
                <a:cubicBezTo>
                  <a:pt x="483" y="54"/>
                  <a:pt x="483" y="54"/>
                  <a:pt x="483" y="98"/>
                </a:cubicBezTo>
                <a:cubicBezTo>
                  <a:pt x="483" y="118"/>
                  <a:pt x="483" y="147"/>
                  <a:pt x="483" y="183"/>
                </a:cubicBezTo>
                <a:cubicBezTo>
                  <a:pt x="484" y="234"/>
                  <a:pt x="484" y="284"/>
                  <a:pt x="484" y="301"/>
                </a:cubicBezTo>
                <a:cubicBezTo>
                  <a:pt x="454" y="301"/>
                  <a:pt x="454" y="301"/>
                  <a:pt x="454" y="301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4"/>
                  <a:pt x="450" y="0"/>
                  <a:pt x="445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4" y="0"/>
                  <a:pt x="149" y="4"/>
                  <a:pt x="149" y="9"/>
                </a:cubicBezTo>
                <a:cubicBezTo>
                  <a:pt x="149" y="105"/>
                  <a:pt x="149" y="105"/>
                  <a:pt x="149" y="105"/>
                </a:cubicBezTo>
                <a:cubicBezTo>
                  <a:pt x="149" y="105"/>
                  <a:pt x="149" y="105"/>
                  <a:pt x="148" y="105"/>
                </a:cubicBezTo>
                <a:cubicBezTo>
                  <a:pt x="6" y="105"/>
                  <a:pt x="6" y="105"/>
                  <a:pt x="6" y="105"/>
                </a:cubicBezTo>
                <a:cubicBezTo>
                  <a:pt x="3" y="105"/>
                  <a:pt x="0" y="108"/>
                  <a:pt x="0" y="111"/>
                </a:cubicBezTo>
                <a:cubicBezTo>
                  <a:pt x="0" y="114"/>
                  <a:pt x="3" y="117"/>
                  <a:pt x="6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9" y="158"/>
                  <a:pt x="149" y="158"/>
                  <a:pt x="149" y="158"/>
                </a:cubicBezTo>
                <a:cubicBezTo>
                  <a:pt x="149" y="157"/>
                  <a:pt x="149" y="157"/>
                  <a:pt x="148" y="157"/>
                </a:cubicBezTo>
                <a:cubicBezTo>
                  <a:pt x="39" y="157"/>
                  <a:pt x="39" y="157"/>
                  <a:pt x="39" y="157"/>
                </a:cubicBezTo>
                <a:cubicBezTo>
                  <a:pt x="36" y="157"/>
                  <a:pt x="33" y="160"/>
                  <a:pt x="33" y="163"/>
                </a:cubicBezTo>
                <a:cubicBezTo>
                  <a:pt x="33" y="167"/>
                  <a:pt x="36" y="169"/>
                  <a:pt x="39" y="169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49" y="210"/>
                  <a:pt x="149" y="210"/>
                  <a:pt x="149" y="210"/>
                </a:cubicBezTo>
                <a:cubicBezTo>
                  <a:pt x="149" y="210"/>
                  <a:pt x="149" y="210"/>
                  <a:pt x="148" y="210"/>
                </a:cubicBezTo>
                <a:cubicBezTo>
                  <a:pt x="80" y="210"/>
                  <a:pt x="80" y="210"/>
                  <a:pt x="80" y="210"/>
                </a:cubicBezTo>
                <a:cubicBezTo>
                  <a:pt x="77" y="210"/>
                  <a:pt x="74" y="212"/>
                  <a:pt x="74" y="216"/>
                </a:cubicBezTo>
                <a:cubicBezTo>
                  <a:pt x="74" y="219"/>
                  <a:pt x="77" y="222"/>
                  <a:pt x="80" y="222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149" y="222"/>
                  <a:pt x="149" y="221"/>
                  <a:pt x="149" y="221"/>
                </a:cubicBezTo>
                <a:cubicBezTo>
                  <a:pt x="149" y="304"/>
                  <a:pt x="149" y="304"/>
                  <a:pt x="149" y="304"/>
                </a:cubicBezTo>
                <a:cubicBezTo>
                  <a:pt x="149" y="305"/>
                  <a:pt x="150" y="306"/>
                  <a:pt x="150" y="307"/>
                </a:cubicBezTo>
                <a:cubicBezTo>
                  <a:pt x="150" y="308"/>
                  <a:pt x="149" y="310"/>
                  <a:pt x="149" y="311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149" y="404"/>
                  <a:pt x="154" y="408"/>
                  <a:pt x="159" y="408"/>
                </a:cubicBezTo>
                <a:cubicBezTo>
                  <a:pt x="221" y="408"/>
                  <a:pt x="221" y="408"/>
                  <a:pt x="221" y="408"/>
                </a:cubicBezTo>
                <a:cubicBezTo>
                  <a:pt x="220" y="413"/>
                  <a:pt x="220" y="417"/>
                  <a:pt x="220" y="422"/>
                </a:cubicBezTo>
                <a:cubicBezTo>
                  <a:pt x="220" y="455"/>
                  <a:pt x="247" y="482"/>
                  <a:pt x="280" y="482"/>
                </a:cubicBezTo>
                <a:cubicBezTo>
                  <a:pt x="314" y="482"/>
                  <a:pt x="341" y="455"/>
                  <a:pt x="341" y="422"/>
                </a:cubicBezTo>
                <a:cubicBezTo>
                  <a:pt x="341" y="417"/>
                  <a:pt x="340" y="413"/>
                  <a:pt x="339" y="408"/>
                </a:cubicBezTo>
                <a:cubicBezTo>
                  <a:pt x="519" y="408"/>
                  <a:pt x="519" y="408"/>
                  <a:pt x="519" y="408"/>
                </a:cubicBezTo>
                <a:cubicBezTo>
                  <a:pt x="518" y="413"/>
                  <a:pt x="517" y="417"/>
                  <a:pt x="517" y="422"/>
                </a:cubicBezTo>
                <a:cubicBezTo>
                  <a:pt x="517" y="455"/>
                  <a:pt x="545" y="482"/>
                  <a:pt x="578" y="482"/>
                </a:cubicBezTo>
                <a:cubicBezTo>
                  <a:pt x="611" y="482"/>
                  <a:pt x="638" y="455"/>
                  <a:pt x="638" y="422"/>
                </a:cubicBezTo>
                <a:cubicBezTo>
                  <a:pt x="638" y="417"/>
                  <a:pt x="638" y="413"/>
                  <a:pt x="637" y="408"/>
                </a:cubicBezTo>
                <a:cubicBezTo>
                  <a:pt x="711" y="408"/>
                  <a:pt x="711" y="408"/>
                  <a:pt x="711" y="408"/>
                </a:cubicBezTo>
                <a:cubicBezTo>
                  <a:pt x="716" y="408"/>
                  <a:pt x="720" y="404"/>
                  <a:pt x="720" y="399"/>
                </a:cubicBezTo>
                <a:cubicBezTo>
                  <a:pt x="720" y="309"/>
                  <a:pt x="720" y="309"/>
                  <a:pt x="720" y="309"/>
                </a:cubicBezTo>
                <a:cubicBezTo>
                  <a:pt x="720" y="307"/>
                  <a:pt x="720" y="306"/>
                  <a:pt x="720" y="304"/>
                </a:cubicBezTo>
                <a:close/>
                <a:moveTo>
                  <a:pt x="667" y="313"/>
                </a:moveTo>
                <a:cubicBezTo>
                  <a:pt x="526" y="313"/>
                  <a:pt x="526" y="313"/>
                  <a:pt x="526" y="313"/>
                </a:cubicBezTo>
                <a:cubicBezTo>
                  <a:pt x="525" y="307"/>
                  <a:pt x="525" y="307"/>
                  <a:pt x="525" y="307"/>
                </a:cubicBezTo>
                <a:cubicBezTo>
                  <a:pt x="525" y="307"/>
                  <a:pt x="525" y="270"/>
                  <a:pt x="525" y="232"/>
                </a:cubicBezTo>
                <a:cubicBezTo>
                  <a:pt x="525" y="213"/>
                  <a:pt x="525" y="195"/>
                  <a:pt x="525" y="181"/>
                </a:cubicBezTo>
                <a:cubicBezTo>
                  <a:pt x="525" y="152"/>
                  <a:pt x="525" y="152"/>
                  <a:pt x="530" y="151"/>
                </a:cubicBezTo>
                <a:cubicBezTo>
                  <a:pt x="558" y="145"/>
                  <a:pt x="593" y="155"/>
                  <a:pt x="622" y="179"/>
                </a:cubicBezTo>
                <a:cubicBezTo>
                  <a:pt x="658" y="208"/>
                  <a:pt x="678" y="254"/>
                  <a:pt x="677" y="304"/>
                </a:cubicBezTo>
                <a:cubicBezTo>
                  <a:pt x="677" y="309"/>
                  <a:pt x="672" y="313"/>
                  <a:pt x="667" y="3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44" name="Group 30">
            <a:extLst>
              <a:ext uri="{FF2B5EF4-FFF2-40B4-BE49-F238E27FC236}">
                <a16:creationId xmlns:a16="http://schemas.microsoft.com/office/drawing/2014/main" id="{3C7606B6-63B5-4C9B-B822-D044B5A9A97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684675" y="3759995"/>
            <a:ext cx="369186" cy="332042"/>
            <a:chOff x="2874" y="2320"/>
            <a:chExt cx="1650" cy="1484"/>
          </a:xfrm>
          <a:solidFill>
            <a:schemeClr val="tx1"/>
          </a:solidFill>
        </p:grpSpPr>
        <p:sp>
          <p:nvSpPr>
            <p:cNvPr id="446" name="Freeform 31">
              <a:extLst>
                <a:ext uri="{FF2B5EF4-FFF2-40B4-BE49-F238E27FC236}">
                  <a16:creationId xmlns:a16="http://schemas.microsoft.com/office/drawing/2014/main" id="{2DB9D92B-3C4B-448E-B922-1A2DAEA6E9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74" y="2320"/>
              <a:ext cx="1650" cy="1031"/>
            </a:xfrm>
            <a:custGeom>
              <a:avLst/>
              <a:gdLst>
                <a:gd name="T0" fmla="*/ 589 w 792"/>
                <a:gd name="T1" fmla="*/ 108 h 494"/>
                <a:gd name="T2" fmla="*/ 396 w 792"/>
                <a:gd name="T3" fmla="*/ 0 h 494"/>
                <a:gd name="T4" fmla="*/ 202 w 792"/>
                <a:gd name="T5" fmla="*/ 108 h 494"/>
                <a:gd name="T6" fmla="*/ 0 w 792"/>
                <a:gd name="T7" fmla="*/ 319 h 494"/>
                <a:gd name="T8" fmla="*/ 83 w 792"/>
                <a:gd name="T9" fmla="*/ 487 h 494"/>
                <a:gd name="T10" fmla="*/ 101 w 792"/>
                <a:gd name="T11" fmla="*/ 493 h 494"/>
                <a:gd name="T12" fmla="*/ 125 w 792"/>
                <a:gd name="T13" fmla="*/ 481 h 494"/>
                <a:gd name="T14" fmla="*/ 120 w 792"/>
                <a:gd name="T15" fmla="*/ 439 h 494"/>
                <a:gd name="T16" fmla="*/ 60 w 792"/>
                <a:gd name="T17" fmla="*/ 319 h 494"/>
                <a:gd name="T18" fmla="*/ 212 w 792"/>
                <a:gd name="T19" fmla="*/ 168 h 494"/>
                <a:gd name="T20" fmla="*/ 217 w 792"/>
                <a:gd name="T21" fmla="*/ 168 h 494"/>
                <a:gd name="T22" fmla="*/ 218 w 792"/>
                <a:gd name="T23" fmla="*/ 168 h 494"/>
                <a:gd name="T24" fmla="*/ 223 w 792"/>
                <a:gd name="T25" fmla="*/ 168 h 494"/>
                <a:gd name="T26" fmla="*/ 224 w 792"/>
                <a:gd name="T27" fmla="*/ 168 h 494"/>
                <a:gd name="T28" fmla="*/ 227 w 792"/>
                <a:gd name="T29" fmla="*/ 167 h 494"/>
                <a:gd name="T30" fmla="*/ 229 w 792"/>
                <a:gd name="T31" fmla="*/ 167 h 494"/>
                <a:gd name="T32" fmla="*/ 242 w 792"/>
                <a:gd name="T33" fmla="*/ 159 h 494"/>
                <a:gd name="T34" fmla="*/ 243 w 792"/>
                <a:gd name="T35" fmla="*/ 158 h 494"/>
                <a:gd name="T36" fmla="*/ 244 w 792"/>
                <a:gd name="T37" fmla="*/ 156 h 494"/>
                <a:gd name="T38" fmla="*/ 246 w 792"/>
                <a:gd name="T39" fmla="*/ 154 h 494"/>
                <a:gd name="T40" fmla="*/ 248 w 792"/>
                <a:gd name="T41" fmla="*/ 150 h 494"/>
                <a:gd name="T42" fmla="*/ 396 w 792"/>
                <a:gd name="T43" fmla="*/ 60 h 494"/>
                <a:gd name="T44" fmla="*/ 545 w 792"/>
                <a:gd name="T45" fmla="*/ 152 h 494"/>
                <a:gd name="T46" fmla="*/ 546 w 792"/>
                <a:gd name="T47" fmla="*/ 153 h 494"/>
                <a:gd name="T48" fmla="*/ 547 w 792"/>
                <a:gd name="T49" fmla="*/ 154 h 494"/>
                <a:gd name="T50" fmla="*/ 548 w 792"/>
                <a:gd name="T51" fmla="*/ 157 h 494"/>
                <a:gd name="T52" fmla="*/ 549 w 792"/>
                <a:gd name="T53" fmla="*/ 158 h 494"/>
                <a:gd name="T54" fmla="*/ 552 w 792"/>
                <a:gd name="T55" fmla="*/ 161 h 494"/>
                <a:gd name="T56" fmla="*/ 553 w 792"/>
                <a:gd name="T57" fmla="*/ 162 h 494"/>
                <a:gd name="T58" fmla="*/ 557 w 792"/>
                <a:gd name="T59" fmla="*/ 164 h 494"/>
                <a:gd name="T60" fmla="*/ 558 w 792"/>
                <a:gd name="T61" fmla="*/ 165 h 494"/>
                <a:gd name="T62" fmla="*/ 562 w 792"/>
                <a:gd name="T63" fmla="*/ 167 h 494"/>
                <a:gd name="T64" fmla="*/ 564 w 792"/>
                <a:gd name="T65" fmla="*/ 167 h 494"/>
                <a:gd name="T66" fmla="*/ 568 w 792"/>
                <a:gd name="T67" fmla="*/ 168 h 494"/>
                <a:gd name="T68" fmla="*/ 571 w 792"/>
                <a:gd name="T69" fmla="*/ 168 h 494"/>
                <a:gd name="T70" fmla="*/ 574 w 792"/>
                <a:gd name="T71" fmla="*/ 168 h 494"/>
                <a:gd name="T72" fmla="*/ 575 w 792"/>
                <a:gd name="T73" fmla="*/ 168 h 494"/>
                <a:gd name="T74" fmla="*/ 580 w 792"/>
                <a:gd name="T75" fmla="*/ 168 h 494"/>
                <a:gd name="T76" fmla="*/ 732 w 792"/>
                <a:gd name="T77" fmla="*/ 319 h 494"/>
                <a:gd name="T78" fmla="*/ 672 w 792"/>
                <a:gd name="T79" fmla="*/ 440 h 494"/>
                <a:gd name="T80" fmla="*/ 660 w 792"/>
                <a:gd name="T81" fmla="*/ 460 h 494"/>
                <a:gd name="T82" fmla="*/ 666 w 792"/>
                <a:gd name="T83" fmla="*/ 482 h 494"/>
                <a:gd name="T84" fmla="*/ 690 w 792"/>
                <a:gd name="T85" fmla="*/ 494 h 494"/>
                <a:gd name="T86" fmla="*/ 708 w 792"/>
                <a:gd name="T87" fmla="*/ 488 h 494"/>
                <a:gd name="T88" fmla="*/ 792 w 792"/>
                <a:gd name="T89" fmla="*/ 319 h 494"/>
                <a:gd name="T90" fmla="*/ 589 w 792"/>
                <a:gd name="T91" fmla="*/ 108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2" h="494">
                  <a:moveTo>
                    <a:pt x="589" y="108"/>
                  </a:moveTo>
                  <a:cubicBezTo>
                    <a:pt x="548" y="41"/>
                    <a:pt x="476" y="0"/>
                    <a:pt x="396" y="0"/>
                  </a:cubicBezTo>
                  <a:cubicBezTo>
                    <a:pt x="316" y="0"/>
                    <a:pt x="244" y="41"/>
                    <a:pt x="202" y="108"/>
                  </a:cubicBezTo>
                  <a:cubicBezTo>
                    <a:pt x="90" y="113"/>
                    <a:pt x="0" y="206"/>
                    <a:pt x="0" y="319"/>
                  </a:cubicBezTo>
                  <a:cubicBezTo>
                    <a:pt x="0" y="385"/>
                    <a:pt x="31" y="447"/>
                    <a:pt x="83" y="487"/>
                  </a:cubicBezTo>
                  <a:cubicBezTo>
                    <a:pt x="88" y="491"/>
                    <a:pt x="95" y="493"/>
                    <a:pt x="101" y="493"/>
                  </a:cubicBezTo>
                  <a:cubicBezTo>
                    <a:pt x="111" y="493"/>
                    <a:pt x="120" y="489"/>
                    <a:pt x="125" y="481"/>
                  </a:cubicBezTo>
                  <a:cubicBezTo>
                    <a:pt x="135" y="468"/>
                    <a:pt x="133" y="449"/>
                    <a:pt x="120" y="439"/>
                  </a:cubicBezTo>
                  <a:cubicBezTo>
                    <a:pt x="82" y="410"/>
                    <a:pt x="60" y="367"/>
                    <a:pt x="60" y="319"/>
                  </a:cubicBezTo>
                  <a:cubicBezTo>
                    <a:pt x="60" y="236"/>
                    <a:pt x="128" y="168"/>
                    <a:pt x="212" y="168"/>
                  </a:cubicBezTo>
                  <a:cubicBezTo>
                    <a:pt x="213" y="168"/>
                    <a:pt x="215" y="168"/>
                    <a:pt x="217" y="168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4" y="168"/>
                    <a:pt x="224" y="168"/>
                    <a:pt x="224" y="168"/>
                  </a:cubicBezTo>
                  <a:cubicBezTo>
                    <a:pt x="225" y="168"/>
                    <a:pt x="226" y="168"/>
                    <a:pt x="227" y="167"/>
                  </a:cubicBezTo>
                  <a:cubicBezTo>
                    <a:pt x="229" y="167"/>
                    <a:pt x="229" y="167"/>
                    <a:pt x="229" y="167"/>
                  </a:cubicBezTo>
                  <a:cubicBezTo>
                    <a:pt x="234" y="165"/>
                    <a:pt x="238" y="163"/>
                    <a:pt x="242" y="159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57"/>
                    <a:pt x="244" y="157"/>
                    <a:pt x="244" y="156"/>
                  </a:cubicBezTo>
                  <a:cubicBezTo>
                    <a:pt x="246" y="154"/>
                    <a:pt x="246" y="154"/>
                    <a:pt x="246" y="154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276" y="94"/>
                    <a:pt x="333" y="60"/>
                    <a:pt x="396" y="60"/>
                  </a:cubicBezTo>
                  <a:cubicBezTo>
                    <a:pt x="459" y="60"/>
                    <a:pt x="516" y="95"/>
                    <a:pt x="545" y="152"/>
                  </a:cubicBezTo>
                  <a:cubicBezTo>
                    <a:pt x="546" y="153"/>
                    <a:pt x="546" y="153"/>
                    <a:pt x="546" y="153"/>
                  </a:cubicBezTo>
                  <a:cubicBezTo>
                    <a:pt x="547" y="154"/>
                    <a:pt x="547" y="154"/>
                    <a:pt x="547" y="154"/>
                  </a:cubicBezTo>
                  <a:cubicBezTo>
                    <a:pt x="547" y="155"/>
                    <a:pt x="548" y="156"/>
                    <a:pt x="548" y="157"/>
                  </a:cubicBezTo>
                  <a:cubicBezTo>
                    <a:pt x="549" y="158"/>
                    <a:pt x="549" y="158"/>
                    <a:pt x="549" y="158"/>
                  </a:cubicBezTo>
                  <a:cubicBezTo>
                    <a:pt x="550" y="159"/>
                    <a:pt x="551" y="160"/>
                    <a:pt x="552" y="161"/>
                  </a:cubicBezTo>
                  <a:cubicBezTo>
                    <a:pt x="553" y="162"/>
                    <a:pt x="553" y="162"/>
                    <a:pt x="553" y="162"/>
                  </a:cubicBezTo>
                  <a:cubicBezTo>
                    <a:pt x="555" y="163"/>
                    <a:pt x="556" y="164"/>
                    <a:pt x="557" y="164"/>
                  </a:cubicBezTo>
                  <a:cubicBezTo>
                    <a:pt x="558" y="165"/>
                    <a:pt x="558" y="165"/>
                    <a:pt x="558" y="165"/>
                  </a:cubicBezTo>
                  <a:cubicBezTo>
                    <a:pt x="559" y="165"/>
                    <a:pt x="561" y="166"/>
                    <a:pt x="562" y="167"/>
                  </a:cubicBezTo>
                  <a:cubicBezTo>
                    <a:pt x="564" y="167"/>
                    <a:pt x="564" y="167"/>
                    <a:pt x="564" y="167"/>
                  </a:cubicBezTo>
                  <a:cubicBezTo>
                    <a:pt x="565" y="167"/>
                    <a:pt x="566" y="168"/>
                    <a:pt x="568" y="168"/>
                  </a:cubicBezTo>
                  <a:cubicBezTo>
                    <a:pt x="569" y="168"/>
                    <a:pt x="570" y="168"/>
                    <a:pt x="571" y="168"/>
                  </a:cubicBezTo>
                  <a:cubicBezTo>
                    <a:pt x="574" y="168"/>
                    <a:pt x="574" y="168"/>
                    <a:pt x="574" y="168"/>
                  </a:cubicBezTo>
                  <a:cubicBezTo>
                    <a:pt x="575" y="168"/>
                    <a:pt x="575" y="168"/>
                    <a:pt x="575" y="168"/>
                  </a:cubicBezTo>
                  <a:cubicBezTo>
                    <a:pt x="577" y="168"/>
                    <a:pt x="579" y="168"/>
                    <a:pt x="580" y="168"/>
                  </a:cubicBezTo>
                  <a:cubicBezTo>
                    <a:pt x="664" y="168"/>
                    <a:pt x="732" y="236"/>
                    <a:pt x="732" y="319"/>
                  </a:cubicBezTo>
                  <a:cubicBezTo>
                    <a:pt x="732" y="367"/>
                    <a:pt x="710" y="411"/>
                    <a:pt x="672" y="440"/>
                  </a:cubicBezTo>
                  <a:cubicBezTo>
                    <a:pt x="665" y="445"/>
                    <a:pt x="661" y="452"/>
                    <a:pt x="660" y="460"/>
                  </a:cubicBezTo>
                  <a:cubicBezTo>
                    <a:pt x="659" y="468"/>
                    <a:pt x="661" y="475"/>
                    <a:pt x="666" y="482"/>
                  </a:cubicBezTo>
                  <a:cubicBezTo>
                    <a:pt x="671" y="489"/>
                    <a:pt x="680" y="494"/>
                    <a:pt x="690" y="494"/>
                  </a:cubicBezTo>
                  <a:cubicBezTo>
                    <a:pt x="696" y="494"/>
                    <a:pt x="703" y="492"/>
                    <a:pt x="708" y="488"/>
                  </a:cubicBezTo>
                  <a:cubicBezTo>
                    <a:pt x="761" y="447"/>
                    <a:pt x="792" y="386"/>
                    <a:pt x="792" y="319"/>
                  </a:cubicBezTo>
                  <a:cubicBezTo>
                    <a:pt x="792" y="206"/>
                    <a:pt x="702" y="113"/>
                    <a:pt x="58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47" name="Freeform 32">
              <a:extLst>
                <a:ext uri="{FF2B5EF4-FFF2-40B4-BE49-F238E27FC236}">
                  <a16:creationId xmlns:a16="http://schemas.microsoft.com/office/drawing/2014/main" id="{14172AA6-11CD-4C88-9D03-C61938697D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34" y="2904"/>
              <a:ext cx="125" cy="900"/>
            </a:xfrm>
            <a:custGeom>
              <a:avLst/>
              <a:gdLst>
                <a:gd name="T0" fmla="*/ 30 w 60"/>
                <a:gd name="T1" fmla="*/ 0 h 431"/>
                <a:gd name="T2" fmla="*/ 0 w 60"/>
                <a:gd name="T3" fmla="*/ 30 h 431"/>
                <a:gd name="T4" fmla="*/ 0 w 60"/>
                <a:gd name="T5" fmla="*/ 401 h 431"/>
                <a:gd name="T6" fmla="*/ 30 w 60"/>
                <a:gd name="T7" fmla="*/ 431 h 431"/>
                <a:gd name="T8" fmla="*/ 60 w 60"/>
                <a:gd name="T9" fmla="*/ 401 h 431"/>
                <a:gd name="T10" fmla="*/ 60 w 60"/>
                <a:gd name="T11" fmla="*/ 30 h 431"/>
                <a:gd name="T12" fmla="*/ 30 w 60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31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18"/>
                    <a:pt x="13" y="431"/>
                    <a:pt x="30" y="431"/>
                  </a:cubicBezTo>
                  <a:cubicBezTo>
                    <a:pt x="47" y="431"/>
                    <a:pt x="60" y="418"/>
                    <a:pt x="60" y="40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80" name="Freeform 33">
              <a:extLst>
                <a:ext uri="{FF2B5EF4-FFF2-40B4-BE49-F238E27FC236}">
                  <a16:creationId xmlns:a16="http://schemas.microsoft.com/office/drawing/2014/main" id="{0B0C4D37-1AE5-4F78-B213-F85D0D0666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2" y="2992"/>
              <a:ext cx="360" cy="666"/>
            </a:xfrm>
            <a:custGeom>
              <a:avLst/>
              <a:gdLst>
                <a:gd name="T0" fmla="*/ 58 w 173"/>
                <a:gd name="T1" fmla="*/ 19 h 319"/>
                <a:gd name="T2" fmla="*/ 41 w 173"/>
                <a:gd name="T3" fmla="*/ 3 h 319"/>
                <a:gd name="T4" fmla="*/ 19 w 173"/>
                <a:gd name="T5" fmla="*/ 3 h 319"/>
                <a:gd name="T6" fmla="*/ 3 w 173"/>
                <a:gd name="T7" fmla="*/ 20 h 319"/>
                <a:gd name="T8" fmla="*/ 3 w 173"/>
                <a:gd name="T9" fmla="*/ 43 h 319"/>
                <a:gd name="T10" fmla="*/ 115 w 173"/>
                <a:gd name="T11" fmla="*/ 301 h 319"/>
                <a:gd name="T12" fmla="*/ 143 w 173"/>
                <a:gd name="T13" fmla="*/ 319 h 319"/>
                <a:gd name="T14" fmla="*/ 155 w 173"/>
                <a:gd name="T15" fmla="*/ 317 h 319"/>
                <a:gd name="T16" fmla="*/ 171 w 173"/>
                <a:gd name="T17" fmla="*/ 300 h 319"/>
                <a:gd name="T18" fmla="*/ 170 w 173"/>
                <a:gd name="T19" fmla="*/ 278 h 319"/>
                <a:gd name="T20" fmla="*/ 58 w 173"/>
                <a:gd name="T21" fmla="*/ 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319">
                  <a:moveTo>
                    <a:pt x="58" y="19"/>
                  </a:moveTo>
                  <a:cubicBezTo>
                    <a:pt x="55" y="12"/>
                    <a:pt x="49" y="6"/>
                    <a:pt x="41" y="3"/>
                  </a:cubicBezTo>
                  <a:cubicBezTo>
                    <a:pt x="34" y="0"/>
                    <a:pt x="26" y="0"/>
                    <a:pt x="19" y="3"/>
                  </a:cubicBezTo>
                  <a:cubicBezTo>
                    <a:pt x="11" y="7"/>
                    <a:pt x="6" y="12"/>
                    <a:pt x="3" y="20"/>
                  </a:cubicBezTo>
                  <a:cubicBezTo>
                    <a:pt x="0" y="27"/>
                    <a:pt x="0" y="36"/>
                    <a:pt x="3" y="43"/>
                  </a:cubicBezTo>
                  <a:cubicBezTo>
                    <a:pt x="115" y="301"/>
                    <a:pt x="115" y="301"/>
                    <a:pt x="115" y="301"/>
                  </a:cubicBezTo>
                  <a:cubicBezTo>
                    <a:pt x="120" y="312"/>
                    <a:pt x="131" y="319"/>
                    <a:pt x="143" y="319"/>
                  </a:cubicBezTo>
                  <a:cubicBezTo>
                    <a:pt x="147" y="319"/>
                    <a:pt x="151" y="319"/>
                    <a:pt x="155" y="317"/>
                  </a:cubicBezTo>
                  <a:cubicBezTo>
                    <a:pt x="162" y="314"/>
                    <a:pt x="168" y="308"/>
                    <a:pt x="171" y="300"/>
                  </a:cubicBezTo>
                  <a:cubicBezTo>
                    <a:pt x="173" y="293"/>
                    <a:pt x="173" y="285"/>
                    <a:pt x="170" y="278"/>
                  </a:cubicBezTo>
                  <a:lnTo>
                    <a:pt x="5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81" name="Freeform 34">
              <a:extLst>
                <a:ext uri="{FF2B5EF4-FFF2-40B4-BE49-F238E27FC236}">
                  <a16:creationId xmlns:a16="http://schemas.microsoft.com/office/drawing/2014/main" id="{1F5ED0EE-0923-458C-AA35-E1354F0A03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05" y="2982"/>
              <a:ext cx="359" cy="680"/>
            </a:xfrm>
            <a:custGeom>
              <a:avLst/>
              <a:gdLst>
                <a:gd name="T0" fmla="*/ 149 w 172"/>
                <a:gd name="T1" fmla="*/ 6 h 326"/>
                <a:gd name="T2" fmla="*/ 149 w 172"/>
                <a:gd name="T3" fmla="*/ 6 h 326"/>
                <a:gd name="T4" fmla="*/ 110 w 172"/>
                <a:gd name="T5" fmla="*/ 23 h 326"/>
                <a:gd name="T6" fmla="*/ 6 w 172"/>
                <a:gd name="T7" fmla="*/ 285 h 326"/>
                <a:gd name="T8" fmla="*/ 23 w 172"/>
                <a:gd name="T9" fmla="*/ 324 h 326"/>
                <a:gd name="T10" fmla="*/ 34 w 172"/>
                <a:gd name="T11" fmla="*/ 326 h 326"/>
                <a:gd name="T12" fmla="*/ 62 w 172"/>
                <a:gd name="T13" fmla="*/ 307 h 326"/>
                <a:gd name="T14" fmla="*/ 166 w 172"/>
                <a:gd name="T15" fmla="*/ 45 h 326"/>
                <a:gd name="T16" fmla="*/ 149 w 172"/>
                <a:gd name="T17" fmla="*/ 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26">
                  <a:moveTo>
                    <a:pt x="149" y="6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33" y="0"/>
                    <a:pt x="116" y="8"/>
                    <a:pt x="110" y="23"/>
                  </a:cubicBezTo>
                  <a:cubicBezTo>
                    <a:pt x="6" y="285"/>
                    <a:pt x="6" y="285"/>
                    <a:pt x="6" y="285"/>
                  </a:cubicBezTo>
                  <a:cubicBezTo>
                    <a:pt x="0" y="301"/>
                    <a:pt x="8" y="318"/>
                    <a:pt x="23" y="324"/>
                  </a:cubicBezTo>
                  <a:cubicBezTo>
                    <a:pt x="27" y="326"/>
                    <a:pt x="30" y="326"/>
                    <a:pt x="34" y="326"/>
                  </a:cubicBezTo>
                  <a:cubicBezTo>
                    <a:pt x="47" y="326"/>
                    <a:pt x="58" y="319"/>
                    <a:pt x="62" y="307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72" y="30"/>
                    <a:pt x="164" y="12"/>
                    <a:pt x="1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86" name="Group 37">
            <a:extLst>
              <a:ext uri="{FF2B5EF4-FFF2-40B4-BE49-F238E27FC236}">
                <a16:creationId xmlns:a16="http://schemas.microsoft.com/office/drawing/2014/main" id="{28741745-6CF2-4373-B787-553563BE435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936669" y="6714212"/>
            <a:ext cx="358854" cy="355104"/>
            <a:chOff x="3937" y="1930"/>
            <a:chExt cx="1340" cy="1326"/>
          </a:xfrm>
          <a:solidFill>
            <a:schemeClr val="tx1"/>
          </a:solidFill>
        </p:grpSpPr>
        <p:sp>
          <p:nvSpPr>
            <p:cNvPr id="488" name="Rectangle 38">
              <a:extLst>
                <a:ext uri="{FF2B5EF4-FFF2-40B4-BE49-F238E27FC236}">
                  <a16:creationId xmlns:a16="http://schemas.microsoft.com/office/drawing/2014/main" id="{9F512075-6D44-404A-91B2-9F8F21678DB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898" y="2607"/>
              <a:ext cx="104" cy="1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0" name="Freeform 39">
              <a:extLst>
                <a:ext uri="{FF2B5EF4-FFF2-40B4-BE49-F238E27FC236}">
                  <a16:creationId xmlns:a16="http://schemas.microsoft.com/office/drawing/2014/main" id="{7A7A1023-705E-4086-9655-0F4CA8CB6A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37" y="2312"/>
              <a:ext cx="1340" cy="942"/>
            </a:xfrm>
            <a:custGeom>
              <a:avLst/>
              <a:gdLst>
                <a:gd name="T0" fmla="*/ 419 w 643"/>
                <a:gd name="T1" fmla="*/ 67 h 451"/>
                <a:gd name="T2" fmla="*/ 419 w 643"/>
                <a:gd name="T3" fmla="*/ 129 h 451"/>
                <a:gd name="T4" fmla="*/ 412 w 643"/>
                <a:gd name="T5" fmla="*/ 138 h 451"/>
                <a:gd name="T6" fmla="*/ 187 w 643"/>
                <a:gd name="T7" fmla="*/ 207 h 451"/>
                <a:gd name="T8" fmla="*/ 187 w 643"/>
                <a:gd name="T9" fmla="*/ 270 h 451"/>
                <a:gd name="T10" fmla="*/ 180 w 643"/>
                <a:gd name="T11" fmla="*/ 279 h 451"/>
                <a:gd name="T12" fmla="*/ 0 w 643"/>
                <a:gd name="T13" fmla="*/ 324 h 451"/>
                <a:gd name="T14" fmla="*/ 0 w 643"/>
                <a:gd name="T15" fmla="*/ 451 h 451"/>
                <a:gd name="T16" fmla="*/ 136 w 643"/>
                <a:gd name="T17" fmla="*/ 451 h 451"/>
                <a:gd name="T18" fmla="*/ 136 w 643"/>
                <a:gd name="T19" fmla="*/ 363 h 451"/>
                <a:gd name="T20" fmla="*/ 145 w 643"/>
                <a:gd name="T21" fmla="*/ 354 h 451"/>
                <a:gd name="T22" fmla="*/ 400 w 643"/>
                <a:gd name="T23" fmla="*/ 354 h 451"/>
                <a:gd name="T24" fmla="*/ 410 w 643"/>
                <a:gd name="T25" fmla="*/ 363 h 451"/>
                <a:gd name="T26" fmla="*/ 410 w 643"/>
                <a:gd name="T27" fmla="*/ 451 h 451"/>
                <a:gd name="T28" fmla="*/ 643 w 643"/>
                <a:gd name="T29" fmla="*/ 451 h 451"/>
                <a:gd name="T30" fmla="*/ 643 w 643"/>
                <a:gd name="T31" fmla="*/ 0 h 451"/>
                <a:gd name="T32" fmla="*/ 419 w 643"/>
                <a:gd name="T33" fmla="*/ 67 h 451"/>
                <a:gd name="T34" fmla="*/ 522 w 643"/>
                <a:gd name="T35" fmla="*/ 208 h 451"/>
                <a:gd name="T36" fmla="*/ 513 w 643"/>
                <a:gd name="T37" fmla="*/ 217 h 451"/>
                <a:gd name="T38" fmla="*/ 458 w 643"/>
                <a:gd name="T39" fmla="*/ 217 h 451"/>
                <a:gd name="T40" fmla="*/ 449 w 643"/>
                <a:gd name="T41" fmla="*/ 208 h 451"/>
                <a:gd name="T42" fmla="*/ 449 w 643"/>
                <a:gd name="T43" fmla="*/ 138 h 451"/>
                <a:gd name="T44" fmla="*/ 458 w 643"/>
                <a:gd name="T45" fmla="*/ 129 h 451"/>
                <a:gd name="T46" fmla="*/ 513 w 643"/>
                <a:gd name="T47" fmla="*/ 129 h 451"/>
                <a:gd name="T48" fmla="*/ 522 w 643"/>
                <a:gd name="T49" fmla="*/ 138 h 451"/>
                <a:gd name="T50" fmla="*/ 522 w 643"/>
                <a:gd name="T51" fmla="*/ 208 h 451"/>
                <a:gd name="T52" fmla="*/ 621 w 643"/>
                <a:gd name="T53" fmla="*/ 208 h 451"/>
                <a:gd name="T54" fmla="*/ 611 w 643"/>
                <a:gd name="T55" fmla="*/ 217 h 451"/>
                <a:gd name="T56" fmla="*/ 556 w 643"/>
                <a:gd name="T57" fmla="*/ 217 h 451"/>
                <a:gd name="T58" fmla="*/ 547 w 643"/>
                <a:gd name="T59" fmla="*/ 208 h 451"/>
                <a:gd name="T60" fmla="*/ 547 w 643"/>
                <a:gd name="T61" fmla="*/ 138 h 451"/>
                <a:gd name="T62" fmla="*/ 556 w 643"/>
                <a:gd name="T63" fmla="*/ 129 h 451"/>
                <a:gd name="T64" fmla="*/ 611 w 643"/>
                <a:gd name="T65" fmla="*/ 129 h 451"/>
                <a:gd name="T66" fmla="*/ 621 w 643"/>
                <a:gd name="T67" fmla="*/ 138 h 451"/>
                <a:gd name="T68" fmla="*/ 621 w 643"/>
                <a:gd name="T69" fmla="*/ 2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3" h="451">
                  <a:moveTo>
                    <a:pt x="419" y="67"/>
                  </a:moveTo>
                  <a:cubicBezTo>
                    <a:pt x="419" y="129"/>
                    <a:pt x="419" y="129"/>
                    <a:pt x="419" y="129"/>
                  </a:cubicBezTo>
                  <a:cubicBezTo>
                    <a:pt x="419" y="133"/>
                    <a:pt x="416" y="137"/>
                    <a:pt x="412" y="138"/>
                  </a:cubicBezTo>
                  <a:cubicBezTo>
                    <a:pt x="187" y="207"/>
                    <a:pt x="187" y="207"/>
                    <a:pt x="187" y="207"/>
                  </a:cubicBezTo>
                  <a:cubicBezTo>
                    <a:pt x="187" y="270"/>
                    <a:pt x="187" y="270"/>
                    <a:pt x="187" y="270"/>
                  </a:cubicBezTo>
                  <a:cubicBezTo>
                    <a:pt x="187" y="274"/>
                    <a:pt x="184" y="278"/>
                    <a:pt x="180" y="279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136" y="451"/>
                    <a:pt x="136" y="451"/>
                    <a:pt x="136" y="451"/>
                  </a:cubicBezTo>
                  <a:cubicBezTo>
                    <a:pt x="136" y="363"/>
                    <a:pt x="136" y="363"/>
                    <a:pt x="136" y="363"/>
                  </a:cubicBezTo>
                  <a:cubicBezTo>
                    <a:pt x="136" y="358"/>
                    <a:pt x="140" y="354"/>
                    <a:pt x="145" y="354"/>
                  </a:cubicBezTo>
                  <a:cubicBezTo>
                    <a:pt x="400" y="354"/>
                    <a:pt x="400" y="354"/>
                    <a:pt x="400" y="354"/>
                  </a:cubicBezTo>
                  <a:cubicBezTo>
                    <a:pt x="405" y="354"/>
                    <a:pt x="410" y="358"/>
                    <a:pt x="410" y="363"/>
                  </a:cubicBezTo>
                  <a:cubicBezTo>
                    <a:pt x="410" y="451"/>
                    <a:pt x="410" y="451"/>
                    <a:pt x="410" y="451"/>
                  </a:cubicBezTo>
                  <a:cubicBezTo>
                    <a:pt x="643" y="451"/>
                    <a:pt x="643" y="451"/>
                    <a:pt x="643" y="451"/>
                  </a:cubicBezTo>
                  <a:cubicBezTo>
                    <a:pt x="643" y="0"/>
                    <a:pt x="643" y="0"/>
                    <a:pt x="643" y="0"/>
                  </a:cubicBezTo>
                  <a:lnTo>
                    <a:pt x="419" y="67"/>
                  </a:lnTo>
                  <a:close/>
                  <a:moveTo>
                    <a:pt x="522" y="208"/>
                  </a:moveTo>
                  <a:cubicBezTo>
                    <a:pt x="522" y="213"/>
                    <a:pt x="518" y="217"/>
                    <a:pt x="513" y="217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3" y="217"/>
                    <a:pt x="449" y="213"/>
                    <a:pt x="449" y="208"/>
                  </a:cubicBezTo>
                  <a:cubicBezTo>
                    <a:pt x="449" y="138"/>
                    <a:pt x="449" y="138"/>
                    <a:pt x="449" y="138"/>
                  </a:cubicBezTo>
                  <a:cubicBezTo>
                    <a:pt x="449" y="133"/>
                    <a:pt x="453" y="129"/>
                    <a:pt x="458" y="129"/>
                  </a:cubicBezTo>
                  <a:cubicBezTo>
                    <a:pt x="513" y="129"/>
                    <a:pt x="513" y="129"/>
                    <a:pt x="513" y="129"/>
                  </a:cubicBezTo>
                  <a:cubicBezTo>
                    <a:pt x="518" y="129"/>
                    <a:pt x="522" y="133"/>
                    <a:pt x="522" y="138"/>
                  </a:cubicBezTo>
                  <a:lnTo>
                    <a:pt x="522" y="208"/>
                  </a:lnTo>
                  <a:close/>
                  <a:moveTo>
                    <a:pt x="621" y="208"/>
                  </a:moveTo>
                  <a:cubicBezTo>
                    <a:pt x="621" y="213"/>
                    <a:pt x="616" y="217"/>
                    <a:pt x="611" y="217"/>
                  </a:cubicBezTo>
                  <a:cubicBezTo>
                    <a:pt x="556" y="217"/>
                    <a:pt x="556" y="217"/>
                    <a:pt x="556" y="217"/>
                  </a:cubicBezTo>
                  <a:cubicBezTo>
                    <a:pt x="551" y="217"/>
                    <a:pt x="547" y="213"/>
                    <a:pt x="547" y="208"/>
                  </a:cubicBezTo>
                  <a:cubicBezTo>
                    <a:pt x="547" y="138"/>
                    <a:pt x="547" y="138"/>
                    <a:pt x="547" y="138"/>
                  </a:cubicBezTo>
                  <a:cubicBezTo>
                    <a:pt x="547" y="133"/>
                    <a:pt x="551" y="129"/>
                    <a:pt x="556" y="129"/>
                  </a:cubicBezTo>
                  <a:cubicBezTo>
                    <a:pt x="611" y="129"/>
                    <a:pt x="611" y="129"/>
                    <a:pt x="611" y="129"/>
                  </a:cubicBezTo>
                  <a:cubicBezTo>
                    <a:pt x="616" y="129"/>
                    <a:pt x="621" y="133"/>
                    <a:pt x="621" y="138"/>
                  </a:cubicBezTo>
                  <a:lnTo>
                    <a:pt x="621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6" name="Rectangle 40">
              <a:extLst>
                <a:ext uri="{FF2B5EF4-FFF2-40B4-BE49-F238E27FC236}">
                  <a16:creationId xmlns:a16="http://schemas.microsoft.com/office/drawing/2014/main" id="{36B60F70-4164-4CC6-BE25-A0D19EE696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2" y="2607"/>
              <a:ext cx="104" cy="1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98" name="Freeform 41">
              <a:extLst>
                <a:ext uri="{FF2B5EF4-FFF2-40B4-BE49-F238E27FC236}">
                  <a16:creationId xmlns:a16="http://schemas.microsoft.com/office/drawing/2014/main" id="{42A3C2AC-EA6D-446F-8ECD-6E77BD925D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24" y="2494"/>
              <a:ext cx="190" cy="447"/>
            </a:xfrm>
            <a:custGeom>
              <a:avLst/>
              <a:gdLst>
                <a:gd name="T0" fmla="*/ 148 w 190"/>
                <a:gd name="T1" fmla="*/ 0 h 447"/>
                <a:gd name="T2" fmla="*/ 48 w 190"/>
                <a:gd name="T3" fmla="*/ 0 h 447"/>
                <a:gd name="T4" fmla="*/ 0 w 190"/>
                <a:gd name="T5" fmla="*/ 447 h 447"/>
                <a:gd name="T6" fmla="*/ 190 w 190"/>
                <a:gd name="T7" fmla="*/ 399 h 447"/>
                <a:gd name="T8" fmla="*/ 148 w 190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447">
                  <a:moveTo>
                    <a:pt x="148" y="0"/>
                  </a:moveTo>
                  <a:lnTo>
                    <a:pt x="48" y="0"/>
                  </a:lnTo>
                  <a:lnTo>
                    <a:pt x="0" y="447"/>
                  </a:lnTo>
                  <a:lnTo>
                    <a:pt x="190" y="399"/>
                  </a:lnTo>
                  <a:lnTo>
                    <a:pt x="1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10" name="Freeform 42">
              <a:extLst>
                <a:ext uri="{FF2B5EF4-FFF2-40B4-BE49-F238E27FC236}">
                  <a16:creationId xmlns:a16="http://schemas.microsoft.com/office/drawing/2014/main" id="{A9871484-BBDD-4054-82AA-197869913A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43" y="1930"/>
              <a:ext cx="190" cy="457"/>
            </a:xfrm>
            <a:custGeom>
              <a:avLst/>
              <a:gdLst>
                <a:gd name="T0" fmla="*/ 148 w 190"/>
                <a:gd name="T1" fmla="*/ 0 h 457"/>
                <a:gd name="T2" fmla="*/ 50 w 190"/>
                <a:gd name="T3" fmla="*/ 0 h 457"/>
                <a:gd name="T4" fmla="*/ 0 w 190"/>
                <a:gd name="T5" fmla="*/ 457 h 457"/>
                <a:gd name="T6" fmla="*/ 190 w 190"/>
                <a:gd name="T7" fmla="*/ 399 h 457"/>
                <a:gd name="T8" fmla="*/ 148 w 190"/>
                <a:gd name="T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457">
                  <a:moveTo>
                    <a:pt x="148" y="0"/>
                  </a:moveTo>
                  <a:lnTo>
                    <a:pt x="50" y="0"/>
                  </a:lnTo>
                  <a:lnTo>
                    <a:pt x="0" y="457"/>
                  </a:lnTo>
                  <a:lnTo>
                    <a:pt x="190" y="399"/>
                  </a:lnTo>
                  <a:lnTo>
                    <a:pt x="1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11" name="Freeform 43">
              <a:extLst>
                <a:ext uri="{FF2B5EF4-FFF2-40B4-BE49-F238E27FC236}">
                  <a16:creationId xmlns:a16="http://schemas.microsoft.com/office/drawing/2014/main" id="{662E3012-6C41-4D8D-9E38-84A939C68D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66" y="2218"/>
              <a:ext cx="190" cy="458"/>
            </a:xfrm>
            <a:custGeom>
              <a:avLst/>
              <a:gdLst>
                <a:gd name="T0" fmla="*/ 150 w 190"/>
                <a:gd name="T1" fmla="*/ 0 h 458"/>
                <a:gd name="T2" fmla="*/ 50 w 190"/>
                <a:gd name="T3" fmla="*/ 0 h 458"/>
                <a:gd name="T4" fmla="*/ 0 w 190"/>
                <a:gd name="T5" fmla="*/ 458 h 458"/>
                <a:gd name="T6" fmla="*/ 190 w 190"/>
                <a:gd name="T7" fmla="*/ 399 h 458"/>
                <a:gd name="T8" fmla="*/ 150 w 190"/>
                <a:gd name="T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458">
                  <a:moveTo>
                    <a:pt x="150" y="0"/>
                  </a:moveTo>
                  <a:lnTo>
                    <a:pt x="50" y="0"/>
                  </a:lnTo>
                  <a:lnTo>
                    <a:pt x="0" y="458"/>
                  </a:lnTo>
                  <a:lnTo>
                    <a:pt x="190" y="399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44" name="Freeform 44">
              <a:extLst>
                <a:ext uri="{FF2B5EF4-FFF2-40B4-BE49-F238E27FC236}">
                  <a16:creationId xmlns:a16="http://schemas.microsoft.com/office/drawing/2014/main" id="{E7860938-5297-49CD-84EB-7ABD656365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3" y="3074"/>
              <a:ext cx="523" cy="182"/>
            </a:xfrm>
            <a:custGeom>
              <a:avLst/>
              <a:gdLst>
                <a:gd name="T0" fmla="*/ 0 w 523"/>
                <a:gd name="T1" fmla="*/ 180 h 182"/>
                <a:gd name="T2" fmla="*/ 0 w 523"/>
                <a:gd name="T3" fmla="*/ 182 h 182"/>
                <a:gd name="T4" fmla="*/ 523 w 523"/>
                <a:gd name="T5" fmla="*/ 182 h 182"/>
                <a:gd name="T6" fmla="*/ 523 w 523"/>
                <a:gd name="T7" fmla="*/ 180 h 182"/>
                <a:gd name="T8" fmla="*/ 523 w 523"/>
                <a:gd name="T9" fmla="*/ 0 h 182"/>
                <a:gd name="T10" fmla="*/ 0 w 523"/>
                <a:gd name="T11" fmla="*/ 0 h 182"/>
                <a:gd name="T12" fmla="*/ 0 w 523"/>
                <a:gd name="T13" fmla="*/ 18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182">
                  <a:moveTo>
                    <a:pt x="0" y="180"/>
                  </a:moveTo>
                  <a:lnTo>
                    <a:pt x="0" y="182"/>
                  </a:lnTo>
                  <a:lnTo>
                    <a:pt x="523" y="182"/>
                  </a:lnTo>
                  <a:lnTo>
                    <a:pt x="523" y="180"/>
                  </a:lnTo>
                  <a:lnTo>
                    <a:pt x="523" y="0"/>
                  </a:lnTo>
                  <a:lnTo>
                    <a:pt x="0" y="0"/>
                  </a:lnTo>
                  <a:lnTo>
                    <a:pt x="0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5D6C6BB-979C-9EDF-2B1F-A5FC4661659C}"/>
              </a:ext>
            </a:extLst>
          </p:cNvPr>
          <p:cNvSpPr/>
          <p:nvPr userDrawn="1"/>
        </p:nvSpPr>
        <p:spPr>
          <a:xfrm>
            <a:off x="11792561" y="1658372"/>
            <a:ext cx="2330814" cy="440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defTabSz="146304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 b="1" kern="1200">
                <a:solidFill>
                  <a:schemeClr val="tx2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Resize an Icon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maintain proportions, press and hold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Shift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while you drag the corner sizing handle.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keep the center in the same place, press and hold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CTRL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and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Shift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while you drag the sizing handle.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endParaRPr lang="en-US" sz="1600"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 b="1" kern="1200">
                <a:solidFill>
                  <a:schemeClr val="tx2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To Recolor an Icon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</a:pP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You can change the color of the icons through </a:t>
            </a:r>
            <a:r>
              <a:rPr lang="en-US" sz="1600" b="1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Shape Fill</a:t>
            </a:r>
            <a:r>
              <a:rPr lang="en-US" sz="1600"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52632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Unit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CD337B31-6B99-BA4C-BF3B-17C04F560CDD}"/>
              </a:ext>
            </a:extLst>
          </p:cNvPr>
          <p:cNvSpPr/>
          <p:nvPr userDrawn="1"/>
        </p:nvSpPr>
        <p:spPr>
          <a:xfrm>
            <a:off x="5199529" y="0"/>
            <a:ext cx="9430871" cy="8229600"/>
          </a:xfrm>
          <a:custGeom>
            <a:avLst/>
            <a:gdLst/>
            <a:ahLst/>
            <a:cxnLst/>
            <a:rect l="l" t="t" r="r" b="b"/>
            <a:pathLst>
              <a:path w="4064000" h="5619115">
                <a:moveTo>
                  <a:pt x="0" y="5618975"/>
                </a:moveTo>
                <a:lnTo>
                  <a:pt x="4063898" y="5618975"/>
                </a:lnTo>
                <a:lnTo>
                  <a:pt x="4063898" y="0"/>
                </a:lnTo>
                <a:lnTo>
                  <a:pt x="0" y="0"/>
                </a:lnTo>
                <a:lnTo>
                  <a:pt x="0" y="5618975"/>
                </a:lnTo>
                <a:close/>
              </a:path>
            </a:pathLst>
          </a:custGeom>
          <a:solidFill>
            <a:srgbClr val="EEEEE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8" y="329565"/>
            <a:ext cx="4411504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Business Unit Profile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35E6205-0B46-4B10-81BB-565D871C7B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8" y="7667162"/>
            <a:ext cx="4411503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6F1E4C-CFAB-4CB0-A763-3E91B166214B}"/>
              </a:ext>
            </a:extLst>
          </p:cNvPr>
          <p:cNvSpPr txBox="1"/>
          <p:nvPr userDrawn="1"/>
        </p:nvSpPr>
        <p:spPr>
          <a:xfrm>
            <a:off x="13144818" y="7814641"/>
            <a:ext cx="1356043" cy="246221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1000"/>
            </a:lvl1pPr>
            <a:lvl2pPr marL="627063" indent="-2873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6pPr>
            <a:lvl7pPr marL="475488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7pPr>
            <a:lvl8pPr marL="548640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8pPr>
            <a:lvl9pPr marL="621792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9pPr>
          </a:lstStyle>
          <a:p>
            <a:pPr lvl="0" algn="r"/>
            <a:fld id="{7460543C-C25F-44F8-8119-7DDC03F9B6DB}" type="slidenum">
              <a:rPr lang="en-US" smtClean="0">
                <a:latin typeface="Arial" panose="020B0604020202020204" pitchFamily="34" charset="0"/>
              </a:rPr>
              <a:pPr lvl="0" algn="r"/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C47231E-23D3-234D-BB50-6494E133DF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3237" y="1587499"/>
            <a:ext cx="4411504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Business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2599346"/>
            <a:ext cx="4411504" cy="45093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9B9E7F73-0BA6-A642-9C0E-AAA67D384B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66249" y="1587499"/>
            <a:ext cx="8734766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Instruments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356CBBDF-D573-ED4F-8B3E-18A878EEE70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66249" y="3553030"/>
            <a:ext cx="8734766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Solutions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D848D00-9A8E-7442-ACDA-60415AA6BC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66249" y="5586929"/>
            <a:ext cx="8734766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Services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B5B1D40-6A5A-9944-A19A-0E30CFDECBB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684483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807F245-1A92-0A4B-A2F0-72C3EF50B0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6247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5BC5B489-661E-0C48-A541-74B4C75DC5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21055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DEB3411B-858F-8D4E-B16E-C2D89147AD7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75863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DC09C450-9179-1B4A-B6EF-2B3ADC0F6E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30671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82A8BE90-1D77-EC49-8D3E-427C4038BA6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485479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EF2AB699-3487-D64D-8000-00933A9CFA3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740287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DBD98121-1BA7-2E4B-B168-0AEEFC72026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995094" y="3197437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4" name="Picture Placeholder 18">
            <a:extLst>
              <a:ext uri="{FF2B5EF4-FFF2-40B4-BE49-F238E27FC236}">
                <a16:creationId xmlns:a16="http://schemas.microsoft.com/office/drawing/2014/main" id="{9F884DBB-FDFE-ED41-A95B-363ED12F961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3213330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05D03191-6FCF-7447-93EA-9CB58296689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939291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8">
            <a:extLst>
              <a:ext uri="{FF2B5EF4-FFF2-40B4-BE49-F238E27FC236}">
                <a16:creationId xmlns:a16="http://schemas.microsoft.com/office/drawing/2014/main" id="{6EC55C8B-3BBF-4346-8C8E-3B2B6B70F887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194099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8">
            <a:extLst>
              <a:ext uri="{FF2B5EF4-FFF2-40B4-BE49-F238E27FC236}">
                <a16:creationId xmlns:a16="http://schemas.microsoft.com/office/drawing/2014/main" id="{26C0AFAD-E579-A84E-851E-F202D6CE4C4C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9448907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8">
            <a:extLst>
              <a:ext uri="{FF2B5EF4-FFF2-40B4-BE49-F238E27FC236}">
                <a16:creationId xmlns:a16="http://schemas.microsoft.com/office/drawing/2014/main" id="{7B5017E9-FF5B-FC47-8AC7-B387884E73ED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0703715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8">
            <a:extLst>
              <a:ext uri="{FF2B5EF4-FFF2-40B4-BE49-F238E27FC236}">
                <a16:creationId xmlns:a16="http://schemas.microsoft.com/office/drawing/2014/main" id="{8E132FCD-181E-AE43-9C6A-C695F0BE252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1958523" y="2392229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8">
            <a:extLst>
              <a:ext uri="{FF2B5EF4-FFF2-40B4-BE49-F238E27FC236}">
                <a16:creationId xmlns:a16="http://schemas.microsoft.com/office/drawing/2014/main" id="{733396EE-16B0-2340-9111-5B08B6848924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684483" y="4374852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7FF06D01-8627-E44F-B21E-B31520960F4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66247" y="5180060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4D109AEF-1E96-D741-8288-17E45899BAE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348459" y="5180060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5" name="Text Placeholder 20">
            <a:extLst>
              <a:ext uri="{FF2B5EF4-FFF2-40B4-BE49-F238E27FC236}">
                <a16:creationId xmlns:a16="http://schemas.microsoft.com/office/drawing/2014/main" id="{3124FC5F-7048-0A47-BB7E-B3899DC1FF9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30671" y="5180060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21BE0C03-FB99-9646-9781-818C2536DD9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1112883" y="5180060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7" name="Text Placeholder 20">
            <a:extLst>
              <a:ext uri="{FF2B5EF4-FFF2-40B4-BE49-F238E27FC236}">
                <a16:creationId xmlns:a16="http://schemas.microsoft.com/office/drawing/2014/main" id="{FFA9E477-AD09-DC47-A6E5-0434C0C7A70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2995094" y="5180060"/>
            <a:ext cx="1205921" cy="214313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8" name="Picture Placeholder 18">
            <a:extLst>
              <a:ext uri="{FF2B5EF4-FFF2-40B4-BE49-F238E27FC236}">
                <a16:creationId xmlns:a16="http://schemas.microsoft.com/office/drawing/2014/main" id="{097BF33B-D0CC-C641-A6D1-390BE0B35EA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3213330" y="4374852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0" name="Picture Placeholder 18">
            <a:extLst>
              <a:ext uri="{FF2B5EF4-FFF2-40B4-BE49-F238E27FC236}">
                <a16:creationId xmlns:a16="http://schemas.microsoft.com/office/drawing/2014/main" id="{41335489-EBB0-FB4F-B4B0-122CEFC0EF25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7566695" y="4374852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2" name="Picture Placeholder 18">
            <a:extLst>
              <a:ext uri="{FF2B5EF4-FFF2-40B4-BE49-F238E27FC236}">
                <a16:creationId xmlns:a16="http://schemas.microsoft.com/office/drawing/2014/main" id="{897D5E99-B934-6648-9B05-9AEAE138C4B1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9448907" y="4374852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3" name="Picture Placeholder 18">
            <a:extLst>
              <a:ext uri="{FF2B5EF4-FFF2-40B4-BE49-F238E27FC236}">
                <a16:creationId xmlns:a16="http://schemas.microsoft.com/office/drawing/2014/main" id="{2F2AE59B-918E-6B4C-96A1-10914CBA30E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1331119" y="4374852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4" name="Picture Placeholder 18">
            <a:extLst>
              <a:ext uri="{FF2B5EF4-FFF2-40B4-BE49-F238E27FC236}">
                <a16:creationId xmlns:a16="http://schemas.microsoft.com/office/drawing/2014/main" id="{ECBD8A13-B9DC-7C4E-AAA4-F9DE89F9C7DF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5684483" y="6400206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05B4458A-A2EF-DB45-AC3B-3D86F17644A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485423" y="6418607"/>
            <a:ext cx="1882212" cy="214313"/>
          </a:xfrm>
        </p:spPr>
        <p:txBody>
          <a:bodyPr>
            <a:noAutofit/>
          </a:bodyPr>
          <a:lstStyle>
            <a:lvl1pPr marL="0" indent="0" algn="l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46" name="Text Placeholder 20">
            <a:extLst>
              <a:ext uri="{FF2B5EF4-FFF2-40B4-BE49-F238E27FC236}">
                <a16:creationId xmlns:a16="http://schemas.microsoft.com/office/drawing/2014/main" id="{9F3E6CAD-6E45-6347-B405-C56CAA8B7C5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85423" y="6726255"/>
            <a:ext cx="1882212" cy="637920"/>
          </a:xfrm>
        </p:spPr>
        <p:txBody>
          <a:bodyPr>
            <a:noAutofit/>
          </a:bodyPr>
          <a:lstStyle>
            <a:lvl1pPr marL="171450" indent="-1714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050" b="0">
                <a:latin typeface="Arial" panose="020B0604020202020204" pitchFamily="34" charset="0"/>
                <a:ea typeface="Noto Sans Thin" panose="020B0202040504020204" pitchFamily="34" charset="0"/>
                <a:cs typeface="Noto Sans Thin" panose="020B0202040504020204" pitchFamily="34" charset="0"/>
              </a:defRPr>
            </a:lvl1pPr>
          </a:lstStyle>
          <a:p>
            <a:pPr lvl="0"/>
            <a:r>
              <a:rPr lang="en-US"/>
              <a:t>Key point 1</a:t>
            </a:r>
          </a:p>
          <a:p>
            <a:pPr lvl="0"/>
            <a:r>
              <a:rPr lang="en-US"/>
              <a:t>Key point 2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EB3D6C24-095C-2C49-A936-4435D5703072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8629917" y="6400206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4" name="Text Placeholder 20">
            <a:extLst>
              <a:ext uri="{FF2B5EF4-FFF2-40B4-BE49-F238E27FC236}">
                <a16:creationId xmlns:a16="http://schemas.microsoft.com/office/drawing/2014/main" id="{7921EC77-7E88-7D4E-8992-812A2DFB2D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421044" y="6418607"/>
            <a:ext cx="1882212" cy="214313"/>
          </a:xfrm>
        </p:spPr>
        <p:txBody>
          <a:bodyPr>
            <a:noAutofit/>
          </a:bodyPr>
          <a:lstStyle>
            <a:lvl1pPr marL="0" indent="0" algn="l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5" name="Text Placeholder 20">
            <a:extLst>
              <a:ext uri="{FF2B5EF4-FFF2-40B4-BE49-F238E27FC236}">
                <a16:creationId xmlns:a16="http://schemas.microsoft.com/office/drawing/2014/main" id="{B766E802-78A0-0141-8E65-0552BDE3E1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421044" y="6726255"/>
            <a:ext cx="1882212" cy="637920"/>
          </a:xfrm>
        </p:spPr>
        <p:txBody>
          <a:bodyPr>
            <a:noAutofit/>
          </a:bodyPr>
          <a:lstStyle>
            <a:lvl1pPr marL="171450" indent="-1714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050" b="0">
                <a:latin typeface="Arial" panose="020B0604020202020204" pitchFamily="34" charset="0"/>
                <a:ea typeface="Noto Sans Thin" panose="020B0202040504020204" pitchFamily="34" charset="0"/>
                <a:cs typeface="Noto Sans Thin" panose="020B0202040504020204" pitchFamily="34" charset="0"/>
              </a:defRPr>
            </a:lvl1pPr>
          </a:lstStyle>
          <a:p>
            <a:pPr lvl="0"/>
            <a:r>
              <a:rPr lang="en-US"/>
              <a:t>Key point 1</a:t>
            </a:r>
          </a:p>
          <a:p>
            <a:pPr lvl="0"/>
            <a:r>
              <a:rPr lang="en-US"/>
              <a:t>Key point 2</a:t>
            </a:r>
          </a:p>
        </p:txBody>
      </p:sp>
      <p:sp>
        <p:nvSpPr>
          <p:cNvPr id="56" name="Picture Placeholder 18">
            <a:extLst>
              <a:ext uri="{FF2B5EF4-FFF2-40B4-BE49-F238E27FC236}">
                <a16:creationId xmlns:a16="http://schemas.microsoft.com/office/drawing/2014/main" id="{639941B6-FA13-C343-A888-CAD71674C75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1565539" y="6400206"/>
            <a:ext cx="769448" cy="767145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7938" indent="0" algn="ctr">
              <a:buNone/>
              <a:tabLst>
                <a:tab pos="225425" algn="l"/>
              </a:tabLst>
              <a:defRPr sz="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7" name="Text Placeholder 20">
            <a:extLst>
              <a:ext uri="{FF2B5EF4-FFF2-40B4-BE49-F238E27FC236}">
                <a16:creationId xmlns:a16="http://schemas.microsoft.com/office/drawing/2014/main" id="{729F8921-74FB-C043-967E-442DE1FD397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2346575" y="6418607"/>
            <a:ext cx="1882212" cy="214313"/>
          </a:xfrm>
        </p:spPr>
        <p:txBody>
          <a:bodyPr>
            <a:noAutofit/>
          </a:bodyPr>
          <a:lstStyle>
            <a:lvl1pPr marL="0" indent="0" algn="l">
              <a:buNone/>
              <a:defRPr sz="1200" b="0">
                <a:latin typeface="Arial Black" panose="020B0A04020102020204" pitchFamily="34" charset="0"/>
                <a:ea typeface="Noto Sans Light" panose="020B0402040504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8" name="Text Placeholder 20">
            <a:extLst>
              <a:ext uri="{FF2B5EF4-FFF2-40B4-BE49-F238E27FC236}">
                <a16:creationId xmlns:a16="http://schemas.microsoft.com/office/drawing/2014/main" id="{96166FC3-BD6A-E441-9459-530F8F7D047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2346575" y="6726255"/>
            <a:ext cx="1882212" cy="637920"/>
          </a:xfrm>
        </p:spPr>
        <p:txBody>
          <a:bodyPr>
            <a:noAutofit/>
          </a:bodyPr>
          <a:lstStyle>
            <a:lvl1pPr marL="171450" indent="-1714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050" b="0">
                <a:latin typeface="Arial" panose="020B0604020202020204" pitchFamily="34" charset="0"/>
                <a:ea typeface="Noto Sans Thin" panose="020B0202040504020204" pitchFamily="34" charset="0"/>
                <a:cs typeface="Noto Sans Thin" panose="020B0202040504020204" pitchFamily="34" charset="0"/>
              </a:defRPr>
            </a:lvl1pPr>
          </a:lstStyle>
          <a:p>
            <a:pPr lvl="0"/>
            <a:r>
              <a:rPr lang="en-US"/>
              <a:t>Key point 1</a:t>
            </a:r>
          </a:p>
          <a:p>
            <a:pPr lvl="0"/>
            <a:r>
              <a:rPr lang="en-US"/>
              <a:t>Key point 2</a:t>
            </a:r>
          </a:p>
        </p:txBody>
      </p:sp>
    </p:spTree>
    <p:extLst>
      <p:ext uri="{BB962C8B-B14F-4D97-AF65-F5344CB8AC3E}">
        <p14:creationId xmlns:p14="http://schemas.microsoft.com/office/powerpoint/2010/main" val="35505264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LAYOUT OF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1176" y="1717854"/>
            <a:ext cx="135480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Last</a:t>
            </a:r>
            <a:r>
              <a:rPr lang="en-US" sz="7200" baseline="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 Layout </a:t>
            </a:r>
            <a: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of Template</a:t>
            </a:r>
            <a:b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b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Any slide layouts after this</a:t>
            </a:r>
            <a:b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are from other templates </a:t>
            </a:r>
            <a:b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</a:br>
            <a:r>
              <a:rPr lang="en-US" sz="7200">
                <a:solidFill>
                  <a:srgbClr val="C00000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and should not be used</a:t>
            </a:r>
            <a:endParaRPr lang="en-US" sz="6600">
              <a:solidFill>
                <a:srgbClr val="C00000"/>
              </a:solidFill>
              <a:latin typeface="Arial" panose="020B0604020202020204" pitchFamily="34" charset="0"/>
              <a:ea typeface="Noto Sans" panose="020B050204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9025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Ari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D27242D-EDF4-4D9F-B7B7-26188354C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7862887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1000" kern="1200" dirty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1640928-EB2C-45EA-8625-1926ED64C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57251" y="7860474"/>
            <a:ext cx="94361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113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_white text Ari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" y="0"/>
            <a:ext cx="14630401" cy="822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6BC68D-D878-4CEF-A406-915483C783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" y="0"/>
            <a:ext cx="14630401" cy="82296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5AD002E-415A-4D73-8091-8E41D1B568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9" y="4999545"/>
            <a:ext cx="10476359" cy="1276437"/>
          </a:xfrm>
        </p:spPr>
        <p:txBody>
          <a:bodyPr lIns="91440">
            <a:no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4000" b="0" kern="1200" cap="none" baseline="0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4D33A2EE-036C-4D53-9010-79F2A3C10D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2270" y="6425676"/>
            <a:ext cx="10476358" cy="91034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/>
              <a:t>Insert Subtitle Here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D833682-4022-49CA-B620-1A650515A243}"/>
              </a:ext>
            </a:extLst>
          </p:cNvPr>
          <p:cNvSpPr txBox="1">
            <a:spLocks/>
          </p:cNvSpPr>
          <p:nvPr userDrawn="1"/>
        </p:nvSpPr>
        <p:spPr>
          <a:xfrm>
            <a:off x="322270" y="7862887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defPPr>
              <a:defRPr lang="en-US"/>
            </a:defPPr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</a:rPr>
              <a:t>Emerson Confidential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9BF4494-F970-40FD-9CFB-747AA6DFBB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8438" y="7018008"/>
            <a:ext cx="1839691" cy="10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149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mn Ari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8" y="329565"/>
            <a:ext cx="13623925" cy="1016350"/>
          </a:xfrm>
        </p:spPr>
        <p:txBody>
          <a:bodyPr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03238" y="1597025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212081" y="1597025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920923" y="1597025"/>
            <a:ext cx="4206240" cy="75895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/>
          </p:nvPr>
        </p:nvSpPr>
        <p:spPr>
          <a:xfrm>
            <a:off x="503238" y="2603500"/>
            <a:ext cx="4206240" cy="50038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6"/>
          </p:nvPr>
        </p:nvSpPr>
        <p:spPr>
          <a:xfrm>
            <a:off x="5211922" y="2603500"/>
            <a:ext cx="4206240" cy="5003800"/>
          </a:xfrm>
        </p:spPr>
        <p:txBody>
          <a:bodyPr>
            <a:noAutofit/>
          </a:bodyPr>
          <a:lstStyle>
            <a:lvl1pPr marL="225425" indent="-225425">
              <a:defRPr lang="en-US" sz="20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225425" lvl="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Click to edit Master text styles</a:t>
            </a:r>
          </a:p>
          <a:p>
            <a:pPr marL="225425" lvl="1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Second level</a:t>
            </a:r>
          </a:p>
          <a:p>
            <a:pPr marL="225425" lvl="2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Third level</a:t>
            </a:r>
          </a:p>
          <a:p>
            <a:pPr marL="225425" lvl="3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Fourth level</a:t>
            </a:r>
          </a:p>
          <a:p>
            <a:pPr marL="225425" lvl="4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Fifth level</a:t>
            </a:r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7"/>
          </p:nvPr>
        </p:nvSpPr>
        <p:spPr>
          <a:xfrm>
            <a:off x="9920606" y="2603500"/>
            <a:ext cx="4206240" cy="5003800"/>
          </a:xfrm>
        </p:spPr>
        <p:txBody>
          <a:bodyPr>
            <a:noAutofit/>
          </a:bodyPr>
          <a:lstStyle>
            <a:lvl1pPr marL="225425" indent="-225425">
              <a:defRPr lang="en-US" sz="20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225425" lvl="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Click to edit Master text styles</a:t>
            </a:r>
          </a:p>
          <a:p>
            <a:pPr marL="225425" lvl="1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Second level</a:t>
            </a:r>
          </a:p>
          <a:p>
            <a:pPr marL="225425" lvl="2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Third level</a:t>
            </a:r>
          </a:p>
          <a:p>
            <a:pPr marL="225425" lvl="3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Fourth level</a:t>
            </a:r>
          </a:p>
          <a:p>
            <a:pPr marL="225425" lvl="4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</a:pPr>
            <a:r>
              <a:rPr lang="en-US"/>
              <a:t>Fifth level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95907B7-8D46-4E37-AC44-4CDC7BB62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7862887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1000" kern="1200" dirty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8494397A-AAED-403F-8B2C-B58668CD4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57251" y="7860474"/>
            <a:ext cx="94361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70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Libra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Icon Library To Copy/Paste, Fill Color Can Be Changed As Needed</a:t>
            </a:r>
          </a:p>
        </p:txBody>
      </p:sp>
      <p:sp>
        <p:nvSpPr>
          <p:cNvPr id="134" name="Rectangle 133"/>
          <p:cNvSpPr/>
          <p:nvPr userDrawn="1"/>
        </p:nvSpPr>
        <p:spPr>
          <a:xfrm>
            <a:off x="506947" y="1658372"/>
            <a:ext cx="1742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Office/Technology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69" name="Rectangle 468"/>
          <p:cNvSpPr/>
          <p:nvPr userDrawn="1"/>
        </p:nvSpPr>
        <p:spPr>
          <a:xfrm>
            <a:off x="7387617" y="1658372"/>
            <a:ext cx="8915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Security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cxnSp>
        <p:nvCxnSpPr>
          <p:cNvPr id="470" name="Straight Connector 469"/>
          <p:cNvCxnSpPr/>
          <p:nvPr userDrawn="1"/>
        </p:nvCxnSpPr>
        <p:spPr bwMode="auto">
          <a:xfrm>
            <a:off x="552985" y="1973434"/>
            <a:ext cx="67506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2" name="Straight Connector 471"/>
          <p:cNvCxnSpPr/>
          <p:nvPr userDrawn="1"/>
        </p:nvCxnSpPr>
        <p:spPr bwMode="auto">
          <a:xfrm>
            <a:off x="7461829" y="1973434"/>
            <a:ext cx="55596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6" name="Rectangle 565"/>
          <p:cNvSpPr/>
          <p:nvPr userDrawn="1"/>
        </p:nvSpPr>
        <p:spPr>
          <a:xfrm>
            <a:off x="7407668" y="4925002"/>
            <a:ext cx="771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People</a:t>
            </a:r>
          </a:p>
        </p:txBody>
      </p:sp>
      <p:cxnSp>
        <p:nvCxnSpPr>
          <p:cNvPr id="567" name="Straight Connector 566"/>
          <p:cNvCxnSpPr/>
          <p:nvPr userDrawn="1"/>
        </p:nvCxnSpPr>
        <p:spPr bwMode="auto">
          <a:xfrm>
            <a:off x="7453388" y="5240064"/>
            <a:ext cx="1551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7" name="Freeform 436"/>
          <p:cNvSpPr>
            <a:spLocks noEditPoints="1"/>
          </p:cNvSpPr>
          <p:nvPr userDrawn="1"/>
        </p:nvSpPr>
        <p:spPr bwMode="auto">
          <a:xfrm>
            <a:off x="12496498" y="2163279"/>
            <a:ext cx="339502" cy="452463"/>
          </a:xfrm>
          <a:custGeom>
            <a:avLst/>
            <a:gdLst>
              <a:gd name="T0" fmla="*/ 85 w 342"/>
              <a:gd name="T1" fmla="*/ 186 h 456"/>
              <a:gd name="T2" fmla="*/ 257 w 342"/>
              <a:gd name="T3" fmla="*/ 186 h 456"/>
              <a:gd name="T4" fmla="*/ 257 w 342"/>
              <a:gd name="T5" fmla="*/ 129 h 456"/>
              <a:gd name="T6" fmla="*/ 232 w 342"/>
              <a:gd name="T7" fmla="*/ 68 h 456"/>
              <a:gd name="T8" fmla="*/ 171 w 342"/>
              <a:gd name="T9" fmla="*/ 43 h 456"/>
              <a:gd name="T10" fmla="*/ 111 w 342"/>
              <a:gd name="T11" fmla="*/ 68 h 456"/>
              <a:gd name="T12" fmla="*/ 85 w 342"/>
              <a:gd name="T13" fmla="*/ 129 h 456"/>
              <a:gd name="T14" fmla="*/ 85 w 342"/>
              <a:gd name="T15" fmla="*/ 186 h 456"/>
              <a:gd name="T16" fmla="*/ 171 w 342"/>
              <a:gd name="T17" fmla="*/ 271 h 456"/>
              <a:gd name="T18" fmla="*/ 135 w 342"/>
              <a:gd name="T19" fmla="*/ 307 h 456"/>
              <a:gd name="T20" fmla="*/ 157 w 342"/>
              <a:gd name="T21" fmla="*/ 339 h 456"/>
              <a:gd name="T22" fmla="*/ 157 w 342"/>
              <a:gd name="T23" fmla="*/ 364 h 456"/>
              <a:gd name="T24" fmla="*/ 171 w 342"/>
              <a:gd name="T25" fmla="*/ 378 h 456"/>
              <a:gd name="T26" fmla="*/ 185 w 342"/>
              <a:gd name="T27" fmla="*/ 364 h 456"/>
              <a:gd name="T28" fmla="*/ 185 w 342"/>
              <a:gd name="T29" fmla="*/ 339 h 456"/>
              <a:gd name="T30" fmla="*/ 207 w 342"/>
              <a:gd name="T31" fmla="*/ 307 h 456"/>
              <a:gd name="T32" fmla="*/ 171 w 342"/>
              <a:gd name="T33" fmla="*/ 271 h 456"/>
              <a:gd name="T34" fmla="*/ 299 w 342"/>
              <a:gd name="T35" fmla="*/ 186 h 456"/>
              <a:gd name="T36" fmla="*/ 299 w 342"/>
              <a:gd name="T37" fmla="*/ 186 h 456"/>
              <a:gd name="T38" fmla="*/ 342 w 342"/>
              <a:gd name="T39" fmla="*/ 228 h 456"/>
              <a:gd name="T40" fmla="*/ 342 w 342"/>
              <a:gd name="T41" fmla="*/ 414 h 456"/>
              <a:gd name="T42" fmla="*/ 299 w 342"/>
              <a:gd name="T43" fmla="*/ 456 h 456"/>
              <a:gd name="T44" fmla="*/ 43 w 342"/>
              <a:gd name="T45" fmla="*/ 456 h 456"/>
              <a:gd name="T46" fmla="*/ 0 w 342"/>
              <a:gd name="T47" fmla="*/ 414 h 456"/>
              <a:gd name="T48" fmla="*/ 0 w 342"/>
              <a:gd name="T49" fmla="*/ 228 h 456"/>
              <a:gd name="T50" fmla="*/ 43 w 342"/>
              <a:gd name="T51" fmla="*/ 186 h 456"/>
              <a:gd name="T52" fmla="*/ 43 w 342"/>
              <a:gd name="T53" fmla="*/ 129 h 456"/>
              <a:gd name="T54" fmla="*/ 80 w 342"/>
              <a:gd name="T55" fmla="*/ 38 h 456"/>
              <a:gd name="T56" fmla="*/ 171 w 342"/>
              <a:gd name="T57" fmla="*/ 0 h 456"/>
              <a:gd name="T58" fmla="*/ 262 w 342"/>
              <a:gd name="T59" fmla="*/ 38 h 456"/>
              <a:gd name="T60" fmla="*/ 299 w 342"/>
              <a:gd name="T61" fmla="*/ 129 h 456"/>
              <a:gd name="T62" fmla="*/ 299 w 342"/>
              <a:gd name="T63" fmla="*/ 18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2" h="456">
                <a:moveTo>
                  <a:pt x="85" y="186"/>
                </a:moveTo>
                <a:cubicBezTo>
                  <a:pt x="257" y="186"/>
                  <a:pt x="257" y="186"/>
                  <a:pt x="257" y="186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57" y="105"/>
                  <a:pt x="247" y="84"/>
                  <a:pt x="232" y="68"/>
                </a:cubicBezTo>
                <a:cubicBezTo>
                  <a:pt x="216" y="53"/>
                  <a:pt x="195" y="43"/>
                  <a:pt x="171" y="43"/>
                </a:cubicBezTo>
                <a:cubicBezTo>
                  <a:pt x="147" y="43"/>
                  <a:pt x="126" y="53"/>
                  <a:pt x="111" y="68"/>
                </a:cubicBezTo>
                <a:cubicBezTo>
                  <a:pt x="95" y="84"/>
                  <a:pt x="85" y="105"/>
                  <a:pt x="85" y="129"/>
                </a:cubicBezTo>
                <a:cubicBezTo>
                  <a:pt x="85" y="186"/>
                  <a:pt x="85" y="186"/>
                  <a:pt x="85" y="186"/>
                </a:cubicBezTo>
                <a:close/>
                <a:moveTo>
                  <a:pt x="171" y="271"/>
                </a:moveTo>
                <a:cubicBezTo>
                  <a:pt x="151" y="271"/>
                  <a:pt x="135" y="287"/>
                  <a:pt x="135" y="307"/>
                </a:cubicBezTo>
                <a:cubicBezTo>
                  <a:pt x="135" y="321"/>
                  <a:pt x="144" y="334"/>
                  <a:pt x="157" y="339"/>
                </a:cubicBezTo>
                <a:cubicBezTo>
                  <a:pt x="157" y="364"/>
                  <a:pt x="157" y="364"/>
                  <a:pt x="157" y="364"/>
                </a:cubicBezTo>
                <a:cubicBezTo>
                  <a:pt x="157" y="372"/>
                  <a:pt x="163" y="378"/>
                  <a:pt x="171" y="378"/>
                </a:cubicBezTo>
                <a:cubicBezTo>
                  <a:pt x="179" y="378"/>
                  <a:pt x="185" y="372"/>
                  <a:pt x="185" y="364"/>
                </a:cubicBezTo>
                <a:cubicBezTo>
                  <a:pt x="185" y="339"/>
                  <a:pt x="185" y="339"/>
                  <a:pt x="185" y="339"/>
                </a:cubicBezTo>
                <a:cubicBezTo>
                  <a:pt x="198" y="334"/>
                  <a:pt x="207" y="321"/>
                  <a:pt x="207" y="307"/>
                </a:cubicBezTo>
                <a:cubicBezTo>
                  <a:pt x="207" y="287"/>
                  <a:pt x="191" y="271"/>
                  <a:pt x="171" y="271"/>
                </a:cubicBezTo>
                <a:close/>
                <a:moveTo>
                  <a:pt x="299" y="186"/>
                </a:moveTo>
                <a:cubicBezTo>
                  <a:pt x="299" y="186"/>
                  <a:pt x="299" y="186"/>
                  <a:pt x="299" y="186"/>
                </a:cubicBezTo>
                <a:cubicBezTo>
                  <a:pt x="323" y="186"/>
                  <a:pt x="342" y="205"/>
                  <a:pt x="342" y="228"/>
                </a:cubicBezTo>
                <a:cubicBezTo>
                  <a:pt x="342" y="414"/>
                  <a:pt x="342" y="414"/>
                  <a:pt x="342" y="414"/>
                </a:cubicBezTo>
                <a:cubicBezTo>
                  <a:pt x="342" y="437"/>
                  <a:pt x="323" y="456"/>
                  <a:pt x="299" y="456"/>
                </a:cubicBezTo>
                <a:cubicBezTo>
                  <a:pt x="43" y="456"/>
                  <a:pt x="43" y="456"/>
                  <a:pt x="43" y="456"/>
                </a:cubicBezTo>
                <a:cubicBezTo>
                  <a:pt x="19" y="456"/>
                  <a:pt x="0" y="437"/>
                  <a:pt x="0" y="414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05"/>
                  <a:pt x="19" y="186"/>
                  <a:pt x="43" y="186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43" y="93"/>
                  <a:pt x="57" y="61"/>
                  <a:pt x="80" y="38"/>
                </a:cubicBezTo>
                <a:cubicBezTo>
                  <a:pt x="104" y="15"/>
                  <a:pt x="136" y="0"/>
                  <a:pt x="171" y="0"/>
                </a:cubicBezTo>
                <a:cubicBezTo>
                  <a:pt x="206" y="0"/>
                  <a:pt x="239" y="15"/>
                  <a:pt x="262" y="38"/>
                </a:cubicBezTo>
                <a:cubicBezTo>
                  <a:pt x="285" y="61"/>
                  <a:pt x="299" y="93"/>
                  <a:pt x="299" y="129"/>
                </a:cubicBezTo>
                <a:lnTo>
                  <a:pt x="299" y="1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1" name="Freeform 45"/>
          <p:cNvSpPr>
            <a:spLocks noEditPoints="1"/>
          </p:cNvSpPr>
          <p:nvPr userDrawn="1"/>
        </p:nvSpPr>
        <p:spPr bwMode="auto">
          <a:xfrm>
            <a:off x="12497625" y="2803929"/>
            <a:ext cx="337249" cy="450612"/>
          </a:xfrm>
          <a:custGeom>
            <a:avLst/>
            <a:gdLst>
              <a:gd name="T0" fmla="*/ 85 w 341"/>
              <a:gd name="T1" fmla="*/ 185 h 455"/>
              <a:gd name="T2" fmla="*/ 199 w 341"/>
              <a:gd name="T3" fmla="*/ 185 h 455"/>
              <a:gd name="T4" fmla="*/ 199 w 341"/>
              <a:gd name="T5" fmla="*/ 185 h 455"/>
              <a:gd name="T6" fmla="*/ 298 w 341"/>
              <a:gd name="T7" fmla="*/ 185 h 455"/>
              <a:gd name="T8" fmla="*/ 341 w 341"/>
              <a:gd name="T9" fmla="*/ 227 h 455"/>
              <a:gd name="T10" fmla="*/ 341 w 341"/>
              <a:gd name="T11" fmla="*/ 412 h 455"/>
              <a:gd name="T12" fmla="*/ 298 w 341"/>
              <a:gd name="T13" fmla="*/ 455 h 455"/>
              <a:gd name="T14" fmla="*/ 43 w 341"/>
              <a:gd name="T15" fmla="*/ 455 h 455"/>
              <a:gd name="T16" fmla="*/ 0 w 341"/>
              <a:gd name="T17" fmla="*/ 412 h 455"/>
              <a:gd name="T18" fmla="*/ 0 w 341"/>
              <a:gd name="T19" fmla="*/ 227 h 455"/>
              <a:gd name="T20" fmla="*/ 43 w 341"/>
              <a:gd name="T21" fmla="*/ 185 h 455"/>
              <a:gd name="T22" fmla="*/ 43 w 341"/>
              <a:gd name="T23" fmla="*/ 128 h 455"/>
              <a:gd name="T24" fmla="*/ 80 w 341"/>
              <a:gd name="T25" fmla="*/ 38 h 455"/>
              <a:gd name="T26" fmla="*/ 170 w 341"/>
              <a:gd name="T27" fmla="*/ 0 h 455"/>
              <a:gd name="T28" fmla="*/ 261 w 341"/>
              <a:gd name="T29" fmla="*/ 38 h 455"/>
              <a:gd name="T30" fmla="*/ 298 w 341"/>
              <a:gd name="T31" fmla="*/ 128 h 455"/>
              <a:gd name="T32" fmla="*/ 298 w 341"/>
              <a:gd name="T33" fmla="*/ 135 h 455"/>
              <a:gd name="T34" fmla="*/ 277 w 341"/>
              <a:gd name="T35" fmla="*/ 156 h 455"/>
              <a:gd name="T36" fmla="*/ 255 w 341"/>
              <a:gd name="T37" fmla="*/ 135 h 455"/>
              <a:gd name="T38" fmla="*/ 255 w 341"/>
              <a:gd name="T39" fmla="*/ 128 h 455"/>
              <a:gd name="T40" fmla="*/ 231 w 341"/>
              <a:gd name="T41" fmla="*/ 68 h 455"/>
              <a:gd name="T42" fmla="*/ 170 w 341"/>
              <a:gd name="T43" fmla="*/ 43 h 455"/>
              <a:gd name="T44" fmla="*/ 110 w 341"/>
              <a:gd name="T45" fmla="*/ 68 h 455"/>
              <a:gd name="T46" fmla="*/ 85 w 341"/>
              <a:gd name="T47" fmla="*/ 128 h 455"/>
              <a:gd name="T48" fmla="*/ 85 w 341"/>
              <a:gd name="T49" fmla="*/ 185 h 455"/>
              <a:gd name="T50" fmla="*/ 170 w 341"/>
              <a:gd name="T51" fmla="*/ 270 h 455"/>
              <a:gd name="T52" fmla="*/ 135 w 341"/>
              <a:gd name="T53" fmla="*/ 305 h 455"/>
              <a:gd name="T54" fmla="*/ 156 w 341"/>
              <a:gd name="T55" fmla="*/ 338 h 455"/>
              <a:gd name="T56" fmla="*/ 156 w 341"/>
              <a:gd name="T57" fmla="*/ 362 h 455"/>
              <a:gd name="T58" fmla="*/ 170 w 341"/>
              <a:gd name="T59" fmla="*/ 376 h 455"/>
              <a:gd name="T60" fmla="*/ 184 w 341"/>
              <a:gd name="T61" fmla="*/ 362 h 455"/>
              <a:gd name="T62" fmla="*/ 184 w 341"/>
              <a:gd name="T63" fmla="*/ 338 h 455"/>
              <a:gd name="T64" fmla="*/ 206 w 341"/>
              <a:gd name="T65" fmla="*/ 305 h 455"/>
              <a:gd name="T66" fmla="*/ 170 w 341"/>
              <a:gd name="T67" fmla="*/ 27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1" h="455">
                <a:moveTo>
                  <a:pt x="85" y="185"/>
                </a:moveTo>
                <a:cubicBezTo>
                  <a:pt x="199" y="185"/>
                  <a:pt x="199" y="185"/>
                  <a:pt x="199" y="185"/>
                </a:cubicBezTo>
                <a:cubicBezTo>
                  <a:pt x="199" y="185"/>
                  <a:pt x="199" y="185"/>
                  <a:pt x="199" y="185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322" y="185"/>
                  <a:pt x="341" y="204"/>
                  <a:pt x="341" y="227"/>
                </a:cubicBezTo>
                <a:cubicBezTo>
                  <a:pt x="341" y="412"/>
                  <a:pt x="341" y="412"/>
                  <a:pt x="341" y="412"/>
                </a:cubicBezTo>
                <a:cubicBezTo>
                  <a:pt x="341" y="435"/>
                  <a:pt x="322" y="455"/>
                  <a:pt x="298" y="455"/>
                </a:cubicBezTo>
                <a:cubicBezTo>
                  <a:pt x="43" y="455"/>
                  <a:pt x="43" y="455"/>
                  <a:pt x="43" y="455"/>
                </a:cubicBezTo>
                <a:cubicBezTo>
                  <a:pt x="19" y="455"/>
                  <a:pt x="0" y="435"/>
                  <a:pt x="0" y="412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04"/>
                  <a:pt x="19" y="185"/>
                  <a:pt x="43" y="185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93"/>
                  <a:pt x="57" y="61"/>
                  <a:pt x="80" y="38"/>
                </a:cubicBezTo>
                <a:cubicBezTo>
                  <a:pt x="103" y="14"/>
                  <a:pt x="135" y="0"/>
                  <a:pt x="170" y="0"/>
                </a:cubicBezTo>
                <a:cubicBezTo>
                  <a:pt x="206" y="0"/>
                  <a:pt x="238" y="14"/>
                  <a:pt x="261" y="38"/>
                </a:cubicBezTo>
                <a:cubicBezTo>
                  <a:pt x="284" y="61"/>
                  <a:pt x="298" y="93"/>
                  <a:pt x="298" y="128"/>
                </a:cubicBezTo>
                <a:cubicBezTo>
                  <a:pt x="298" y="135"/>
                  <a:pt x="298" y="135"/>
                  <a:pt x="298" y="135"/>
                </a:cubicBezTo>
                <a:cubicBezTo>
                  <a:pt x="298" y="147"/>
                  <a:pt x="289" y="156"/>
                  <a:pt x="277" y="156"/>
                </a:cubicBezTo>
                <a:cubicBezTo>
                  <a:pt x="265" y="156"/>
                  <a:pt x="255" y="147"/>
                  <a:pt x="255" y="135"/>
                </a:cubicBezTo>
                <a:cubicBezTo>
                  <a:pt x="255" y="128"/>
                  <a:pt x="255" y="128"/>
                  <a:pt x="255" y="128"/>
                </a:cubicBezTo>
                <a:cubicBezTo>
                  <a:pt x="255" y="104"/>
                  <a:pt x="246" y="83"/>
                  <a:pt x="231" y="68"/>
                </a:cubicBezTo>
                <a:cubicBezTo>
                  <a:pt x="215" y="52"/>
                  <a:pt x="194" y="43"/>
                  <a:pt x="170" y="43"/>
                </a:cubicBezTo>
                <a:cubicBezTo>
                  <a:pt x="147" y="43"/>
                  <a:pt x="125" y="52"/>
                  <a:pt x="110" y="68"/>
                </a:cubicBezTo>
                <a:cubicBezTo>
                  <a:pt x="95" y="83"/>
                  <a:pt x="85" y="104"/>
                  <a:pt x="85" y="128"/>
                </a:cubicBezTo>
                <a:cubicBezTo>
                  <a:pt x="85" y="185"/>
                  <a:pt x="85" y="185"/>
                  <a:pt x="85" y="185"/>
                </a:cubicBezTo>
                <a:close/>
                <a:moveTo>
                  <a:pt x="170" y="270"/>
                </a:moveTo>
                <a:cubicBezTo>
                  <a:pt x="151" y="270"/>
                  <a:pt x="135" y="286"/>
                  <a:pt x="135" y="305"/>
                </a:cubicBezTo>
                <a:cubicBezTo>
                  <a:pt x="135" y="320"/>
                  <a:pt x="144" y="332"/>
                  <a:pt x="156" y="338"/>
                </a:cubicBezTo>
                <a:cubicBezTo>
                  <a:pt x="156" y="362"/>
                  <a:pt x="156" y="362"/>
                  <a:pt x="156" y="362"/>
                </a:cubicBezTo>
                <a:cubicBezTo>
                  <a:pt x="156" y="370"/>
                  <a:pt x="163" y="376"/>
                  <a:pt x="170" y="376"/>
                </a:cubicBezTo>
                <a:cubicBezTo>
                  <a:pt x="178" y="376"/>
                  <a:pt x="184" y="370"/>
                  <a:pt x="184" y="362"/>
                </a:cubicBezTo>
                <a:cubicBezTo>
                  <a:pt x="184" y="338"/>
                  <a:pt x="184" y="338"/>
                  <a:pt x="184" y="338"/>
                </a:cubicBezTo>
                <a:cubicBezTo>
                  <a:pt x="197" y="332"/>
                  <a:pt x="206" y="320"/>
                  <a:pt x="206" y="305"/>
                </a:cubicBezTo>
                <a:cubicBezTo>
                  <a:pt x="206" y="286"/>
                  <a:pt x="190" y="270"/>
                  <a:pt x="170" y="2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5" name="Freeform 27"/>
          <p:cNvSpPr>
            <a:spLocks noEditPoints="1"/>
          </p:cNvSpPr>
          <p:nvPr userDrawn="1"/>
        </p:nvSpPr>
        <p:spPr bwMode="auto">
          <a:xfrm>
            <a:off x="12472407" y="3452845"/>
            <a:ext cx="387684" cy="387684"/>
          </a:xfrm>
          <a:custGeom>
            <a:avLst/>
            <a:gdLst>
              <a:gd name="T0" fmla="*/ 286 w 435"/>
              <a:gd name="T1" fmla="*/ 0 h 435"/>
              <a:gd name="T2" fmla="*/ 136 w 435"/>
              <a:gd name="T3" fmla="*/ 149 h 435"/>
              <a:gd name="T4" fmla="*/ 150 w 435"/>
              <a:gd name="T5" fmla="*/ 212 h 435"/>
              <a:gd name="T6" fmla="*/ 4 w 435"/>
              <a:gd name="T7" fmla="*/ 357 h 435"/>
              <a:gd name="T8" fmla="*/ 0 w 435"/>
              <a:gd name="T9" fmla="*/ 367 h 435"/>
              <a:gd name="T10" fmla="*/ 0 w 435"/>
              <a:gd name="T11" fmla="*/ 421 h 435"/>
              <a:gd name="T12" fmla="*/ 14 w 435"/>
              <a:gd name="T13" fmla="*/ 435 h 435"/>
              <a:gd name="T14" fmla="*/ 68 w 435"/>
              <a:gd name="T15" fmla="*/ 435 h 435"/>
              <a:gd name="T16" fmla="*/ 78 w 435"/>
              <a:gd name="T17" fmla="*/ 431 h 435"/>
              <a:gd name="T18" fmla="*/ 223 w 435"/>
              <a:gd name="T19" fmla="*/ 285 h 435"/>
              <a:gd name="T20" fmla="*/ 286 w 435"/>
              <a:gd name="T21" fmla="*/ 299 h 435"/>
              <a:gd name="T22" fmla="*/ 435 w 435"/>
              <a:gd name="T23" fmla="*/ 149 h 435"/>
              <a:gd name="T24" fmla="*/ 286 w 435"/>
              <a:gd name="T25" fmla="*/ 0 h 435"/>
              <a:gd name="T26" fmla="*/ 326 w 435"/>
              <a:gd name="T27" fmla="*/ 68 h 435"/>
              <a:gd name="T28" fmla="*/ 367 w 435"/>
              <a:gd name="T29" fmla="*/ 108 h 435"/>
              <a:gd name="T30" fmla="*/ 326 w 435"/>
              <a:gd name="T31" fmla="*/ 149 h 435"/>
              <a:gd name="T32" fmla="*/ 286 w 435"/>
              <a:gd name="T33" fmla="*/ 108 h 435"/>
              <a:gd name="T34" fmla="*/ 326 w 435"/>
              <a:gd name="T35" fmla="*/ 68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5" h="435">
                <a:moveTo>
                  <a:pt x="286" y="0"/>
                </a:moveTo>
                <a:cubicBezTo>
                  <a:pt x="203" y="0"/>
                  <a:pt x="136" y="67"/>
                  <a:pt x="136" y="149"/>
                </a:cubicBezTo>
                <a:cubicBezTo>
                  <a:pt x="136" y="171"/>
                  <a:pt x="141" y="193"/>
                  <a:pt x="150" y="212"/>
                </a:cubicBezTo>
                <a:cubicBezTo>
                  <a:pt x="4" y="357"/>
                  <a:pt x="4" y="357"/>
                  <a:pt x="4" y="357"/>
                </a:cubicBezTo>
                <a:cubicBezTo>
                  <a:pt x="1" y="360"/>
                  <a:pt x="0" y="363"/>
                  <a:pt x="0" y="367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9"/>
                  <a:pt x="6" y="435"/>
                  <a:pt x="14" y="435"/>
                </a:cubicBezTo>
                <a:cubicBezTo>
                  <a:pt x="68" y="435"/>
                  <a:pt x="68" y="435"/>
                  <a:pt x="68" y="435"/>
                </a:cubicBezTo>
                <a:cubicBezTo>
                  <a:pt x="72" y="435"/>
                  <a:pt x="75" y="433"/>
                  <a:pt x="78" y="431"/>
                </a:cubicBezTo>
                <a:cubicBezTo>
                  <a:pt x="223" y="285"/>
                  <a:pt x="223" y="285"/>
                  <a:pt x="223" y="285"/>
                </a:cubicBezTo>
                <a:cubicBezTo>
                  <a:pt x="242" y="294"/>
                  <a:pt x="263" y="299"/>
                  <a:pt x="286" y="299"/>
                </a:cubicBezTo>
                <a:cubicBezTo>
                  <a:pt x="368" y="299"/>
                  <a:pt x="435" y="232"/>
                  <a:pt x="435" y="149"/>
                </a:cubicBezTo>
                <a:cubicBezTo>
                  <a:pt x="435" y="67"/>
                  <a:pt x="368" y="0"/>
                  <a:pt x="286" y="0"/>
                </a:cubicBezTo>
                <a:close/>
                <a:moveTo>
                  <a:pt x="326" y="68"/>
                </a:moveTo>
                <a:cubicBezTo>
                  <a:pt x="349" y="68"/>
                  <a:pt x="367" y="86"/>
                  <a:pt x="367" y="108"/>
                </a:cubicBezTo>
                <a:cubicBezTo>
                  <a:pt x="367" y="131"/>
                  <a:pt x="349" y="149"/>
                  <a:pt x="326" y="149"/>
                </a:cubicBezTo>
                <a:cubicBezTo>
                  <a:pt x="304" y="149"/>
                  <a:pt x="286" y="131"/>
                  <a:pt x="286" y="108"/>
                </a:cubicBezTo>
                <a:cubicBezTo>
                  <a:pt x="286" y="86"/>
                  <a:pt x="304" y="68"/>
                  <a:pt x="326" y="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7" name="Freeform 6"/>
          <p:cNvSpPr>
            <a:spLocks/>
          </p:cNvSpPr>
          <p:nvPr userDrawn="1"/>
        </p:nvSpPr>
        <p:spPr bwMode="auto">
          <a:xfrm>
            <a:off x="12463826" y="5350371"/>
            <a:ext cx="404847" cy="403054"/>
          </a:xfrm>
          <a:custGeom>
            <a:avLst/>
            <a:gdLst>
              <a:gd name="T0" fmla="*/ 84 w 446"/>
              <a:gd name="T1" fmla="*/ 444 h 444"/>
              <a:gd name="T2" fmla="*/ 76 w 446"/>
              <a:gd name="T3" fmla="*/ 442 h 444"/>
              <a:gd name="T4" fmla="*/ 71 w 446"/>
              <a:gd name="T5" fmla="*/ 426 h 444"/>
              <a:gd name="T6" fmla="*/ 121 w 446"/>
              <a:gd name="T7" fmla="*/ 274 h 444"/>
              <a:gd name="T8" fmla="*/ 7 w 446"/>
              <a:gd name="T9" fmla="*/ 192 h 444"/>
              <a:gd name="T10" fmla="*/ 1 w 446"/>
              <a:gd name="T11" fmla="*/ 176 h 444"/>
              <a:gd name="T12" fmla="*/ 15 w 446"/>
              <a:gd name="T13" fmla="*/ 167 h 444"/>
              <a:gd name="T14" fmla="*/ 157 w 446"/>
              <a:gd name="T15" fmla="*/ 167 h 444"/>
              <a:gd name="T16" fmla="*/ 210 w 446"/>
              <a:gd name="T17" fmla="*/ 9 h 444"/>
              <a:gd name="T18" fmla="*/ 223 w 446"/>
              <a:gd name="T19" fmla="*/ 0 h 444"/>
              <a:gd name="T20" fmla="*/ 236 w 446"/>
              <a:gd name="T21" fmla="*/ 9 h 444"/>
              <a:gd name="T22" fmla="*/ 289 w 446"/>
              <a:gd name="T23" fmla="*/ 167 h 444"/>
              <a:gd name="T24" fmla="*/ 431 w 446"/>
              <a:gd name="T25" fmla="*/ 167 h 444"/>
              <a:gd name="T26" fmla="*/ 445 w 446"/>
              <a:gd name="T27" fmla="*/ 176 h 444"/>
              <a:gd name="T28" fmla="*/ 439 w 446"/>
              <a:gd name="T29" fmla="*/ 192 h 444"/>
              <a:gd name="T30" fmla="*/ 325 w 446"/>
              <a:gd name="T31" fmla="*/ 274 h 444"/>
              <a:gd name="T32" fmla="*/ 375 w 446"/>
              <a:gd name="T33" fmla="*/ 426 h 444"/>
              <a:gd name="T34" fmla="*/ 370 w 446"/>
              <a:gd name="T35" fmla="*/ 442 h 444"/>
              <a:gd name="T36" fmla="*/ 362 w 446"/>
              <a:gd name="T37" fmla="*/ 444 h 444"/>
              <a:gd name="T38" fmla="*/ 354 w 446"/>
              <a:gd name="T39" fmla="*/ 442 h 444"/>
              <a:gd name="T40" fmla="*/ 223 w 446"/>
              <a:gd name="T41" fmla="*/ 348 h 444"/>
              <a:gd name="T42" fmla="*/ 92 w 446"/>
              <a:gd name="T43" fmla="*/ 442 h 444"/>
              <a:gd name="T44" fmla="*/ 84 w 446"/>
              <a:gd name="T45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6" h="444">
                <a:moveTo>
                  <a:pt x="84" y="444"/>
                </a:moveTo>
                <a:cubicBezTo>
                  <a:pt x="81" y="444"/>
                  <a:pt x="78" y="443"/>
                  <a:pt x="76" y="442"/>
                </a:cubicBezTo>
                <a:cubicBezTo>
                  <a:pt x="71" y="438"/>
                  <a:pt x="69" y="432"/>
                  <a:pt x="71" y="426"/>
                </a:cubicBezTo>
                <a:cubicBezTo>
                  <a:pt x="121" y="274"/>
                  <a:pt x="121" y="274"/>
                  <a:pt x="121" y="274"/>
                </a:cubicBezTo>
                <a:cubicBezTo>
                  <a:pt x="7" y="192"/>
                  <a:pt x="7" y="192"/>
                  <a:pt x="7" y="192"/>
                </a:cubicBezTo>
                <a:cubicBezTo>
                  <a:pt x="2" y="188"/>
                  <a:pt x="0" y="182"/>
                  <a:pt x="1" y="176"/>
                </a:cubicBezTo>
                <a:cubicBezTo>
                  <a:pt x="3" y="170"/>
                  <a:pt x="9" y="167"/>
                  <a:pt x="15" y="167"/>
                </a:cubicBezTo>
                <a:cubicBezTo>
                  <a:pt x="157" y="167"/>
                  <a:pt x="157" y="167"/>
                  <a:pt x="157" y="167"/>
                </a:cubicBezTo>
                <a:cubicBezTo>
                  <a:pt x="210" y="9"/>
                  <a:pt x="210" y="9"/>
                  <a:pt x="210" y="9"/>
                </a:cubicBezTo>
                <a:cubicBezTo>
                  <a:pt x="212" y="4"/>
                  <a:pt x="217" y="0"/>
                  <a:pt x="223" y="0"/>
                </a:cubicBezTo>
                <a:cubicBezTo>
                  <a:pt x="229" y="0"/>
                  <a:pt x="234" y="4"/>
                  <a:pt x="236" y="9"/>
                </a:cubicBezTo>
                <a:cubicBezTo>
                  <a:pt x="289" y="167"/>
                  <a:pt x="289" y="167"/>
                  <a:pt x="289" y="167"/>
                </a:cubicBezTo>
                <a:cubicBezTo>
                  <a:pt x="431" y="167"/>
                  <a:pt x="431" y="167"/>
                  <a:pt x="431" y="167"/>
                </a:cubicBezTo>
                <a:cubicBezTo>
                  <a:pt x="437" y="167"/>
                  <a:pt x="443" y="170"/>
                  <a:pt x="445" y="176"/>
                </a:cubicBezTo>
                <a:cubicBezTo>
                  <a:pt x="446" y="182"/>
                  <a:pt x="444" y="188"/>
                  <a:pt x="439" y="192"/>
                </a:cubicBezTo>
                <a:cubicBezTo>
                  <a:pt x="325" y="274"/>
                  <a:pt x="325" y="274"/>
                  <a:pt x="325" y="274"/>
                </a:cubicBezTo>
                <a:cubicBezTo>
                  <a:pt x="375" y="426"/>
                  <a:pt x="375" y="426"/>
                  <a:pt x="375" y="426"/>
                </a:cubicBezTo>
                <a:cubicBezTo>
                  <a:pt x="377" y="432"/>
                  <a:pt x="375" y="438"/>
                  <a:pt x="370" y="442"/>
                </a:cubicBezTo>
                <a:cubicBezTo>
                  <a:pt x="368" y="443"/>
                  <a:pt x="365" y="444"/>
                  <a:pt x="362" y="444"/>
                </a:cubicBezTo>
                <a:cubicBezTo>
                  <a:pt x="359" y="444"/>
                  <a:pt x="356" y="443"/>
                  <a:pt x="354" y="442"/>
                </a:cubicBezTo>
                <a:cubicBezTo>
                  <a:pt x="223" y="348"/>
                  <a:pt x="223" y="348"/>
                  <a:pt x="223" y="348"/>
                </a:cubicBezTo>
                <a:cubicBezTo>
                  <a:pt x="92" y="442"/>
                  <a:pt x="92" y="442"/>
                  <a:pt x="92" y="442"/>
                </a:cubicBezTo>
                <a:cubicBezTo>
                  <a:pt x="90" y="443"/>
                  <a:pt x="87" y="444"/>
                  <a:pt x="84" y="44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21" name="Freeform 16"/>
          <p:cNvSpPr>
            <a:spLocks noEditPoints="1"/>
          </p:cNvSpPr>
          <p:nvPr userDrawn="1"/>
        </p:nvSpPr>
        <p:spPr bwMode="auto">
          <a:xfrm>
            <a:off x="8444840" y="5426209"/>
            <a:ext cx="423040" cy="305678"/>
          </a:xfrm>
          <a:custGeom>
            <a:avLst/>
            <a:gdLst>
              <a:gd name="T0" fmla="*/ 12 w 448"/>
              <a:gd name="T1" fmla="*/ 324 h 324"/>
              <a:gd name="T2" fmla="*/ 142 w 448"/>
              <a:gd name="T3" fmla="*/ 279 h 324"/>
              <a:gd name="T4" fmla="*/ 161 w 448"/>
              <a:gd name="T5" fmla="*/ 199 h 324"/>
              <a:gd name="T6" fmla="*/ 154 w 448"/>
              <a:gd name="T7" fmla="*/ 195 h 324"/>
              <a:gd name="T8" fmla="*/ 155 w 448"/>
              <a:gd name="T9" fmla="*/ 179 h 324"/>
              <a:gd name="T10" fmla="*/ 184 w 448"/>
              <a:gd name="T11" fmla="*/ 184 h 324"/>
              <a:gd name="T12" fmla="*/ 176 w 448"/>
              <a:gd name="T13" fmla="*/ 199 h 324"/>
              <a:gd name="T14" fmla="*/ 183 w 448"/>
              <a:gd name="T15" fmla="*/ 278 h 324"/>
              <a:gd name="T16" fmla="*/ 210 w 448"/>
              <a:gd name="T17" fmla="*/ 175 h 324"/>
              <a:gd name="T18" fmla="*/ 317 w 448"/>
              <a:gd name="T19" fmla="*/ 249 h 324"/>
              <a:gd name="T20" fmla="*/ 350 w 448"/>
              <a:gd name="T21" fmla="*/ 221 h 324"/>
              <a:gd name="T22" fmla="*/ 339 w 448"/>
              <a:gd name="T23" fmla="*/ 299 h 324"/>
              <a:gd name="T24" fmla="*/ 340 w 448"/>
              <a:gd name="T25" fmla="*/ 324 h 324"/>
              <a:gd name="T26" fmla="*/ 409 w 448"/>
              <a:gd name="T27" fmla="*/ 219 h 324"/>
              <a:gd name="T28" fmla="*/ 350 w 448"/>
              <a:gd name="T29" fmla="*/ 221 h 324"/>
              <a:gd name="T30" fmla="*/ 298 w 448"/>
              <a:gd name="T31" fmla="*/ 195 h 324"/>
              <a:gd name="T32" fmla="*/ 305 w 448"/>
              <a:gd name="T33" fmla="*/ 190 h 324"/>
              <a:gd name="T34" fmla="*/ 312 w 448"/>
              <a:gd name="T35" fmla="*/ 119 h 324"/>
              <a:gd name="T36" fmla="*/ 369 w 448"/>
              <a:gd name="T37" fmla="*/ 117 h 324"/>
              <a:gd name="T38" fmla="*/ 378 w 448"/>
              <a:gd name="T39" fmla="*/ 118 h 324"/>
              <a:gd name="T40" fmla="*/ 352 w 448"/>
              <a:gd name="T41" fmla="*/ 185 h 324"/>
              <a:gd name="T42" fmla="*/ 396 w 448"/>
              <a:gd name="T43" fmla="*/ 209 h 324"/>
              <a:gd name="T44" fmla="*/ 354 w 448"/>
              <a:gd name="T45" fmla="*/ 39 h 324"/>
              <a:gd name="T46" fmla="*/ 266 w 448"/>
              <a:gd name="T47" fmla="*/ 176 h 324"/>
              <a:gd name="T48" fmla="*/ 106 w 448"/>
              <a:gd name="T49" fmla="*/ 111 h 324"/>
              <a:gd name="T50" fmla="*/ 110 w 448"/>
              <a:gd name="T51" fmla="*/ 121 h 324"/>
              <a:gd name="T52" fmla="*/ 219 w 448"/>
              <a:gd name="T53" fmla="*/ 123 h 324"/>
              <a:gd name="T54" fmla="*/ 223 w 448"/>
              <a:gd name="T55" fmla="*/ 111 h 324"/>
              <a:gd name="T56" fmla="*/ 231 w 448"/>
              <a:gd name="T57" fmla="*/ 67 h 324"/>
              <a:gd name="T58" fmla="*/ 165 w 448"/>
              <a:gd name="T59" fmla="*/ 0 h 324"/>
              <a:gd name="T60" fmla="*/ 100 w 448"/>
              <a:gd name="T61" fmla="*/ 67 h 324"/>
              <a:gd name="T62" fmla="*/ 106 w 448"/>
              <a:gd name="T63" fmla="*/ 11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8" h="324">
                <a:moveTo>
                  <a:pt x="325" y="324"/>
                </a:moveTo>
                <a:cubicBezTo>
                  <a:pt x="219" y="324"/>
                  <a:pt x="116" y="324"/>
                  <a:pt x="12" y="324"/>
                </a:cubicBezTo>
                <a:cubicBezTo>
                  <a:pt x="0" y="233"/>
                  <a:pt x="28" y="197"/>
                  <a:pt x="123" y="178"/>
                </a:cubicBezTo>
                <a:cubicBezTo>
                  <a:pt x="129" y="212"/>
                  <a:pt x="136" y="245"/>
                  <a:pt x="142" y="279"/>
                </a:cubicBezTo>
                <a:cubicBezTo>
                  <a:pt x="144" y="278"/>
                  <a:pt x="147" y="278"/>
                  <a:pt x="149" y="278"/>
                </a:cubicBezTo>
                <a:cubicBezTo>
                  <a:pt x="151" y="257"/>
                  <a:pt x="158" y="212"/>
                  <a:pt x="161" y="199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56" y="199"/>
                  <a:pt x="155" y="197"/>
                  <a:pt x="154" y="195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1"/>
                  <a:pt x="151" y="179"/>
                  <a:pt x="155" y="179"/>
                </a:cubicBezTo>
                <a:cubicBezTo>
                  <a:pt x="181" y="179"/>
                  <a:pt x="181" y="179"/>
                  <a:pt x="181" y="179"/>
                </a:cubicBezTo>
                <a:cubicBezTo>
                  <a:pt x="184" y="180"/>
                  <a:pt x="185" y="182"/>
                  <a:pt x="184" y="184"/>
                </a:cubicBezTo>
                <a:cubicBezTo>
                  <a:pt x="181" y="195"/>
                  <a:pt x="181" y="195"/>
                  <a:pt x="181" y="195"/>
                </a:cubicBezTo>
                <a:cubicBezTo>
                  <a:pt x="180" y="198"/>
                  <a:pt x="178" y="199"/>
                  <a:pt x="176" y="199"/>
                </a:cubicBezTo>
                <a:cubicBezTo>
                  <a:pt x="173" y="199"/>
                  <a:pt x="173" y="199"/>
                  <a:pt x="173" y="199"/>
                </a:cubicBezTo>
                <a:cubicBezTo>
                  <a:pt x="175" y="212"/>
                  <a:pt x="181" y="257"/>
                  <a:pt x="183" y="278"/>
                </a:cubicBezTo>
                <a:cubicBezTo>
                  <a:pt x="185" y="278"/>
                  <a:pt x="188" y="278"/>
                  <a:pt x="190" y="279"/>
                </a:cubicBezTo>
                <a:cubicBezTo>
                  <a:pt x="197" y="245"/>
                  <a:pt x="203" y="211"/>
                  <a:pt x="210" y="175"/>
                </a:cubicBezTo>
                <a:cubicBezTo>
                  <a:pt x="238" y="186"/>
                  <a:pt x="266" y="194"/>
                  <a:pt x="291" y="208"/>
                </a:cubicBezTo>
                <a:cubicBezTo>
                  <a:pt x="303" y="216"/>
                  <a:pt x="313" y="234"/>
                  <a:pt x="317" y="249"/>
                </a:cubicBezTo>
                <a:cubicBezTo>
                  <a:pt x="323" y="272"/>
                  <a:pt x="323" y="297"/>
                  <a:pt x="325" y="324"/>
                </a:cubicBezTo>
                <a:close/>
                <a:moveTo>
                  <a:pt x="350" y="221"/>
                </a:moveTo>
                <a:cubicBezTo>
                  <a:pt x="346" y="238"/>
                  <a:pt x="341" y="254"/>
                  <a:pt x="336" y="268"/>
                </a:cubicBezTo>
                <a:cubicBezTo>
                  <a:pt x="337" y="278"/>
                  <a:pt x="338" y="289"/>
                  <a:pt x="339" y="299"/>
                </a:cubicBezTo>
                <a:cubicBezTo>
                  <a:pt x="339" y="307"/>
                  <a:pt x="340" y="314"/>
                  <a:pt x="340" y="322"/>
                </a:cubicBezTo>
                <a:cubicBezTo>
                  <a:pt x="340" y="323"/>
                  <a:pt x="340" y="323"/>
                  <a:pt x="340" y="324"/>
                </a:cubicBezTo>
                <a:cubicBezTo>
                  <a:pt x="448" y="324"/>
                  <a:pt x="448" y="324"/>
                  <a:pt x="448" y="324"/>
                </a:cubicBezTo>
                <a:cubicBezTo>
                  <a:pt x="446" y="302"/>
                  <a:pt x="442" y="241"/>
                  <a:pt x="409" y="219"/>
                </a:cubicBezTo>
                <a:cubicBezTo>
                  <a:pt x="388" y="210"/>
                  <a:pt x="369" y="205"/>
                  <a:pt x="354" y="203"/>
                </a:cubicBezTo>
                <a:cubicBezTo>
                  <a:pt x="352" y="210"/>
                  <a:pt x="351" y="218"/>
                  <a:pt x="350" y="221"/>
                </a:cubicBezTo>
                <a:close/>
                <a:moveTo>
                  <a:pt x="266" y="180"/>
                </a:moveTo>
                <a:cubicBezTo>
                  <a:pt x="277" y="184"/>
                  <a:pt x="288" y="189"/>
                  <a:pt x="298" y="195"/>
                </a:cubicBezTo>
                <a:cubicBezTo>
                  <a:pt x="299" y="196"/>
                  <a:pt x="301" y="197"/>
                  <a:pt x="302" y="197"/>
                </a:cubicBezTo>
                <a:cubicBezTo>
                  <a:pt x="303" y="195"/>
                  <a:pt x="304" y="192"/>
                  <a:pt x="305" y="190"/>
                </a:cubicBezTo>
                <a:cubicBezTo>
                  <a:pt x="306" y="179"/>
                  <a:pt x="304" y="167"/>
                  <a:pt x="301" y="163"/>
                </a:cubicBezTo>
                <a:cubicBezTo>
                  <a:pt x="294" y="149"/>
                  <a:pt x="292" y="124"/>
                  <a:pt x="312" y="119"/>
                </a:cubicBezTo>
                <a:cubicBezTo>
                  <a:pt x="337" y="112"/>
                  <a:pt x="354" y="77"/>
                  <a:pt x="354" y="77"/>
                </a:cubicBezTo>
                <a:cubicBezTo>
                  <a:pt x="374" y="81"/>
                  <a:pt x="369" y="117"/>
                  <a:pt x="369" y="117"/>
                </a:cubicBezTo>
                <a:cubicBezTo>
                  <a:pt x="372" y="110"/>
                  <a:pt x="374" y="110"/>
                  <a:pt x="376" y="110"/>
                </a:cubicBezTo>
                <a:cubicBezTo>
                  <a:pt x="379" y="111"/>
                  <a:pt x="378" y="118"/>
                  <a:pt x="378" y="118"/>
                </a:cubicBezTo>
                <a:cubicBezTo>
                  <a:pt x="378" y="147"/>
                  <a:pt x="369" y="140"/>
                  <a:pt x="369" y="140"/>
                </a:cubicBezTo>
                <a:cubicBezTo>
                  <a:pt x="369" y="163"/>
                  <a:pt x="352" y="185"/>
                  <a:pt x="352" y="185"/>
                </a:cubicBezTo>
                <a:cubicBezTo>
                  <a:pt x="352" y="191"/>
                  <a:pt x="351" y="195"/>
                  <a:pt x="353" y="198"/>
                </a:cubicBezTo>
                <a:cubicBezTo>
                  <a:pt x="365" y="199"/>
                  <a:pt x="380" y="203"/>
                  <a:pt x="396" y="209"/>
                </a:cubicBezTo>
                <a:cubicBezTo>
                  <a:pt x="385" y="189"/>
                  <a:pt x="388" y="141"/>
                  <a:pt x="389" y="99"/>
                </a:cubicBezTo>
                <a:cubicBezTo>
                  <a:pt x="391" y="50"/>
                  <a:pt x="354" y="39"/>
                  <a:pt x="354" y="39"/>
                </a:cubicBezTo>
                <a:cubicBezTo>
                  <a:pt x="294" y="19"/>
                  <a:pt x="267" y="65"/>
                  <a:pt x="267" y="65"/>
                </a:cubicBezTo>
                <a:cubicBezTo>
                  <a:pt x="248" y="96"/>
                  <a:pt x="266" y="176"/>
                  <a:pt x="266" y="176"/>
                </a:cubicBezTo>
                <a:cubicBezTo>
                  <a:pt x="267" y="177"/>
                  <a:pt x="267" y="179"/>
                  <a:pt x="266" y="180"/>
                </a:cubicBezTo>
                <a:close/>
                <a:moveTo>
                  <a:pt x="106" y="111"/>
                </a:moveTo>
                <a:cubicBezTo>
                  <a:pt x="107" y="111"/>
                  <a:pt x="107" y="111"/>
                  <a:pt x="108" y="110"/>
                </a:cubicBezTo>
                <a:cubicBezTo>
                  <a:pt x="108" y="115"/>
                  <a:pt x="109" y="118"/>
                  <a:pt x="110" y="121"/>
                </a:cubicBezTo>
                <a:cubicBezTo>
                  <a:pt x="129" y="161"/>
                  <a:pt x="137" y="170"/>
                  <a:pt x="165" y="170"/>
                </a:cubicBezTo>
                <a:cubicBezTo>
                  <a:pt x="193" y="170"/>
                  <a:pt x="201" y="156"/>
                  <a:pt x="219" y="123"/>
                </a:cubicBezTo>
                <a:cubicBezTo>
                  <a:pt x="221" y="120"/>
                  <a:pt x="222" y="115"/>
                  <a:pt x="222" y="111"/>
                </a:cubicBezTo>
                <a:cubicBezTo>
                  <a:pt x="223" y="111"/>
                  <a:pt x="223" y="111"/>
                  <a:pt x="223" y="111"/>
                </a:cubicBezTo>
                <a:cubicBezTo>
                  <a:pt x="227" y="111"/>
                  <a:pt x="231" y="102"/>
                  <a:pt x="233" y="90"/>
                </a:cubicBezTo>
                <a:cubicBezTo>
                  <a:pt x="233" y="83"/>
                  <a:pt x="233" y="71"/>
                  <a:pt x="231" y="67"/>
                </a:cubicBezTo>
                <a:cubicBezTo>
                  <a:pt x="230" y="65"/>
                  <a:pt x="229" y="65"/>
                  <a:pt x="228" y="65"/>
                </a:cubicBezTo>
                <a:cubicBezTo>
                  <a:pt x="222" y="17"/>
                  <a:pt x="196" y="0"/>
                  <a:pt x="165" y="0"/>
                </a:cubicBezTo>
                <a:cubicBezTo>
                  <a:pt x="134" y="0"/>
                  <a:pt x="108" y="17"/>
                  <a:pt x="103" y="65"/>
                </a:cubicBezTo>
                <a:cubicBezTo>
                  <a:pt x="102" y="65"/>
                  <a:pt x="101" y="66"/>
                  <a:pt x="100" y="67"/>
                </a:cubicBezTo>
                <a:cubicBezTo>
                  <a:pt x="98" y="71"/>
                  <a:pt x="97" y="83"/>
                  <a:pt x="98" y="89"/>
                </a:cubicBezTo>
                <a:cubicBezTo>
                  <a:pt x="98" y="102"/>
                  <a:pt x="102" y="111"/>
                  <a:pt x="106" y="1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22" name="Freeform 20"/>
          <p:cNvSpPr>
            <a:spLocks noEditPoints="1"/>
          </p:cNvSpPr>
          <p:nvPr userDrawn="1"/>
        </p:nvSpPr>
        <p:spPr bwMode="auto">
          <a:xfrm>
            <a:off x="8576306" y="6605247"/>
            <a:ext cx="160109" cy="480326"/>
          </a:xfrm>
          <a:custGeom>
            <a:avLst/>
            <a:gdLst>
              <a:gd name="T0" fmla="*/ 29 w 156"/>
              <a:gd name="T1" fmla="*/ 115 h 468"/>
              <a:gd name="T2" fmla="*/ 44 w 156"/>
              <a:gd name="T3" fmla="*/ 26 h 468"/>
              <a:gd name="T4" fmla="*/ 115 w 156"/>
              <a:gd name="T5" fmla="*/ 47 h 468"/>
              <a:gd name="T6" fmla="*/ 94 w 156"/>
              <a:gd name="T7" fmla="*/ 104 h 468"/>
              <a:gd name="T8" fmla="*/ 104 w 156"/>
              <a:gd name="T9" fmla="*/ 70 h 468"/>
              <a:gd name="T10" fmla="*/ 107 w 156"/>
              <a:gd name="T11" fmla="*/ 53 h 468"/>
              <a:gd name="T12" fmla="*/ 94 w 156"/>
              <a:gd name="T13" fmla="*/ 34 h 468"/>
              <a:gd name="T14" fmla="*/ 64 w 156"/>
              <a:gd name="T15" fmla="*/ 83 h 468"/>
              <a:gd name="T16" fmla="*/ 33 w 156"/>
              <a:gd name="T17" fmla="*/ 116 h 468"/>
              <a:gd name="T18" fmla="*/ 132 w 156"/>
              <a:gd name="T19" fmla="*/ 366 h 468"/>
              <a:gd name="T20" fmla="*/ 116 w 156"/>
              <a:gd name="T21" fmla="*/ 224 h 468"/>
              <a:gd name="T22" fmla="*/ 124 w 156"/>
              <a:gd name="T23" fmla="*/ 188 h 468"/>
              <a:gd name="T24" fmla="*/ 128 w 156"/>
              <a:gd name="T25" fmla="*/ 266 h 468"/>
              <a:gd name="T26" fmla="*/ 153 w 156"/>
              <a:gd name="T27" fmla="*/ 265 h 468"/>
              <a:gd name="T28" fmla="*/ 123 w 156"/>
              <a:gd name="T29" fmla="*/ 116 h 468"/>
              <a:gd name="T30" fmla="*/ 78 w 156"/>
              <a:gd name="T31" fmla="*/ 163 h 468"/>
              <a:gd name="T32" fmla="*/ 62 w 156"/>
              <a:gd name="T33" fmla="*/ 112 h 468"/>
              <a:gd name="T34" fmla="*/ 32 w 156"/>
              <a:gd name="T35" fmla="*/ 118 h 468"/>
              <a:gd name="T36" fmla="*/ 26 w 156"/>
              <a:gd name="T37" fmla="*/ 117 h 468"/>
              <a:gd name="T38" fmla="*/ 3 w 156"/>
              <a:gd name="T39" fmla="*/ 265 h 468"/>
              <a:gd name="T40" fmla="*/ 28 w 156"/>
              <a:gd name="T41" fmla="*/ 266 h 468"/>
              <a:gd name="T42" fmla="*/ 32 w 156"/>
              <a:gd name="T43" fmla="*/ 188 h 468"/>
              <a:gd name="T44" fmla="*/ 40 w 156"/>
              <a:gd name="T45" fmla="*/ 224 h 468"/>
              <a:gd name="T46" fmla="*/ 38 w 156"/>
              <a:gd name="T47" fmla="*/ 366 h 468"/>
              <a:gd name="T48" fmla="*/ 38 w 156"/>
              <a:gd name="T49" fmla="*/ 366 h 468"/>
              <a:gd name="T50" fmla="*/ 38 w 156"/>
              <a:gd name="T51" fmla="*/ 415 h 468"/>
              <a:gd name="T52" fmla="*/ 38 w 156"/>
              <a:gd name="T53" fmla="*/ 455 h 468"/>
              <a:gd name="T54" fmla="*/ 74 w 156"/>
              <a:gd name="T55" fmla="*/ 455 h 468"/>
              <a:gd name="T56" fmla="*/ 74 w 156"/>
              <a:gd name="T57" fmla="*/ 366 h 468"/>
              <a:gd name="T58" fmla="*/ 82 w 156"/>
              <a:gd name="T59" fmla="*/ 449 h 468"/>
              <a:gd name="T60" fmla="*/ 100 w 156"/>
              <a:gd name="T61" fmla="*/ 468 h 468"/>
              <a:gd name="T62" fmla="*/ 118 w 156"/>
              <a:gd name="T63" fmla="*/ 36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468">
                <a:moveTo>
                  <a:pt x="33" y="116"/>
                </a:moveTo>
                <a:cubicBezTo>
                  <a:pt x="31" y="115"/>
                  <a:pt x="30" y="115"/>
                  <a:pt x="29" y="115"/>
                </a:cubicBezTo>
                <a:cubicBezTo>
                  <a:pt x="36" y="109"/>
                  <a:pt x="45" y="99"/>
                  <a:pt x="43" y="92"/>
                </a:cubicBezTo>
                <a:cubicBezTo>
                  <a:pt x="43" y="92"/>
                  <a:pt x="33" y="45"/>
                  <a:pt x="44" y="26"/>
                </a:cubicBezTo>
                <a:cubicBezTo>
                  <a:pt x="44" y="26"/>
                  <a:pt x="60" y="0"/>
                  <a:pt x="94" y="11"/>
                </a:cubicBezTo>
                <a:cubicBezTo>
                  <a:pt x="94" y="11"/>
                  <a:pt x="116" y="18"/>
                  <a:pt x="115" y="47"/>
                </a:cubicBezTo>
                <a:cubicBezTo>
                  <a:pt x="115" y="71"/>
                  <a:pt x="113" y="99"/>
                  <a:pt x="119" y="110"/>
                </a:cubicBezTo>
                <a:cubicBezTo>
                  <a:pt x="110" y="107"/>
                  <a:pt x="101" y="105"/>
                  <a:pt x="94" y="104"/>
                </a:cubicBezTo>
                <a:cubicBezTo>
                  <a:pt x="93" y="102"/>
                  <a:pt x="94" y="100"/>
                  <a:pt x="93" y="96"/>
                </a:cubicBezTo>
                <a:cubicBezTo>
                  <a:pt x="93" y="96"/>
                  <a:pt x="104" y="84"/>
                  <a:pt x="104" y="70"/>
                </a:cubicBezTo>
                <a:cubicBezTo>
                  <a:pt x="104" y="70"/>
                  <a:pt x="108" y="74"/>
                  <a:pt x="109" y="57"/>
                </a:cubicBezTo>
                <a:cubicBezTo>
                  <a:pt x="109" y="57"/>
                  <a:pt x="109" y="53"/>
                  <a:pt x="107" y="53"/>
                </a:cubicBezTo>
                <a:cubicBezTo>
                  <a:pt x="106" y="53"/>
                  <a:pt x="105" y="53"/>
                  <a:pt x="103" y="57"/>
                </a:cubicBezTo>
                <a:cubicBezTo>
                  <a:pt x="103" y="57"/>
                  <a:pt x="106" y="36"/>
                  <a:pt x="94" y="34"/>
                </a:cubicBezTo>
                <a:cubicBezTo>
                  <a:pt x="94" y="34"/>
                  <a:pt x="85" y="54"/>
                  <a:pt x="70" y="58"/>
                </a:cubicBezTo>
                <a:cubicBezTo>
                  <a:pt x="58" y="61"/>
                  <a:pt x="60" y="76"/>
                  <a:pt x="64" y="83"/>
                </a:cubicBezTo>
                <a:cubicBezTo>
                  <a:pt x="65" y="86"/>
                  <a:pt x="67" y="93"/>
                  <a:pt x="66" y="99"/>
                </a:cubicBezTo>
                <a:cubicBezTo>
                  <a:pt x="57" y="122"/>
                  <a:pt x="44" y="118"/>
                  <a:pt x="33" y="116"/>
                </a:cubicBezTo>
                <a:close/>
                <a:moveTo>
                  <a:pt x="118" y="366"/>
                </a:moveTo>
                <a:cubicBezTo>
                  <a:pt x="132" y="366"/>
                  <a:pt x="132" y="366"/>
                  <a:pt x="132" y="366"/>
                </a:cubicBezTo>
                <a:cubicBezTo>
                  <a:pt x="133" y="366"/>
                  <a:pt x="133" y="366"/>
                  <a:pt x="134" y="366"/>
                </a:cubicBezTo>
                <a:cubicBezTo>
                  <a:pt x="134" y="352"/>
                  <a:pt x="123" y="249"/>
                  <a:pt x="116" y="224"/>
                </a:cubicBezTo>
                <a:cubicBezTo>
                  <a:pt x="115" y="221"/>
                  <a:pt x="120" y="202"/>
                  <a:pt x="124" y="185"/>
                </a:cubicBezTo>
                <a:cubicBezTo>
                  <a:pt x="124" y="186"/>
                  <a:pt x="124" y="187"/>
                  <a:pt x="124" y="188"/>
                </a:cubicBezTo>
                <a:cubicBezTo>
                  <a:pt x="126" y="201"/>
                  <a:pt x="128" y="214"/>
                  <a:pt x="128" y="220"/>
                </a:cubicBezTo>
                <a:cubicBezTo>
                  <a:pt x="130" y="240"/>
                  <a:pt x="128" y="246"/>
                  <a:pt x="128" y="266"/>
                </a:cubicBezTo>
                <a:cubicBezTo>
                  <a:pt x="128" y="278"/>
                  <a:pt x="130" y="281"/>
                  <a:pt x="139" y="282"/>
                </a:cubicBezTo>
                <a:cubicBezTo>
                  <a:pt x="149" y="283"/>
                  <a:pt x="153" y="277"/>
                  <a:pt x="153" y="265"/>
                </a:cubicBezTo>
                <a:cubicBezTo>
                  <a:pt x="153" y="250"/>
                  <a:pt x="156" y="153"/>
                  <a:pt x="135" y="124"/>
                </a:cubicBezTo>
                <a:cubicBezTo>
                  <a:pt x="133" y="120"/>
                  <a:pt x="123" y="116"/>
                  <a:pt x="123" y="116"/>
                </a:cubicBezTo>
                <a:cubicBezTo>
                  <a:pt x="116" y="112"/>
                  <a:pt x="102" y="109"/>
                  <a:pt x="94" y="108"/>
                </a:cubicBezTo>
                <a:cubicBezTo>
                  <a:pt x="92" y="123"/>
                  <a:pt x="78" y="162"/>
                  <a:pt x="78" y="163"/>
                </a:cubicBezTo>
                <a:cubicBezTo>
                  <a:pt x="78" y="162"/>
                  <a:pt x="69" y="138"/>
                  <a:pt x="64" y="118"/>
                </a:cubicBezTo>
                <a:cubicBezTo>
                  <a:pt x="63" y="117"/>
                  <a:pt x="62" y="115"/>
                  <a:pt x="62" y="112"/>
                </a:cubicBezTo>
                <a:cubicBezTo>
                  <a:pt x="57" y="118"/>
                  <a:pt x="51" y="120"/>
                  <a:pt x="45" y="120"/>
                </a:cubicBezTo>
                <a:cubicBezTo>
                  <a:pt x="40" y="120"/>
                  <a:pt x="36" y="119"/>
                  <a:pt x="32" y="118"/>
                </a:cubicBezTo>
                <a:cubicBezTo>
                  <a:pt x="30" y="118"/>
                  <a:pt x="28" y="117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3" y="119"/>
                  <a:pt x="21" y="121"/>
                  <a:pt x="21" y="121"/>
                </a:cubicBezTo>
                <a:cubicBezTo>
                  <a:pt x="0" y="143"/>
                  <a:pt x="3" y="250"/>
                  <a:pt x="3" y="265"/>
                </a:cubicBezTo>
                <a:cubicBezTo>
                  <a:pt x="3" y="277"/>
                  <a:pt x="7" y="283"/>
                  <a:pt x="17" y="282"/>
                </a:cubicBezTo>
                <a:cubicBezTo>
                  <a:pt x="26" y="281"/>
                  <a:pt x="28" y="278"/>
                  <a:pt x="28" y="266"/>
                </a:cubicBezTo>
                <a:cubicBezTo>
                  <a:pt x="28" y="246"/>
                  <a:pt x="26" y="240"/>
                  <a:pt x="28" y="220"/>
                </a:cubicBezTo>
                <a:cubicBezTo>
                  <a:pt x="28" y="214"/>
                  <a:pt x="30" y="201"/>
                  <a:pt x="32" y="188"/>
                </a:cubicBezTo>
                <a:cubicBezTo>
                  <a:pt x="32" y="187"/>
                  <a:pt x="32" y="186"/>
                  <a:pt x="32" y="185"/>
                </a:cubicBezTo>
                <a:cubicBezTo>
                  <a:pt x="36" y="202"/>
                  <a:pt x="41" y="221"/>
                  <a:pt x="40" y="224"/>
                </a:cubicBezTo>
                <a:cubicBezTo>
                  <a:pt x="33" y="249"/>
                  <a:pt x="22" y="352"/>
                  <a:pt x="22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38" y="367"/>
                  <a:pt x="38" y="367"/>
                  <a:pt x="38" y="368"/>
                </a:cubicBezTo>
                <a:cubicBezTo>
                  <a:pt x="38" y="415"/>
                  <a:pt x="38" y="415"/>
                  <a:pt x="38" y="415"/>
                </a:cubicBezTo>
                <a:cubicBezTo>
                  <a:pt x="38" y="424"/>
                  <a:pt x="38" y="432"/>
                  <a:pt x="38" y="441"/>
                </a:cubicBezTo>
                <a:cubicBezTo>
                  <a:pt x="38" y="447"/>
                  <a:pt x="38" y="450"/>
                  <a:pt x="38" y="455"/>
                </a:cubicBezTo>
                <a:cubicBezTo>
                  <a:pt x="39" y="466"/>
                  <a:pt x="40" y="468"/>
                  <a:pt x="56" y="468"/>
                </a:cubicBezTo>
                <a:cubicBezTo>
                  <a:pt x="72" y="468"/>
                  <a:pt x="73" y="466"/>
                  <a:pt x="74" y="455"/>
                </a:cubicBezTo>
                <a:cubicBezTo>
                  <a:pt x="74" y="450"/>
                  <a:pt x="74" y="445"/>
                  <a:pt x="74" y="441"/>
                </a:cubicBezTo>
                <a:cubicBezTo>
                  <a:pt x="74" y="366"/>
                  <a:pt x="74" y="366"/>
                  <a:pt x="74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449"/>
                  <a:pt x="82" y="449"/>
                  <a:pt x="82" y="449"/>
                </a:cubicBezTo>
                <a:cubicBezTo>
                  <a:pt x="82" y="451"/>
                  <a:pt x="82" y="453"/>
                  <a:pt x="82" y="455"/>
                </a:cubicBezTo>
                <a:cubicBezTo>
                  <a:pt x="83" y="466"/>
                  <a:pt x="84" y="468"/>
                  <a:pt x="100" y="468"/>
                </a:cubicBezTo>
                <a:cubicBezTo>
                  <a:pt x="114" y="468"/>
                  <a:pt x="117" y="466"/>
                  <a:pt x="118" y="456"/>
                </a:cubicBezTo>
                <a:lnTo>
                  <a:pt x="118" y="3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23" name="Group 422"/>
          <p:cNvGrpSpPr/>
          <p:nvPr userDrawn="1"/>
        </p:nvGrpSpPr>
        <p:grpSpPr>
          <a:xfrm>
            <a:off x="8563482" y="5952709"/>
            <a:ext cx="185756" cy="477841"/>
            <a:chOff x="3665538" y="7015163"/>
            <a:chExt cx="690563" cy="1776412"/>
          </a:xfrm>
          <a:solidFill>
            <a:schemeClr val="accent4"/>
          </a:solidFill>
        </p:grpSpPr>
        <p:sp>
          <p:nvSpPr>
            <p:cNvPr id="424" name="Freeform 24"/>
            <p:cNvSpPr>
              <a:spLocks/>
            </p:cNvSpPr>
            <p:nvPr/>
          </p:nvSpPr>
          <p:spPr bwMode="auto">
            <a:xfrm>
              <a:off x="3665538" y="7362825"/>
              <a:ext cx="690563" cy="1428750"/>
            </a:xfrm>
            <a:custGeom>
              <a:avLst/>
              <a:gdLst>
                <a:gd name="T0" fmla="*/ 167 w 177"/>
                <a:gd name="T1" fmla="*/ 53 h 366"/>
                <a:gd name="T2" fmla="*/ 165 w 177"/>
                <a:gd name="T3" fmla="*/ 38 h 366"/>
                <a:gd name="T4" fmla="*/ 151 w 177"/>
                <a:gd name="T5" fmla="*/ 17 h 366"/>
                <a:gd name="T6" fmla="*/ 110 w 177"/>
                <a:gd name="T7" fmla="*/ 0 h 366"/>
                <a:gd name="T8" fmla="*/ 100 w 177"/>
                <a:gd name="T9" fmla="*/ 53 h 366"/>
                <a:gd name="T10" fmla="*/ 96 w 177"/>
                <a:gd name="T11" fmla="*/ 52 h 366"/>
                <a:gd name="T12" fmla="*/ 91 w 177"/>
                <a:gd name="T13" fmla="*/ 13 h 366"/>
                <a:gd name="T14" fmla="*/ 93 w 177"/>
                <a:gd name="T15" fmla="*/ 13 h 366"/>
                <a:gd name="T16" fmla="*/ 95 w 177"/>
                <a:gd name="T17" fmla="*/ 10 h 366"/>
                <a:gd name="T18" fmla="*/ 97 w 177"/>
                <a:gd name="T19" fmla="*/ 5 h 366"/>
                <a:gd name="T20" fmla="*/ 95 w 177"/>
                <a:gd name="T21" fmla="*/ 2 h 366"/>
                <a:gd name="T22" fmla="*/ 89 w 177"/>
                <a:gd name="T23" fmla="*/ 2 h 366"/>
                <a:gd name="T24" fmla="*/ 87 w 177"/>
                <a:gd name="T25" fmla="*/ 2 h 366"/>
                <a:gd name="T26" fmla="*/ 81 w 177"/>
                <a:gd name="T27" fmla="*/ 2 h 366"/>
                <a:gd name="T28" fmla="*/ 79 w 177"/>
                <a:gd name="T29" fmla="*/ 5 h 366"/>
                <a:gd name="T30" fmla="*/ 81 w 177"/>
                <a:gd name="T31" fmla="*/ 10 h 366"/>
                <a:gd name="T32" fmla="*/ 84 w 177"/>
                <a:gd name="T33" fmla="*/ 13 h 366"/>
                <a:gd name="T34" fmla="*/ 85 w 177"/>
                <a:gd name="T35" fmla="*/ 13 h 366"/>
                <a:gd name="T36" fmla="*/ 80 w 177"/>
                <a:gd name="T37" fmla="*/ 52 h 366"/>
                <a:gd name="T38" fmla="*/ 76 w 177"/>
                <a:gd name="T39" fmla="*/ 53 h 366"/>
                <a:gd name="T40" fmla="*/ 66 w 177"/>
                <a:gd name="T41" fmla="*/ 0 h 366"/>
                <a:gd name="T42" fmla="*/ 25 w 177"/>
                <a:gd name="T43" fmla="*/ 17 h 366"/>
                <a:gd name="T44" fmla="*/ 12 w 177"/>
                <a:gd name="T45" fmla="*/ 38 h 366"/>
                <a:gd name="T46" fmla="*/ 9 w 177"/>
                <a:gd name="T47" fmla="*/ 53 h 366"/>
                <a:gd name="T48" fmla="*/ 2 w 177"/>
                <a:gd name="T49" fmla="*/ 130 h 366"/>
                <a:gd name="T50" fmla="*/ 2 w 177"/>
                <a:gd name="T51" fmla="*/ 173 h 366"/>
                <a:gd name="T52" fmla="*/ 16 w 177"/>
                <a:gd name="T53" fmla="*/ 191 h 366"/>
                <a:gd name="T54" fmla="*/ 31 w 177"/>
                <a:gd name="T55" fmla="*/ 175 h 366"/>
                <a:gd name="T56" fmla="*/ 31 w 177"/>
                <a:gd name="T57" fmla="*/ 114 h 366"/>
                <a:gd name="T58" fmla="*/ 39 w 177"/>
                <a:gd name="T59" fmla="*/ 76 h 366"/>
                <a:gd name="T60" fmla="*/ 41 w 177"/>
                <a:gd name="T61" fmla="*/ 76 h 366"/>
                <a:gd name="T62" fmla="*/ 41 w 177"/>
                <a:gd name="T63" fmla="*/ 90 h 366"/>
                <a:gd name="T64" fmla="*/ 41 w 177"/>
                <a:gd name="T65" fmla="*/ 339 h 366"/>
                <a:gd name="T66" fmla="*/ 41 w 177"/>
                <a:gd name="T67" fmla="*/ 353 h 366"/>
                <a:gd name="T68" fmla="*/ 64 w 177"/>
                <a:gd name="T69" fmla="*/ 366 h 366"/>
                <a:gd name="T70" fmla="*/ 84 w 177"/>
                <a:gd name="T71" fmla="*/ 353 h 366"/>
                <a:gd name="T72" fmla="*/ 85 w 177"/>
                <a:gd name="T73" fmla="*/ 338 h 366"/>
                <a:gd name="T74" fmla="*/ 85 w 177"/>
                <a:gd name="T75" fmla="*/ 178 h 366"/>
                <a:gd name="T76" fmla="*/ 89 w 177"/>
                <a:gd name="T77" fmla="*/ 178 h 366"/>
                <a:gd name="T78" fmla="*/ 92 w 177"/>
                <a:gd name="T79" fmla="*/ 178 h 366"/>
                <a:gd name="T80" fmla="*/ 92 w 177"/>
                <a:gd name="T81" fmla="*/ 338 h 366"/>
                <a:gd name="T82" fmla="*/ 92 w 177"/>
                <a:gd name="T83" fmla="*/ 353 h 366"/>
                <a:gd name="T84" fmla="*/ 112 w 177"/>
                <a:gd name="T85" fmla="*/ 366 h 366"/>
                <a:gd name="T86" fmla="*/ 136 w 177"/>
                <a:gd name="T87" fmla="*/ 353 h 366"/>
                <a:gd name="T88" fmla="*/ 136 w 177"/>
                <a:gd name="T89" fmla="*/ 339 h 366"/>
                <a:gd name="T90" fmla="*/ 136 w 177"/>
                <a:gd name="T91" fmla="*/ 90 h 366"/>
                <a:gd name="T92" fmla="*/ 136 w 177"/>
                <a:gd name="T93" fmla="*/ 76 h 366"/>
                <a:gd name="T94" fmla="*/ 138 w 177"/>
                <a:gd name="T95" fmla="*/ 76 h 366"/>
                <a:gd name="T96" fmla="*/ 146 w 177"/>
                <a:gd name="T97" fmla="*/ 114 h 366"/>
                <a:gd name="T98" fmla="*/ 145 w 177"/>
                <a:gd name="T99" fmla="*/ 175 h 366"/>
                <a:gd name="T100" fmla="*/ 161 w 177"/>
                <a:gd name="T101" fmla="*/ 191 h 366"/>
                <a:gd name="T102" fmla="*/ 175 w 177"/>
                <a:gd name="T103" fmla="*/ 173 h 366"/>
                <a:gd name="T104" fmla="*/ 175 w 177"/>
                <a:gd name="T105" fmla="*/ 130 h 366"/>
                <a:gd name="T106" fmla="*/ 167 w 177"/>
                <a:gd name="T107" fmla="*/ 5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7" h="366">
                  <a:moveTo>
                    <a:pt x="167" y="53"/>
                  </a:moveTo>
                  <a:cubicBezTo>
                    <a:pt x="167" y="48"/>
                    <a:pt x="166" y="43"/>
                    <a:pt x="165" y="38"/>
                  </a:cubicBezTo>
                  <a:cubicBezTo>
                    <a:pt x="163" y="30"/>
                    <a:pt x="158" y="21"/>
                    <a:pt x="151" y="17"/>
                  </a:cubicBezTo>
                  <a:cubicBezTo>
                    <a:pt x="139" y="10"/>
                    <a:pt x="124" y="6"/>
                    <a:pt x="110" y="0"/>
                  </a:cubicBezTo>
                  <a:cubicBezTo>
                    <a:pt x="106" y="19"/>
                    <a:pt x="103" y="36"/>
                    <a:pt x="100" y="53"/>
                  </a:cubicBezTo>
                  <a:cubicBezTo>
                    <a:pt x="99" y="53"/>
                    <a:pt x="98" y="53"/>
                    <a:pt x="96" y="52"/>
                  </a:cubicBezTo>
                  <a:cubicBezTo>
                    <a:pt x="96" y="42"/>
                    <a:pt x="92" y="19"/>
                    <a:pt x="91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4" y="13"/>
                    <a:pt x="95" y="12"/>
                    <a:pt x="95" y="10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4"/>
                    <a:pt x="97" y="3"/>
                    <a:pt x="95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0" y="3"/>
                    <a:pt x="79" y="4"/>
                    <a:pt x="79" y="5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2"/>
                    <a:pt x="82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9"/>
                    <a:pt x="81" y="42"/>
                    <a:pt x="80" y="52"/>
                  </a:cubicBezTo>
                  <a:cubicBezTo>
                    <a:pt x="79" y="53"/>
                    <a:pt x="78" y="53"/>
                    <a:pt x="76" y="53"/>
                  </a:cubicBezTo>
                  <a:cubicBezTo>
                    <a:pt x="73" y="36"/>
                    <a:pt x="70" y="19"/>
                    <a:pt x="66" y="0"/>
                  </a:cubicBezTo>
                  <a:cubicBezTo>
                    <a:pt x="52" y="6"/>
                    <a:pt x="38" y="10"/>
                    <a:pt x="25" y="17"/>
                  </a:cubicBezTo>
                  <a:cubicBezTo>
                    <a:pt x="19" y="21"/>
                    <a:pt x="14" y="30"/>
                    <a:pt x="12" y="38"/>
                  </a:cubicBezTo>
                  <a:cubicBezTo>
                    <a:pt x="10" y="43"/>
                    <a:pt x="10" y="48"/>
                    <a:pt x="9" y="53"/>
                  </a:cubicBezTo>
                  <a:cubicBezTo>
                    <a:pt x="4" y="78"/>
                    <a:pt x="0" y="103"/>
                    <a:pt x="2" y="130"/>
                  </a:cubicBezTo>
                  <a:cubicBezTo>
                    <a:pt x="2" y="144"/>
                    <a:pt x="2" y="159"/>
                    <a:pt x="2" y="173"/>
                  </a:cubicBezTo>
                  <a:cubicBezTo>
                    <a:pt x="2" y="186"/>
                    <a:pt x="5" y="190"/>
                    <a:pt x="16" y="191"/>
                  </a:cubicBezTo>
                  <a:cubicBezTo>
                    <a:pt x="27" y="191"/>
                    <a:pt x="31" y="187"/>
                    <a:pt x="31" y="175"/>
                  </a:cubicBezTo>
                  <a:cubicBezTo>
                    <a:pt x="31" y="154"/>
                    <a:pt x="32" y="134"/>
                    <a:pt x="31" y="114"/>
                  </a:cubicBezTo>
                  <a:cubicBezTo>
                    <a:pt x="29" y="100"/>
                    <a:pt x="35" y="88"/>
                    <a:pt x="39" y="76"/>
                  </a:cubicBezTo>
                  <a:cubicBezTo>
                    <a:pt x="39" y="76"/>
                    <a:pt x="40" y="76"/>
                    <a:pt x="41" y="76"/>
                  </a:cubicBezTo>
                  <a:cubicBezTo>
                    <a:pt x="41" y="81"/>
                    <a:pt x="41" y="85"/>
                    <a:pt x="41" y="90"/>
                  </a:cubicBezTo>
                  <a:cubicBezTo>
                    <a:pt x="41" y="173"/>
                    <a:pt x="41" y="256"/>
                    <a:pt x="41" y="339"/>
                  </a:cubicBezTo>
                  <a:cubicBezTo>
                    <a:pt x="41" y="344"/>
                    <a:pt x="40" y="349"/>
                    <a:pt x="41" y="353"/>
                  </a:cubicBezTo>
                  <a:cubicBezTo>
                    <a:pt x="41" y="364"/>
                    <a:pt x="45" y="366"/>
                    <a:pt x="64" y="366"/>
                  </a:cubicBezTo>
                  <a:cubicBezTo>
                    <a:pt x="80" y="366"/>
                    <a:pt x="84" y="364"/>
                    <a:pt x="84" y="353"/>
                  </a:cubicBezTo>
                  <a:cubicBezTo>
                    <a:pt x="85" y="348"/>
                    <a:pt x="85" y="343"/>
                    <a:pt x="85" y="338"/>
                  </a:cubicBezTo>
                  <a:cubicBezTo>
                    <a:pt x="85" y="285"/>
                    <a:pt x="85" y="231"/>
                    <a:pt x="85" y="178"/>
                  </a:cubicBezTo>
                  <a:cubicBezTo>
                    <a:pt x="85" y="178"/>
                    <a:pt x="89" y="178"/>
                    <a:pt x="89" y="178"/>
                  </a:cubicBezTo>
                  <a:cubicBezTo>
                    <a:pt x="90" y="178"/>
                    <a:pt x="91" y="178"/>
                    <a:pt x="92" y="178"/>
                  </a:cubicBezTo>
                  <a:cubicBezTo>
                    <a:pt x="92" y="231"/>
                    <a:pt x="92" y="285"/>
                    <a:pt x="92" y="338"/>
                  </a:cubicBezTo>
                  <a:cubicBezTo>
                    <a:pt x="92" y="343"/>
                    <a:pt x="92" y="348"/>
                    <a:pt x="92" y="353"/>
                  </a:cubicBezTo>
                  <a:cubicBezTo>
                    <a:pt x="93" y="364"/>
                    <a:pt x="96" y="366"/>
                    <a:pt x="112" y="366"/>
                  </a:cubicBezTo>
                  <a:cubicBezTo>
                    <a:pt x="131" y="366"/>
                    <a:pt x="135" y="364"/>
                    <a:pt x="136" y="353"/>
                  </a:cubicBezTo>
                  <a:cubicBezTo>
                    <a:pt x="136" y="349"/>
                    <a:pt x="136" y="344"/>
                    <a:pt x="136" y="339"/>
                  </a:cubicBezTo>
                  <a:cubicBezTo>
                    <a:pt x="136" y="256"/>
                    <a:pt x="136" y="173"/>
                    <a:pt x="136" y="90"/>
                  </a:cubicBezTo>
                  <a:cubicBezTo>
                    <a:pt x="136" y="85"/>
                    <a:pt x="136" y="81"/>
                    <a:pt x="136" y="76"/>
                  </a:cubicBezTo>
                  <a:cubicBezTo>
                    <a:pt x="136" y="76"/>
                    <a:pt x="137" y="76"/>
                    <a:pt x="138" y="76"/>
                  </a:cubicBezTo>
                  <a:cubicBezTo>
                    <a:pt x="142" y="88"/>
                    <a:pt x="147" y="100"/>
                    <a:pt x="146" y="114"/>
                  </a:cubicBezTo>
                  <a:cubicBezTo>
                    <a:pt x="144" y="134"/>
                    <a:pt x="145" y="154"/>
                    <a:pt x="145" y="175"/>
                  </a:cubicBezTo>
                  <a:cubicBezTo>
                    <a:pt x="146" y="187"/>
                    <a:pt x="149" y="191"/>
                    <a:pt x="161" y="191"/>
                  </a:cubicBezTo>
                  <a:cubicBezTo>
                    <a:pt x="171" y="190"/>
                    <a:pt x="174" y="186"/>
                    <a:pt x="175" y="173"/>
                  </a:cubicBezTo>
                  <a:cubicBezTo>
                    <a:pt x="175" y="159"/>
                    <a:pt x="174" y="144"/>
                    <a:pt x="175" y="130"/>
                  </a:cubicBezTo>
                  <a:cubicBezTo>
                    <a:pt x="177" y="103"/>
                    <a:pt x="172" y="78"/>
                    <a:pt x="16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5" name="Freeform 25"/>
            <p:cNvSpPr>
              <a:spLocks/>
            </p:cNvSpPr>
            <p:nvPr/>
          </p:nvSpPr>
          <p:spPr bwMode="auto">
            <a:xfrm>
              <a:off x="3875088" y="7015163"/>
              <a:ext cx="266700" cy="339725"/>
            </a:xfrm>
            <a:custGeom>
              <a:avLst/>
              <a:gdLst>
                <a:gd name="T0" fmla="*/ 5 w 68"/>
                <a:gd name="T1" fmla="*/ 57 h 87"/>
                <a:gd name="T2" fmla="*/ 6 w 68"/>
                <a:gd name="T3" fmla="*/ 56 h 87"/>
                <a:gd name="T4" fmla="*/ 7 w 68"/>
                <a:gd name="T5" fmla="*/ 63 h 87"/>
                <a:gd name="T6" fmla="*/ 33 w 68"/>
                <a:gd name="T7" fmla="*/ 87 h 87"/>
                <a:gd name="T8" fmla="*/ 33 w 68"/>
                <a:gd name="T9" fmla="*/ 87 h 87"/>
                <a:gd name="T10" fmla="*/ 33 w 68"/>
                <a:gd name="T11" fmla="*/ 87 h 87"/>
                <a:gd name="T12" fmla="*/ 34 w 68"/>
                <a:gd name="T13" fmla="*/ 87 h 87"/>
                <a:gd name="T14" fmla="*/ 35 w 68"/>
                <a:gd name="T15" fmla="*/ 87 h 87"/>
                <a:gd name="T16" fmla="*/ 35 w 68"/>
                <a:gd name="T17" fmla="*/ 87 h 87"/>
                <a:gd name="T18" fmla="*/ 35 w 68"/>
                <a:gd name="T19" fmla="*/ 87 h 87"/>
                <a:gd name="T20" fmla="*/ 61 w 68"/>
                <a:gd name="T21" fmla="*/ 63 h 87"/>
                <a:gd name="T22" fmla="*/ 62 w 68"/>
                <a:gd name="T23" fmla="*/ 56 h 87"/>
                <a:gd name="T24" fmla="*/ 63 w 68"/>
                <a:gd name="T25" fmla="*/ 57 h 87"/>
                <a:gd name="T26" fmla="*/ 68 w 68"/>
                <a:gd name="T27" fmla="*/ 46 h 87"/>
                <a:gd name="T28" fmla="*/ 67 w 68"/>
                <a:gd name="T29" fmla="*/ 34 h 87"/>
                <a:gd name="T30" fmla="*/ 65 w 68"/>
                <a:gd name="T31" fmla="*/ 33 h 87"/>
                <a:gd name="T32" fmla="*/ 35 w 68"/>
                <a:gd name="T33" fmla="*/ 0 h 87"/>
                <a:gd name="T34" fmla="*/ 35 w 68"/>
                <a:gd name="T35" fmla="*/ 0 h 87"/>
                <a:gd name="T36" fmla="*/ 35 w 68"/>
                <a:gd name="T37" fmla="*/ 0 h 87"/>
                <a:gd name="T38" fmla="*/ 34 w 68"/>
                <a:gd name="T39" fmla="*/ 0 h 87"/>
                <a:gd name="T40" fmla="*/ 33 w 68"/>
                <a:gd name="T41" fmla="*/ 0 h 87"/>
                <a:gd name="T42" fmla="*/ 33 w 68"/>
                <a:gd name="T43" fmla="*/ 0 h 87"/>
                <a:gd name="T44" fmla="*/ 33 w 68"/>
                <a:gd name="T45" fmla="*/ 0 h 87"/>
                <a:gd name="T46" fmla="*/ 3 w 68"/>
                <a:gd name="T47" fmla="*/ 33 h 87"/>
                <a:gd name="T48" fmla="*/ 2 w 68"/>
                <a:gd name="T49" fmla="*/ 34 h 87"/>
                <a:gd name="T50" fmla="*/ 1 w 68"/>
                <a:gd name="T51" fmla="*/ 46 h 87"/>
                <a:gd name="T52" fmla="*/ 5 w 68"/>
                <a:gd name="T53" fmla="*/ 5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" h="87">
                  <a:moveTo>
                    <a:pt x="5" y="57"/>
                  </a:moveTo>
                  <a:cubicBezTo>
                    <a:pt x="6" y="57"/>
                    <a:pt x="6" y="56"/>
                    <a:pt x="6" y="56"/>
                  </a:cubicBezTo>
                  <a:cubicBezTo>
                    <a:pt x="6" y="59"/>
                    <a:pt x="7" y="61"/>
                    <a:pt x="7" y="63"/>
                  </a:cubicBezTo>
                  <a:cubicBezTo>
                    <a:pt x="16" y="79"/>
                    <a:pt x="20" y="86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48" y="86"/>
                    <a:pt x="52" y="79"/>
                    <a:pt x="61" y="63"/>
                  </a:cubicBezTo>
                  <a:cubicBezTo>
                    <a:pt x="62" y="61"/>
                    <a:pt x="62" y="59"/>
                    <a:pt x="62" y="56"/>
                  </a:cubicBezTo>
                  <a:cubicBezTo>
                    <a:pt x="63" y="56"/>
                    <a:pt x="63" y="57"/>
                    <a:pt x="63" y="57"/>
                  </a:cubicBezTo>
                  <a:cubicBezTo>
                    <a:pt x="65" y="57"/>
                    <a:pt x="67" y="52"/>
                    <a:pt x="68" y="46"/>
                  </a:cubicBezTo>
                  <a:cubicBezTo>
                    <a:pt x="68" y="43"/>
                    <a:pt x="68" y="36"/>
                    <a:pt x="67" y="34"/>
                  </a:cubicBezTo>
                  <a:cubicBezTo>
                    <a:pt x="66" y="33"/>
                    <a:pt x="66" y="33"/>
                    <a:pt x="65" y="33"/>
                  </a:cubicBezTo>
                  <a:cubicBezTo>
                    <a:pt x="62" y="10"/>
                    <a:pt x="50" y="1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8" y="1"/>
                    <a:pt x="6" y="10"/>
                    <a:pt x="3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1" y="36"/>
                    <a:pt x="0" y="43"/>
                    <a:pt x="1" y="46"/>
                  </a:cubicBezTo>
                  <a:cubicBezTo>
                    <a:pt x="1" y="52"/>
                    <a:pt x="3" y="57"/>
                    <a:pt x="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39" name="Freeform 27"/>
          <p:cNvSpPr>
            <a:spLocks noEditPoints="1"/>
          </p:cNvSpPr>
          <p:nvPr userDrawn="1"/>
        </p:nvSpPr>
        <p:spPr bwMode="auto">
          <a:xfrm>
            <a:off x="8459142" y="2803929"/>
            <a:ext cx="394436" cy="450612"/>
          </a:xfrm>
          <a:custGeom>
            <a:avLst/>
            <a:gdLst>
              <a:gd name="T0" fmla="*/ 7 w 398"/>
              <a:gd name="T1" fmla="*/ 45 h 455"/>
              <a:gd name="T2" fmla="*/ 199 w 398"/>
              <a:gd name="T3" fmla="*/ 0 h 455"/>
              <a:gd name="T4" fmla="*/ 308 w 398"/>
              <a:gd name="T5" fmla="*/ 12 h 455"/>
              <a:gd name="T6" fmla="*/ 392 w 398"/>
              <a:gd name="T7" fmla="*/ 45 h 455"/>
              <a:gd name="T8" fmla="*/ 398 w 398"/>
              <a:gd name="T9" fmla="*/ 57 h 455"/>
              <a:gd name="T10" fmla="*/ 398 w 398"/>
              <a:gd name="T11" fmla="*/ 227 h 455"/>
              <a:gd name="T12" fmla="*/ 342 w 398"/>
              <a:gd name="T13" fmla="*/ 359 h 455"/>
              <a:gd name="T14" fmla="*/ 204 w 398"/>
              <a:gd name="T15" fmla="*/ 454 h 455"/>
              <a:gd name="T16" fmla="*/ 199 w 398"/>
              <a:gd name="T17" fmla="*/ 455 h 455"/>
              <a:gd name="T18" fmla="*/ 194 w 398"/>
              <a:gd name="T19" fmla="*/ 454 h 455"/>
              <a:gd name="T20" fmla="*/ 57 w 398"/>
              <a:gd name="T21" fmla="*/ 359 h 455"/>
              <a:gd name="T22" fmla="*/ 0 w 398"/>
              <a:gd name="T23" fmla="*/ 227 h 455"/>
              <a:gd name="T24" fmla="*/ 0 w 398"/>
              <a:gd name="T25" fmla="*/ 57 h 455"/>
              <a:gd name="T26" fmla="*/ 7 w 398"/>
              <a:gd name="T27" fmla="*/ 45 h 455"/>
              <a:gd name="T28" fmla="*/ 122 w 398"/>
              <a:gd name="T29" fmla="*/ 236 h 455"/>
              <a:gd name="T30" fmla="*/ 116 w 398"/>
              <a:gd name="T31" fmla="*/ 245 h 455"/>
              <a:gd name="T32" fmla="*/ 114 w 398"/>
              <a:gd name="T33" fmla="*/ 256 h 455"/>
              <a:gd name="T34" fmla="*/ 122 w 398"/>
              <a:gd name="T35" fmla="*/ 276 h 455"/>
              <a:gd name="T36" fmla="*/ 142 w 398"/>
              <a:gd name="T37" fmla="*/ 284 h 455"/>
              <a:gd name="T38" fmla="*/ 153 w 398"/>
              <a:gd name="T39" fmla="*/ 282 h 455"/>
              <a:gd name="T40" fmla="*/ 162 w 398"/>
              <a:gd name="T41" fmla="*/ 276 h 455"/>
              <a:gd name="T42" fmla="*/ 181 w 398"/>
              <a:gd name="T43" fmla="*/ 257 h 455"/>
              <a:gd name="T44" fmla="*/ 199 w 398"/>
              <a:gd name="T45" fmla="*/ 239 h 455"/>
              <a:gd name="T46" fmla="*/ 218 w 398"/>
              <a:gd name="T47" fmla="*/ 257 h 455"/>
              <a:gd name="T48" fmla="*/ 236 w 398"/>
              <a:gd name="T49" fmla="*/ 276 h 455"/>
              <a:gd name="T50" fmla="*/ 245 w 398"/>
              <a:gd name="T51" fmla="*/ 282 h 455"/>
              <a:gd name="T52" fmla="*/ 256 w 398"/>
              <a:gd name="T53" fmla="*/ 284 h 455"/>
              <a:gd name="T54" fmla="*/ 276 w 398"/>
              <a:gd name="T55" fmla="*/ 276 h 455"/>
              <a:gd name="T56" fmla="*/ 285 w 398"/>
              <a:gd name="T57" fmla="*/ 256 h 455"/>
              <a:gd name="T58" fmla="*/ 282 w 398"/>
              <a:gd name="T59" fmla="*/ 245 h 455"/>
              <a:gd name="T60" fmla="*/ 276 w 398"/>
              <a:gd name="T61" fmla="*/ 236 h 455"/>
              <a:gd name="T62" fmla="*/ 258 w 398"/>
              <a:gd name="T63" fmla="*/ 217 h 455"/>
              <a:gd name="T64" fmla="*/ 239 w 398"/>
              <a:gd name="T65" fmla="*/ 199 h 455"/>
              <a:gd name="T66" fmla="*/ 258 w 398"/>
              <a:gd name="T67" fmla="*/ 181 h 455"/>
              <a:gd name="T68" fmla="*/ 276 w 398"/>
              <a:gd name="T69" fmla="*/ 162 h 455"/>
              <a:gd name="T70" fmla="*/ 282 w 398"/>
              <a:gd name="T71" fmla="*/ 153 h 455"/>
              <a:gd name="T72" fmla="*/ 285 w 398"/>
              <a:gd name="T73" fmla="*/ 142 h 455"/>
              <a:gd name="T74" fmla="*/ 276 w 398"/>
              <a:gd name="T75" fmla="*/ 122 h 455"/>
              <a:gd name="T76" fmla="*/ 256 w 398"/>
              <a:gd name="T77" fmla="*/ 114 h 455"/>
              <a:gd name="T78" fmla="*/ 245 w 398"/>
              <a:gd name="T79" fmla="*/ 116 h 455"/>
              <a:gd name="T80" fmla="*/ 236 w 398"/>
              <a:gd name="T81" fmla="*/ 122 h 455"/>
              <a:gd name="T82" fmla="*/ 218 w 398"/>
              <a:gd name="T83" fmla="*/ 140 h 455"/>
              <a:gd name="T84" fmla="*/ 199 w 398"/>
              <a:gd name="T85" fmla="*/ 159 h 455"/>
              <a:gd name="T86" fmla="*/ 181 w 398"/>
              <a:gd name="T87" fmla="*/ 140 h 455"/>
              <a:gd name="T88" fmla="*/ 162 w 398"/>
              <a:gd name="T89" fmla="*/ 122 h 455"/>
              <a:gd name="T90" fmla="*/ 153 w 398"/>
              <a:gd name="T91" fmla="*/ 116 h 455"/>
              <a:gd name="T92" fmla="*/ 142 w 398"/>
              <a:gd name="T93" fmla="*/ 114 h 455"/>
              <a:gd name="T94" fmla="*/ 122 w 398"/>
              <a:gd name="T95" fmla="*/ 122 h 455"/>
              <a:gd name="T96" fmla="*/ 114 w 398"/>
              <a:gd name="T97" fmla="*/ 142 h 455"/>
              <a:gd name="T98" fmla="*/ 116 w 398"/>
              <a:gd name="T99" fmla="*/ 153 h 455"/>
              <a:gd name="T100" fmla="*/ 122 w 398"/>
              <a:gd name="T101" fmla="*/ 162 h 455"/>
              <a:gd name="T102" fmla="*/ 141 w 398"/>
              <a:gd name="T103" fmla="*/ 181 h 455"/>
              <a:gd name="T104" fmla="*/ 159 w 398"/>
              <a:gd name="T105" fmla="*/ 199 h 455"/>
              <a:gd name="T106" fmla="*/ 141 w 398"/>
              <a:gd name="T107" fmla="*/ 217 h 455"/>
              <a:gd name="T108" fmla="*/ 122 w 398"/>
              <a:gd name="T109" fmla="*/ 236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8" h="455">
                <a:moveTo>
                  <a:pt x="7" y="45"/>
                </a:moveTo>
                <a:cubicBezTo>
                  <a:pt x="52" y="15"/>
                  <a:pt x="133" y="0"/>
                  <a:pt x="199" y="0"/>
                </a:cubicBezTo>
                <a:cubicBezTo>
                  <a:pt x="234" y="0"/>
                  <a:pt x="273" y="4"/>
                  <a:pt x="308" y="12"/>
                </a:cubicBezTo>
                <a:cubicBezTo>
                  <a:pt x="341" y="19"/>
                  <a:pt x="370" y="30"/>
                  <a:pt x="392" y="45"/>
                </a:cubicBezTo>
                <a:cubicBezTo>
                  <a:pt x="396" y="47"/>
                  <a:pt x="398" y="52"/>
                  <a:pt x="398" y="57"/>
                </a:cubicBezTo>
                <a:cubicBezTo>
                  <a:pt x="398" y="227"/>
                  <a:pt x="398" y="227"/>
                  <a:pt x="398" y="227"/>
                </a:cubicBezTo>
                <a:cubicBezTo>
                  <a:pt x="398" y="275"/>
                  <a:pt x="375" y="321"/>
                  <a:pt x="342" y="359"/>
                </a:cubicBezTo>
                <a:cubicBezTo>
                  <a:pt x="301" y="406"/>
                  <a:pt x="246" y="441"/>
                  <a:pt x="204" y="454"/>
                </a:cubicBezTo>
                <a:cubicBezTo>
                  <a:pt x="203" y="455"/>
                  <a:pt x="201" y="455"/>
                  <a:pt x="199" y="455"/>
                </a:cubicBezTo>
                <a:cubicBezTo>
                  <a:pt x="197" y="455"/>
                  <a:pt x="196" y="455"/>
                  <a:pt x="194" y="454"/>
                </a:cubicBezTo>
                <a:cubicBezTo>
                  <a:pt x="152" y="441"/>
                  <a:pt x="97" y="406"/>
                  <a:pt x="57" y="359"/>
                </a:cubicBezTo>
                <a:cubicBezTo>
                  <a:pt x="24" y="321"/>
                  <a:pt x="0" y="275"/>
                  <a:pt x="0" y="22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3" y="47"/>
                  <a:pt x="7" y="45"/>
                </a:cubicBezTo>
                <a:close/>
                <a:moveTo>
                  <a:pt x="122" y="236"/>
                </a:moveTo>
                <a:cubicBezTo>
                  <a:pt x="120" y="238"/>
                  <a:pt x="117" y="241"/>
                  <a:pt x="116" y="245"/>
                </a:cubicBezTo>
                <a:cubicBezTo>
                  <a:pt x="115" y="248"/>
                  <a:pt x="114" y="252"/>
                  <a:pt x="114" y="256"/>
                </a:cubicBezTo>
                <a:cubicBezTo>
                  <a:pt x="114" y="264"/>
                  <a:pt x="117" y="271"/>
                  <a:pt x="122" y="276"/>
                </a:cubicBezTo>
                <a:cubicBezTo>
                  <a:pt x="127" y="281"/>
                  <a:pt x="134" y="284"/>
                  <a:pt x="142" y="284"/>
                </a:cubicBezTo>
                <a:cubicBezTo>
                  <a:pt x="146" y="284"/>
                  <a:pt x="150" y="283"/>
                  <a:pt x="153" y="282"/>
                </a:cubicBezTo>
                <a:cubicBezTo>
                  <a:pt x="157" y="281"/>
                  <a:pt x="160" y="278"/>
                  <a:pt x="162" y="276"/>
                </a:cubicBezTo>
                <a:cubicBezTo>
                  <a:pt x="181" y="257"/>
                  <a:pt x="181" y="257"/>
                  <a:pt x="181" y="257"/>
                </a:cubicBezTo>
                <a:cubicBezTo>
                  <a:pt x="199" y="239"/>
                  <a:pt x="199" y="239"/>
                  <a:pt x="199" y="239"/>
                </a:cubicBezTo>
                <a:cubicBezTo>
                  <a:pt x="218" y="257"/>
                  <a:pt x="218" y="257"/>
                  <a:pt x="218" y="257"/>
                </a:cubicBezTo>
                <a:cubicBezTo>
                  <a:pt x="236" y="276"/>
                  <a:pt x="236" y="276"/>
                  <a:pt x="236" y="276"/>
                </a:cubicBezTo>
                <a:cubicBezTo>
                  <a:pt x="238" y="278"/>
                  <a:pt x="242" y="281"/>
                  <a:pt x="245" y="282"/>
                </a:cubicBezTo>
                <a:cubicBezTo>
                  <a:pt x="248" y="283"/>
                  <a:pt x="252" y="284"/>
                  <a:pt x="256" y="284"/>
                </a:cubicBezTo>
                <a:cubicBezTo>
                  <a:pt x="264" y="284"/>
                  <a:pt x="271" y="281"/>
                  <a:pt x="276" y="276"/>
                </a:cubicBezTo>
                <a:cubicBezTo>
                  <a:pt x="281" y="271"/>
                  <a:pt x="285" y="264"/>
                  <a:pt x="285" y="256"/>
                </a:cubicBezTo>
                <a:cubicBezTo>
                  <a:pt x="285" y="252"/>
                  <a:pt x="284" y="248"/>
                  <a:pt x="282" y="245"/>
                </a:cubicBezTo>
                <a:cubicBezTo>
                  <a:pt x="281" y="241"/>
                  <a:pt x="279" y="238"/>
                  <a:pt x="276" y="236"/>
                </a:cubicBezTo>
                <a:cubicBezTo>
                  <a:pt x="258" y="217"/>
                  <a:pt x="258" y="217"/>
                  <a:pt x="258" y="217"/>
                </a:cubicBezTo>
                <a:cubicBezTo>
                  <a:pt x="239" y="199"/>
                  <a:pt x="239" y="199"/>
                  <a:pt x="239" y="199"/>
                </a:cubicBezTo>
                <a:cubicBezTo>
                  <a:pt x="258" y="181"/>
                  <a:pt x="258" y="181"/>
                  <a:pt x="258" y="181"/>
                </a:cubicBezTo>
                <a:cubicBezTo>
                  <a:pt x="276" y="162"/>
                  <a:pt x="276" y="162"/>
                  <a:pt x="276" y="162"/>
                </a:cubicBezTo>
                <a:cubicBezTo>
                  <a:pt x="279" y="160"/>
                  <a:pt x="281" y="157"/>
                  <a:pt x="282" y="153"/>
                </a:cubicBezTo>
                <a:cubicBezTo>
                  <a:pt x="284" y="150"/>
                  <a:pt x="285" y="146"/>
                  <a:pt x="285" y="142"/>
                </a:cubicBezTo>
                <a:cubicBezTo>
                  <a:pt x="285" y="134"/>
                  <a:pt x="281" y="127"/>
                  <a:pt x="276" y="122"/>
                </a:cubicBezTo>
                <a:cubicBezTo>
                  <a:pt x="271" y="117"/>
                  <a:pt x="264" y="114"/>
                  <a:pt x="256" y="114"/>
                </a:cubicBezTo>
                <a:cubicBezTo>
                  <a:pt x="252" y="114"/>
                  <a:pt x="248" y="114"/>
                  <a:pt x="245" y="116"/>
                </a:cubicBezTo>
                <a:cubicBezTo>
                  <a:pt x="242" y="117"/>
                  <a:pt x="238" y="119"/>
                  <a:pt x="236" y="122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0" y="119"/>
                  <a:pt x="157" y="117"/>
                  <a:pt x="153" y="116"/>
                </a:cubicBezTo>
                <a:cubicBezTo>
                  <a:pt x="150" y="114"/>
                  <a:pt x="146" y="114"/>
                  <a:pt x="142" y="114"/>
                </a:cubicBezTo>
                <a:cubicBezTo>
                  <a:pt x="134" y="114"/>
                  <a:pt x="127" y="117"/>
                  <a:pt x="122" y="122"/>
                </a:cubicBezTo>
                <a:cubicBezTo>
                  <a:pt x="117" y="127"/>
                  <a:pt x="114" y="134"/>
                  <a:pt x="114" y="142"/>
                </a:cubicBezTo>
                <a:cubicBezTo>
                  <a:pt x="114" y="146"/>
                  <a:pt x="115" y="150"/>
                  <a:pt x="116" y="153"/>
                </a:cubicBezTo>
                <a:cubicBezTo>
                  <a:pt x="117" y="157"/>
                  <a:pt x="120" y="160"/>
                  <a:pt x="122" y="162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59" y="199"/>
                  <a:pt x="159" y="199"/>
                  <a:pt x="159" y="199"/>
                </a:cubicBezTo>
                <a:cubicBezTo>
                  <a:pt x="141" y="217"/>
                  <a:pt x="141" y="217"/>
                  <a:pt x="141" y="217"/>
                </a:cubicBezTo>
                <a:lnTo>
                  <a:pt x="122" y="2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3" name="Freeform 31"/>
          <p:cNvSpPr>
            <a:spLocks/>
          </p:cNvSpPr>
          <p:nvPr userDrawn="1"/>
        </p:nvSpPr>
        <p:spPr bwMode="auto">
          <a:xfrm>
            <a:off x="8415451" y="2208921"/>
            <a:ext cx="481818" cy="361178"/>
          </a:xfrm>
          <a:custGeom>
            <a:avLst/>
            <a:gdLst>
              <a:gd name="T0" fmla="*/ 7 w 401"/>
              <a:gd name="T1" fmla="*/ 156 h 301"/>
              <a:gd name="T2" fmla="*/ 0 w 401"/>
              <a:gd name="T3" fmla="*/ 138 h 301"/>
              <a:gd name="T4" fmla="*/ 7 w 401"/>
              <a:gd name="T5" fmla="*/ 120 h 301"/>
              <a:gd name="T6" fmla="*/ 45 w 401"/>
              <a:gd name="T7" fmla="*/ 83 h 301"/>
              <a:gd name="T8" fmla="*/ 62 w 401"/>
              <a:gd name="T9" fmla="*/ 75 h 301"/>
              <a:gd name="T10" fmla="*/ 80 w 401"/>
              <a:gd name="T11" fmla="*/ 83 h 301"/>
              <a:gd name="T12" fmla="*/ 163 w 401"/>
              <a:gd name="T13" fmla="*/ 165 h 301"/>
              <a:gd name="T14" fmla="*/ 321 w 401"/>
              <a:gd name="T15" fmla="*/ 7 h 301"/>
              <a:gd name="T16" fmla="*/ 338 w 401"/>
              <a:gd name="T17" fmla="*/ 0 h 301"/>
              <a:gd name="T18" fmla="*/ 356 w 401"/>
              <a:gd name="T19" fmla="*/ 7 h 301"/>
              <a:gd name="T20" fmla="*/ 394 w 401"/>
              <a:gd name="T21" fmla="*/ 45 h 301"/>
              <a:gd name="T22" fmla="*/ 401 w 401"/>
              <a:gd name="T23" fmla="*/ 63 h 301"/>
              <a:gd name="T24" fmla="*/ 394 w 401"/>
              <a:gd name="T25" fmla="*/ 81 h 301"/>
              <a:gd name="T26" fmla="*/ 181 w 401"/>
              <a:gd name="T27" fmla="*/ 294 h 301"/>
              <a:gd name="T28" fmla="*/ 163 w 401"/>
              <a:gd name="T29" fmla="*/ 301 h 301"/>
              <a:gd name="T30" fmla="*/ 145 w 401"/>
              <a:gd name="T31" fmla="*/ 294 h 301"/>
              <a:gd name="T32" fmla="*/ 7 w 401"/>
              <a:gd name="T33" fmla="*/ 156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1" h="301">
                <a:moveTo>
                  <a:pt x="7" y="156"/>
                </a:moveTo>
                <a:cubicBezTo>
                  <a:pt x="2" y="151"/>
                  <a:pt x="0" y="145"/>
                  <a:pt x="0" y="138"/>
                </a:cubicBezTo>
                <a:cubicBezTo>
                  <a:pt x="0" y="131"/>
                  <a:pt x="2" y="125"/>
                  <a:pt x="7" y="120"/>
                </a:cubicBezTo>
                <a:cubicBezTo>
                  <a:pt x="45" y="83"/>
                  <a:pt x="45" y="83"/>
                  <a:pt x="45" y="83"/>
                </a:cubicBezTo>
                <a:cubicBezTo>
                  <a:pt x="49" y="78"/>
                  <a:pt x="55" y="75"/>
                  <a:pt x="62" y="75"/>
                </a:cubicBezTo>
                <a:cubicBezTo>
                  <a:pt x="69" y="75"/>
                  <a:pt x="76" y="78"/>
                  <a:pt x="80" y="83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321" y="7"/>
                  <a:pt x="321" y="7"/>
                  <a:pt x="321" y="7"/>
                </a:cubicBezTo>
                <a:cubicBezTo>
                  <a:pt x="325" y="3"/>
                  <a:pt x="331" y="0"/>
                  <a:pt x="338" y="0"/>
                </a:cubicBezTo>
                <a:cubicBezTo>
                  <a:pt x="345" y="0"/>
                  <a:pt x="352" y="3"/>
                  <a:pt x="356" y="7"/>
                </a:cubicBezTo>
                <a:cubicBezTo>
                  <a:pt x="394" y="45"/>
                  <a:pt x="394" y="45"/>
                  <a:pt x="394" y="45"/>
                </a:cubicBezTo>
                <a:cubicBezTo>
                  <a:pt x="398" y="49"/>
                  <a:pt x="401" y="56"/>
                  <a:pt x="401" y="63"/>
                </a:cubicBezTo>
                <a:cubicBezTo>
                  <a:pt x="401" y="70"/>
                  <a:pt x="398" y="76"/>
                  <a:pt x="394" y="81"/>
                </a:cubicBezTo>
                <a:cubicBezTo>
                  <a:pt x="181" y="294"/>
                  <a:pt x="181" y="294"/>
                  <a:pt x="181" y="294"/>
                </a:cubicBezTo>
                <a:cubicBezTo>
                  <a:pt x="176" y="298"/>
                  <a:pt x="170" y="301"/>
                  <a:pt x="163" y="301"/>
                </a:cubicBezTo>
                <a:cubicBezTo>
                  <a:pt x="156" y="301"/>
                  <a:pt x="149" y="298"/>
                  <a:pt x="145" y="294"/>
                </a:cubicBezTo>
                <a:lnTo>
                  <a:pt x="7" y="1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55" name="Group 454"/>
          <p:cNvGrpSpPr/>
          <p:nvPr userDrawn="1"/>
        </p:nvGrpSpPr>
        <p:grpSpPr>
          <a:xfrm>
            <a:off x="8436237" y="3445003"/>
            <a:ext cx="440246" cy="403368"/>
            <a:chOff x="3474632" y="11763809"/>
            <a:chExt cx="606425" cy="555626"/>
          </a:xfrm>
          <a:solidFill>
            <a:schemeClr val="accent2"/>
          </a:solidFill>
        </p:grpSpPr>
        <p:sp>
          <p:nvSpPr>
            <p:cNvPr id="456" name="Freeform 23"/>
            <p:cNvSpPr>
              <a:spLocks/>
            </p:cNvSpPr>
            <p:nvPr/>
          </p:nvSpPr>
          <p:spPr bwMode="auto">
            <a:xfrm>
              <a:off x="3474632" y="11984472"/>
              <a:ext cx="606425" cy="334963"/>
            </a:xfrm>
            <a:custGeom>
              <a:avLst/>
              <a:gdLst>
                <a:gd name="T0" fmla="*/ 217 w 222"/>
                <a:gd name="T1" fmla="*/ 25 h 122"/>
                <a:gd name="T2" fmla="*/ 176 w 222"/>
                <a:gd name="T3" fmla="*/ 0 h 122"/>
                <a:gd name="T4" fmla="*/ 176 w 222"/>
                <a:gd name="T5" fmla="*/ 0 h 122"/>
                <a:gd name="T6" fmla="*/ 111 w 222"/>
                <a:gd name="T7" fmla="*/ 20 h 122"/>
                <a:gd name="T8" fmla="*/ 46 w 222"/>
                <a:gd name="T9" fmla="*/ 0 h 122"/>
                <a:gd name="T10" fmla="*/ 46 w 222"/>
                <a:gd name="T11" fmla="*/ 0 h 122"/>
                <a:gd name="T12" fmla="*/ 4 w 222"/>
                <a:gd name="T13" fmla="*/ 25 h 122"/>
                <a:gd name="T14" fmla="*/ 3 w 222"/>
                <a:gd name="T15" fmla="*/ 38 h 122"/>
                <a:gd name="T16" fmla="*/ 16 w 222"/>
                <a:gd name="T17" fmla="*/ 39 h 122"/>
                <a:gd name="T18" fmla="*/ 42 w 222"/>
                <a:gd name="T19" fmla="*/ 22 h 122"/>
                <a:gd name="T20" fmla="*/ 42 w 222"/>
                <a:gd name="T21" fmla="*/ 26 h 122"/>
                <a:gd name="T22" fmla="*/ 49 w 222"/>
                <a:gd name="T23" fmla="*/ 61 h 122"/>
                <a:gd name="T24" fmla="*/ 19 w 222"/>
                <a:gd name="T25" fmla="*/ 109 h 122"/>
                <a:gd name="T26" fmla="*/ 26 w 222"/>
                <a:gd name="T27" fmla="*/ 120 h 122"/>
                <a:gd name="T28" fmla="*/ 37 w 222"/>
                <a:gd name="T29" fmla="*/ 114 h 122"/>
                <a:gd name="T30" fmla="*/ 58 w 222"/>
                <a:gd name="T31" fmla="*/ 78 h 122"/>
                <a:gd name="T32" fmla="*/ 111 w 222"/>
                <a:gd name="T33" fmla="*/ 108 h 122"/>
                <a:gd name="T34" fmla="*/ 164 w 222"/>
                <a:gd name="T35" fmla="*/ 78 h 122"/>
                <a:gd name="T36" fmla="*/ 184 w 222"/>
                <a:gd name="T37" fmla="*/ 114 h 122"/>
                <a:gd name="T38" fmla="*/ 193 w 222"/>
                <a:gd name="T39" fmla="*/ 121 h 122"/>
                <a:gd name="T40" fmla="*/ 195 w 222"/>
                <a:gd name="T41" fmla="*/ 120 h 122"/>
                <a:gd name="T42" fmla="*/ 202 w 222"/>
                <a:gd name="T43" fmla="*/ 109 h 122"/>
                <a:gd name="T44" fmla="*/ 173 w 222"/>
                <a:gd name="T45" fmla="*/ 62 h 122"/>
                <a:gd name="T46" fmla="*/ 179 w 222"/>
                <a:gd name="T47" fmla="*/ 26 h 122"/>
                <a:gd name="T48" fmla="*/ 179 w 222"/>
                <a:gd name="T49" fmla="*/ 22 h 122"/>
                <a:gd name="T50" fmla="*/ 205 w 222"/>
                <a:gd name="T51" fmla="*/ 39 h 122"/>
                <a:gd name="T52" fmla="*/ 211 w 222"/>
                <a:gd name="T53" fmla="*/ 42 h 122"/>
                <a:gd name="T54" fmla="*/ 218 w 222"/>
                <a:gd name="T55" fmla="*/ 38 h 122"/>
                <a:gd name="T56" fmla="*/ 217 w 222"/>
                <a:gd name="T57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122">
                  <a:moveTo>
                    <a:pt x="217" y="25"/>
                  </a:moveTo>
                  <a:cubicBezTo>
                    <a:pt x="204" y="15"/>
                    <a:pt x="190" y="6"/>
                    <a:pt x="17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57" y="13"/>
                    <a:pt x="135" y="20"/>
                    <a:pt x="111" y="20"/>
                  </a:cubicBezTo>
                  <a:cubicBezTo>
                    <a:pt x="87" y="20"/>
                    <a:pt x="64" y="13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1" y="6"/>
                    <a:pt x="17" y="15"/>
                    <a:pt x="4" y="25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2"/>
                    <a:pt x="12" y="43"/>
                    <a:pt x="16" y="39"/>
                  </a:cubicBezTo>
                  <a:cubicBezTo>
                    <a:pt x="24" y="32"/>
                    <a:pt x="33" y="27"/>
                    <a:pt x="42" y="22"/>
                  </a:cubicBezTo>
                  <a:cubicBezTo>
                    <a:pt x="42" y="23"/>
                    <a:pt x="42" y="25"/>
                    <a:pt x="42" y="26"/>
                  </a:cubicBezTo>
                  <a:cubicBezTo>
                    <a:pt x="42" y="39"/>
                    <a:pt x="44" y="51"/>
                    <a:pt x="49" y="61"/>
                  </a:cubicBezTo>
                  <a:cubicBezTo>
                    <a:pt x="35" y="74"/>
                    <a:pt x="24" y="90"/>
                    <a:pt x="19" y="109"/>
                  </a:cubicBezTo>
                  <a:cubicBezTo>
                    <a:pt x="18" y="114"/>
                    <a:pt x="21" y="119"/>
                    <a:pt x="26" y="120"/>
                  </a:cubicBezTo>
                  <a:cubicBezTo>
                    <a:pt x="31" y="122"/>
                    <a:pt x="36" y="119"/>
                    <a:pt x="37" y="114"/>
                  </a:cubicBezTo>
                  <a:cubicBezTo>
                    <a:pt x="41" y="100"/>
                    <a:pt x="48" y="88"/>
                    <a:pt x="58" y="78"/>
                  </a:cubicBezTo>
                  <a:cubicBezTo>
                    <a:pt x="70" y="97"/>
                    <a:pt x="89" y="108"/>
                    <a:pt x="111" y="108"/>
                  </a:cubicBezTo>
                  <a:cubicBezTo>
                    <a:pt x="132" y="108"/>
                    <a:pt x="151" y="97"/>
                    <a:pt x="164" y="78"/>
                  </a:cubicBezTo>
                  <a:cubicBezTo>
                    <a:pt x="173" y="88"/>
                    <a:pt x="181" y="100"/>
                    <a:pt x="184" y="114"/>
                  </a:cubicBezTo>
                  <a:cubicBezTo>
                    <a:pt x="185" y="118"/>
                    <a:pt x="189" y="121"/>
                    <a:pt x="193" y="121"/>
                  </a:cubicBezTo>
                  <a:cubicBezTo>
                    <a:pt x="194" y="121"/>
                    <a:pt x="194" y="121"/>
                    <a:pt x="195" y="120"/>
                  </a:cubicBezTo>
                  <a:cubicBezTo>
                    <a:pt x="200" y="119"/>
                    <a:pt x="203" y="114"/>
                    <a:pt x="202" y="109"/>
                  </a:cubicBezTo>
                  <a:cubicBezTo>
                    <a:pt x="197" y="90"/>
                    <a:pt x="187" y="74"/>
                    <a:pt x="173" y="62"/>
                  </a:cubicBezTo>
                  <a:cubicBezTo>
                    <a:pt x="177" y="51"/>
                    <a:pt x="179" y="39"/>
                    <a:pt x="179" y="26"/>
                  </a:cubicBezTo>
                  <a:cubicBezTo>
                    <a:pt x="179" y="25"/>
                    <a:pt x="179" y="23"/>
                    <a:pt x="179" y="22"/>
                  </a:cubicBezTo>
                  <a:cubicBezTo>
                    <a:pt x="188" y="27"/>
                    <a:pt x="197" y="32"/>
                    <a:pt x="205" y="39"/>
                  </a:cubicBezTo>
                  <a:cubicBezTo>
                    <a:pt x="207" y="41"/>
                    <a:pt x="209" y="42"/>
                    <a:pt x="211" y="42"/>
                  </a:cubicBezTo>
                  <a:cubicBezTo>
                    <a:pt x="214" y="42"/>
                    <a:pt x="217" y="40"/>
                    <a:pt x="218" y="38"/>
                  </a:cubicBezTo>
                  <a:cubicBezTo>
                    <a:pt x="222" y="34"/>
                    <a:pt x="221" y="29"/>
                    <a:pt x="21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57" name="Freeform 24"/>
            <p:cNvSpPr>
              <a:spLocks/>
            </p:cNvSpPr>
            <p:nvPr/>
          </p:nvSpPr>
          <p:spPr bwMode="auto">
            <a:xfrm>
              <a:off x="3523844" y="11763809"/>
              <a:ext cx="504825" cy="227013"/>
            </a:xfrm>
            <a:custGeom>
              <a:avLst/>
              <a:gdLst>
                <a:gd name="T0" fmla="*/ 93 w 185"/>
                <a:gd name="T1" fmla="*/ 83 h 83"/>
                <a:gd name="T2" fmla="*/ 184 w 185"/>
                <a:gd name="T3" fmla="*/ 12 h 83"/>
                <a:gd name="T4" fmla="*/ 177 w 185"/>
                <a:gd name="T5" fmla="*/ 1 h 83"/>
                <a:gd name="T6" fmla="*/ 166 w 185"/>
                <a:gd name="T7" fmla="*/ 8 h 83"/>
                <a:gd name="T8" fmla="*/ 140 w 185"/>
                <a:gd name="T9" fmla="*/ 48 h 83"/>
                <a:gd name="T10" fmla="*/ 93 w 185"/>
                <a:gd name="T11" fmla="*/ 25 h 83"/>
                <a:gd name="T12" fmla="*/ 45 w 185"/>
                <a:gd name="T13" fmla="*/ 48 h 83"/>
                <a:gd name="T14" fmla="*/ 19 w 185"/>
                <a:gd name="T15" fmla="*/ 8 h 83"/>
                <a:gd name="T16" fmla="*/ 8 w 185"/>
                <a:gd name="T17" fmla="*/ 1 h 83"/>
                <a:gd name="T18" fmla="*/ 1 w 185"/>
                <a:gd name="T19" fmla="*/ 12 h 83"/>
                <a:gd name="T20" fmla="*/ 93 w 185"/>
                <a:gd name="T2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83">
                  <a:moveTo>
                    <a:pt x="93" y="83"/>
                  </a:moveTo>
                  <a:cubicBezTo>
                    <a:pt x="136" y="83"/>
                    <a:pt x="173" y="54"/>
                    <a:pt x="184" y="12"/>
                  </a:cubicBezTo>
                  <a:cubicBezTo>
                    <a:pt x="185" y="7"/>
                    <a:pt x="182" y="2"/>
                    <a:pt x="177" y="1"/>
                  </a:cubicBezTo>
                  <a:cubicBezTo>
                    <a:pt x="172" y="0"/>
                    <a:pt x="167" y="3"/>
                    <a:pt x="166" y="8"/>
                  </a:cubicBezTo>
                  <a:cubicBezTo>
                    <a:pt x="162" y="24"/>
                    <a:pt x="153" y="38"/>
                    <a:pt x="140" y="48"/>
                  </a:cubicBezTo>
                  <a:cubicBezTo>
                    <a:pt x="128" y="33"/>
                    <a:pt x="111" y="25"/>
                    <a:pt x="93" y="25"/>
                  </a:cubicBezTo>
                  <a:cubicBezTo>
                    <a:pt x="74" y="25"/>
                    <a:pt x="57" y="33"/>
                    <a:pt x="45" y="48"/>
                  </a:cubicBezTo>
                  <a:cubicBezTo>
                    <a:pt x="32" y="38"/>
                    <a:pt x="23" y="24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2"/>
                    <a:pt x="0" y="7"/>
                    <a:pt x="1" y="12"/>
                  </a:cubicBezTo>
                  <a:cubicBezTo>
                    <a:pt x="12" y="54"/>
                    <a:pt x="49" y="83"/>
                    <a:pt x="93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58" name="Group 457"/>
          <p:cNvGrpSpPr/>
          <p:nvPr userDrawn="1"/>
        </p:nvGrpSpPr>
        <p:grpSpPr>
          <a:xfrm>
            <a:off x="8413764" y="4072289"/>
            <a:ext cx="485193" cy="478277"/>
            <a:chOff x="529820" y="11753491"/>
            <a:chExt cx="668336" cy="658812"/>
          </a:xfrm>
          <a:solidFill>
            <a:schemeClr val="accent2"/>
          </a:solidFill>
        </p:grpSpPr>
        <p:sp>
          <p:nvSpPr>
            <p:cNvPr id="459" name="Freeform 26"/>
            <p:cNvSpPr>
              <a:spLocks noEditPoints="1"/>
            </p:cNvSpPr>
            <p:nvPr/>
          </p:nvSpPr>
          <p:spPr bwMode="auto">
            <a:xfrm>
              <a:off x="529820" y="11882078"/>
              <a:ext cx="504825" cy="530225"/>
            </a:xfrm>
            <a:custGeom>
              <a:avLst/>
              <a:gdLst>
                <a:gd name="T0" fmla="*/ 148 w 184"/>
                <a:gd name="T1" fmla="*/ 38 h 194"/>
                <a:gd name="T2" fmla="*/ 153 w 184"/>
                <a:gd name="T3" fmla="*/ 26 h 194"/>
                <a:gd name="T4" fmla="*/ 149 w 184"/>
                <a:gd name="T5" fmla="*/ 14 h 194"/>
                <a:gd name="T6" fmla="*/ 124 w 184"/>
                <a:gd name="T7" fmla="*/ 3 h 194"/>
                <a:gd name="T8" fmla="*/ 112 w 184"/>
                <a:gd name="T9" fmla="*/ 7 h 194"/>
                <a:gd name="T10" fmla="*/ 106 w 184"/>
                <a:gd name="T11" fmla="*/ 18 h 194"/>
                <a:gd name="T12" fmla="*/ 19 w 184"/>
                <a:gd name="T13" fmla="*/ 65 h 194"/>
                <a:gd name="T14" fmla="*/ 59 w 184"/>
                <a:gd name="T15" fmla="*/ 174 h 194"/>
                <a:gd name="T16" fmla="*/ 168 w 184"/>
                <a:gd name="T17" fmla="*/ 135 h 194"/>
                <a:gd name="T18" fmla="*/ 148 w 184"/>
                <a:gd name="T19" fmla="*/ 38 h 194"/>
                <a:gd name="T20" fmla="*/ 157 w 184"/>
                <a:gd name="T21" fmla="*/ 107 h 194"/>
                <a:gd name="T22" fmla="*/ 147 w 184"/>
                <a:gd name="T23" fmla="*/ 115 h 194"/>
                <a:gd name="T24" fmla="*/ 144 w 184"/>
                <a:gd name="T25" fmla="*/ 114 h 194"/>
                <a:gd name="T26" fmla="*/ 139 w 184"/>
                <a:gd name="T27" fmla="*/ 105 h 194"/>
                <a:gd name="T28" fmla="*/ 123 w 184"/>
                <a:gd name="T29" fmla="*/ 64 h 194"/>
                <a:gd name="T30" fmla="*/ 121 w 184"/>
                <a:gd name="T31" fmla="*/ 51 h 194"/>
                <a:gd name="T32" fmla="*/ 134 w 184"/>
                <a:gd name="T33" fmla="*/ 50 h 194"/>
                <a:gd name="T34" fmla="*/ 157 w 184"/>
                <a:gd name="T35" fmla="*/ 10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94">
                  <a:moveTo>
                    <a:pt x="148" y="38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5" y="22"/>
                    <a:pt x="153" y="16"/>
                    <a:pt x="149" y="14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19" y="0"/>
                    <a:pt x="114" y="2"/>
                    <a:pt x="112" y="7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71" y="13"/>
                    <a:pt x="35" y="31"/>
                    <a:pt x="19" y="65"/>
                  </a:cubicBezTo>
                  <a:cubicBezTo>
                    <a:pt x="0" y="106"/>
                    <a:pt x="17" y="155"/>
                    <a:pt x="59" y="174"/>
                  </a:cubicBezTo>
                  <a:cubicBezTo>
                    <a:pt x="100" y="194"/>
                    <a:pt x="149" y="176"/>
                    <a:pt x="168" y="135"/>
                  </a:cubicBezTo>
                  <a:cubicBezTo>
                    <a:pt x="184" y="100"/>
                    <a:pt x="175" y="61"/>
                    <a:pt x="148" y="38"/>
                  </a:cubicBezTo>
                  <a:close/>
                  <a:moveTo>
                    <a:pt x="157" y="107"/>
                  </a:moveTo>
                  <a:cubicBezTo>
                    <a:pt x="157" y="112"/>
                    <a:pt x="152" y="115"/>
                    <a:pt x="147" y="115"/>
                  </a:cubicBezTo>
                  <a:cubicBezTo>
                    <a:pt x="146" y="115"/>
                    <a:pt x="145" y="115"/>
                    <a:pt x="144" y="114"/>
                  </a:cubicBezTo>
                  <a:cubicBezTo>
                    <a:pt x="141" y="112"/>
                    <a:pt x="139" y="109"/>
                    <a:pt x="139" y="105"/>
                  </a:cubicBezTo>
                  <a:cubicBezTo>
                    <a:pt x="141" y="90"/>
                    <a:pt x="135" y="74"/>
                    <a:pt x="123" y="64"/>
                  </a:cubicBezTo>
                  <a:cubicBezTo>
                    <a:pt x="119" y="61"/>
                    <a:pt x="118" y="55"/>
                    <a:pt x="121" y="51"/>
                  </a:cubicBezTo>
                  <a:cubicBezTo>
                    <a:pt x="125" y="48"/>
                    <a:pt x="130" y="47"/>
                    <a:pt x="134" y="50"/>
                  </a:cubicBezTo>
                  <a:cubicBezTo>
                    <a:pt x="151" y="64"/>
                    <a:pt x="160" y="85"/>
                    <a:pt x="157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0" name="Freeform 27"/>
            <p:cNvSpPr>
              <a:spLocks/>
            </p:cNvSpPr>
            <p:nvPr/>
          </p:nvSpPr>
          <p:spPr bwMode="auto">
            <a:xfrm>
              <a:off x="894944" y="11796353"/>
              <a:ext cx="212725" cy="112713"/>
            </a:xfrm>
            <a:custGeom>
              <a:avLst/>
              <a:gdLst>
                <a:gd name="T0" fmla="*/ 72 w 78"/>
                <a:gd name="T1" fmla="*/ 22 h 41"/>
                <a:gd name="T2" fmla="*/ 39 w 78"/>
                <a:gd name="T3" fmla="*/ 6 h 41"/>
                <a:gd name="T4" fmla="*/ 39 w 78"/>
                <a:gd name="T5" fmla="*/ 6 h 41"/>
                <a:gd name="T6" fmla="*/ 39 w 78"/>
                <a:gd name="T7" fmla="*/ 6 h 41"/>
                <a:gd name="T8" fmla="*/ 2 w 78"/>
                <a:gd name="T9" fmla="*/ 20 h 41"/>
                <a:gd name="T10" fmla="*/ 2 w 78"/>
                <a:gd name="T11" fmla="*/ 20 h 41"/>
                <a:gd name="T12" fmla="*/ 7 w 78"/>
                <a:gd name="T13" fmla="*/ 32 h 41"/>
                <a:gd name="T14" fmla="*/ 19 w 78"/>
                <a:gd name="T15" fmla="*/ 28 h 41"/>
                <a:gd name="T16" fmla="*/ 19 w 78"/>
                <a:gd name="T17" fmla="*/ 28 h 41"/>
                <a:gd name="T18" fmla="*/ 19 w 78"/>
                <a:gd name="T19" fmla="*/ 28 h 41"/>
                <a:gd name="T20" fmla="*/ 31 w 78"/>
                <a:gd name="T21" fmla="*/ 23 h 41"/>
                <a:gd name="T22" fmla="*/ 31 w 78"/>
                <a:gd name="T23" fmla="*/ 23 h 41"/>
                <a:gd name="T24" fmla="*/ 31 w 78"/>
                <a:gd name="T25" fmla="*/ 23 h 41"/>
                <a:gd name="T26" fmla="*/ 64 w 78"/>
                <a:gd name="T27" fmla="*/ 39 h 41"/>
                <a:gd name="T28" fmla="*/ 76 w 78"/>
                <a:gd name="T29" fmla="*/ 34 h 41"/>
                <a:gd name="T30" fmla="*/ 72 w 78"/>
                <a:gd name="T3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41">
                  <a:moveTo>
                    <a:pt x="72" y="22"/>
                  </a:moveTo>
                  <a:cubicBezTo>
                    <a:pt x="72" y="22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5" y="0"/>
                    <a:pt x="9" y="6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4"/>
                    <a:pt x="2" y="30"/>
                    <a:pt x="7" y="32"/>
                  </a:cubicBezTo>
                  <a:cubicBezTo>
                    <a:pt x="11" y="34"/>
                    <a:pt x="17" y="32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3"/>
                    <a:pt x="26" y="21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64" y="38"/>
                    <a:pt x="64" y="39"/>
                  </a:cubicBezTo>
                  <a:cubicBezTo>
                    <a:pt x="69" y="41"/>
                    <a:pt x="74" y="39"/>
                    <a:pt x="76" y="34"/>
                  </a:cubicBezTo>
                  <a:cubicBezTo>
                    <a:pt x="78" y="30"/>
                    <a:pt x="77" y="24"/>
                    <a:pt x="7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1" name="Freeform 28"/>
            <p:cNvSpPr>
              <a:spLocks/>
            </p:cNvSpPr>
            <p:nvPr/>
          </p:nvSpPr>
          <p:spPr bwMode="auto">
            <a:xfrm>
              <a:off x="1123544" y="11891603"/>
              <a:ext cx="74612" cy="49213"/>
            </a:xfrm>
            <a:custGeom>
              <a:avLst/>
              <a:gdLst>
                <a:gd name="T0" fmla="*/ 23 w 27"/>
                <a:gd name="T1" fmla="*/ 9 h 18"/>
                <a:gd name="T2" fmla="*/ 7 w 27"/>
                <a:gd name="T3" fmla="*/ 1 h 18"/>
                <a:gd name="T4" fmla="*/ 1 w 27"/>
                <a:gd name="T5" fmla="*/ 3 h 18"/>
                <a:gd name="T6" fmla="*/ 3 w 27"/>
                <a:gd name="T7" fmla="*/ 9 h 18"/>
                <a:gd name="T8" fmla="*/ 19 w 27"/>
                <a:gd name="T9" fmla="*/ 17 h 18"/>
                <a:gd name="T10" fmla="*/ 26 w 27"/>
                <a:gd name="T11" fmla="*/ 15 h 18"/>
                <a:gd name="T12" fmla="*/ 23 w 27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3" y="9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8"/>
                    <a:pt x="24" y="17"/>
                    <a:pt x="26" y="15"/>
                  </a:cubicBezTo>
                  <a:cubicBezTo>
                    <a:pt x="27" y="12"/>
                    <a:pt x="26" y="10"/>
                    <a:pt x="2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2" name="Freeform 29"/>
            <p:cNvSpPr>
              <a:spLocks/>
            </p:cNvSpPr>
            <p:nvPr/>
          </p:nvSpPr>
          <p:spPr bwMode="auto">
            <a:xfrm>
              <a:off x="974319" y="11901128"/>
              <a:ext cx="69850" cy="57150"/>
            </a:xfrm>
            <a:custGeom>
              <a:avLst/>
              <a:gdLst>
                <a:gd name="T0" fmla="*/ 18 w 26"/>
                <a:gd name="T1" fmla="*/ 2 h 21"/>
                <a:gd name="T2" fmla="*/ 3 w 26"/>
                <a:gd name="T3" fmla="*/ 12 h 21"/>
                <a:gd name="T4" fmla="*/ 2 w 26"/>
                <a:gd name="T5" fmla="*/ 19 h 21"/>
                <a:gd name="T6" fmla="*/ 8 w 26"/>
                <a:gd name="T7" fmla="*/ 20 h 21"/>
                <a:gd name="T8" fmla="*/ 23 w 26"/>
                <a:gd name="T9" fmla="*/ 9 h 21"/>
                <a:gd name="T10" fmla="*/ 24 w 26"/>
                <a:gd name="T11" fmla="*/ 3 h 21"/>
                <a:gd name="T12" fmla="*/ 18 w 26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18" y="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1" y="14"/>
                    <a:pt x="0" y="16"/>
                    <a:pt x="2" y="19"/>
                  </a:cubicBezTo>
                  <a:cubicBezTo>
                    <a:pt x="3" y="21"/>
                    <a:pt x="6" y="21"/>
                    <a:pt x="8" y="2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5" y="8"/>
                    <a:pt x="26" y="5"/>
                    <a:pt x="24" y="3"/>
                  </a:cubicBezTo>
                  <a:cubicBezTo>
                    <a:pt x="23" y="1"/>
                    <a:pt x="20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3" name="Freeform 30"/>
            <p:cNvSpPr>
              <a:spLocks/>
            </p:cNvSpPr>
            <p:nvPr/>
          </p:nvSpPr>
          <p:spPr bwMode="auto">
            <a:xfrm>
              <a:off x="1118782" y="11799528"/>
              <a:ext cx="68262" cy="57150"/>
            </a:xfrm>
            <a:custGeom>
              <a:avLst/>
              <a:gdLst>
                <a:gd name="T0" fmla="*/ 7 w 25"/>
                <a:gd name="T1" fmla="*/ 20 h 21"/>
                <a:gd name="T2" fmla="*/ 22 w 25"/>
                <a:gd name="T3" fmla="*/ 9 h 21"/>
                <a:gd name="T4" fmla="*/ 24 w 25"/>
                <a:gd name="T5" fmla="*/ 3 h 21"/>
                <a:gd name="T6" fmla="*/ 17 w 25"/>
                <a:gd name="T7" fmla="*/ 2 h 21"/>
                <a:gd name="T8" fmla="*/ 2 w 25"/>
                <a:gd name="T9" fmla="*/ 12 h 21"/>
                <a:gd name="T10" fmla="*/ 1 w 25"/>
                <a:gd name="T11" fmla="*/ 19 h 21"/>
                <a:gd name="T12" fmla="*/ 7 w 25"/>
                <a:gd name="T1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1">
                  <a:moveTo>
                    <a:pt x="7" y="20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5" y="8"/>
                    <a:pt x="25" y="5"/>
                    <a:pt x="24" y="3"/>
                  </a:cubicBezTo>
                  <a:cubicBezTo>
                    <a:pt x="22" y="1"/>
                    <a:pt x="19" y="0"/>
                    <a:pt x="17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4"/>
                    <a:pt x="0" y="17"/>
                    <a:pt x="1" y="19"/>
                  </a:cubicBezTo>
                  <a:cubicBezTo>
                    <a:pt x="3" y="21"/>
                    <a:pt x="5" y="21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4" name="Freeform 31"/>
            <p:cNvSpPr>
              <a:spLocks/>
            </p:cNvSpPr>
            <p:nvPr/>
          </p:nvSpPr>
          <p:spPr bwMode="auto">
            <a:xfrm>
              <a:off x="1072744" y="11928116"/>
              <a:ext cx="30162" cy="76200"/>
            </a:xfrm>
            <a:custGeom>
              <a:avLst/>
              <a:gdLst>
                <a:gd name="T0" fmla="*/ 5 w 11"/>
                <a:gd name="T1" fmla="*/ 1 h 28"/>
                <a:gd name="T2" fmla="*/ 0 w 11"/>
                <a:gd name="T3" fmla="*/ 5 h 28"/>
                <a:gd name="T4" fmla="*/ 2 w 11"/>
                <a:gd name="T5" fmla="*/ 24 h 28"/>
                <a:gd name="T6" fmla="*/ 7 w 11"/>
                <a:gd name="T7" fmla="*/ 28 h 28"/>
                <a:gd name="T8" fmla="*/ 11 w 11"/>
                <a:gd name="T9" fmla="*/ 23 h 28"/>
                <a:gd name="T10" fmla="*/ 10 w 11"/>
                <a:gd name="T11" fmla="*/ 5 h 28"/>
                <a:gd name="T12" fmla="*/ 5 w 11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">
                  <a:moveTo>
                    <a:pt x="5" y="1"/>
                  </a:moveTo>
                  <a:cubicBezTo>
                    <a:pt x="2" y="1"/>
                    <a:pt x="0" y="3"/>
                    <a:pt x="0" y="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5" y="28"/>
                    <a:pt x="7" y="28"/>
                  </a:cubicBezTo>
                  <a:cubicBezTo>
                    <a:pt x="10" y="28"/>
                    <a:pt x="11" y="25"/>
                    <a:pt x="11" y="2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65" name="Freeform 32"/>
            <p:cNvSpPr>
              <a:spLocks/>
            </p:cNvSpPr>
            <p:nvPr/>
          </p:nvSpPr>
          <p:spPr bwMode="auto">
            <a:xfrm>
              <a:off x="1058457" y="11753491"/>
              <a:ext cx="30162" cy="76200"/>
            </a:xfrm>
            <a:custGeom>
              <a:avLst/>
              <a:gdLst>
                <a:gd name="T0" fmla="*/ 6 w 11"/>
                <a:gd name="T1" fmla="*/ 28 h 28"/>
                <a:gd name="T2" fmla="*/ 11 w 11"/>
                <a:gd name="T3" fmla="*/ 23 h 28"/>
                <a:gd name="T4" fmla="*/ 9 w 11"/>
                <a:gd name="T5" fmla="*/ 5 h 28"/>
                <a:gd name="T6" fmla="*/ 4 w 11"/>
                <a:gd name="T7" fmla="*/ 1 h 28"/>
                <a:gd name="T8" fmla="*/ 0 w 11"/>
                <a:gd name="T9" fmla="*/ 6 h 28"/>
                <a:gd name="T10" fmla="*/ 1 w 11"/>
                <a:gd name="T11" fmla="*/ 24 h 28"/>
                <a:gd name="T12" fmla="*/ 6 w 1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">
                  <a:moveTo>
                    <a:pt x="6" y="28"/>
                  </a:moveTo>
                  <a:cubicBezTo>
                    <a:pt x="9" y="28"/>
                    <a:pt x="11" y="26"/>
                    <a:pt x="11" y="2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6"/>
                    <a:pt x="4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30" name="Freeform 16"/>
          <p:cNvSpPr>
            <a:spLocks noEditPoints="1"/>
          </p:cNvSpPr>
          <p:nvPr userDrawn="1"/>
        </p:nvSpPr>
        <p:spPr bwMode="auto">
          <a:xfrm>
            <a:off x="12472407" y="6025057"/>
            <a:ext cx="396871" cy="451098"/>
          </a:xfrm>
          <a:custGeom>
            <a:avLst/>
            <a:gdLst>
              <a:gd name="T0" fmla="*/ 43 w 402"/>
              <a:gd name="T1" fmla="*/ 436 h 457"/>
              <a:gd name="T2" fmla="*/ 22 w 402"/>
              <a:gd name="T3" fmla="*/ 457 h 457"/>
              <a:gd name="T4" fmla="*/ 0 w 402"/>
              <a:gd name="T5" fmla="*/ 436 h 457"/>
              <a:gd name="T6" fmla="*/ 0 w 402"/>
              <a:gd name="T7" fmla="*/ 22 h 457"/>
              <a:gd name="T8" fmla="*/ 22 w 402"/>
              <a:gd name="T9" fmla="*/ 0 h 457"/>
              <a:gd name="T10" fmla="*/ 43 w 402"/>
              <a:gd name="T11" fmla="*/ 22 h 457"/>
              <a:gd name="T12" fmla="*/ 43 w 402"/>
              <a:gd name="T13" fmla="*/ 436 h 457"/>
              <a:gd name="T14" fmla="*/ 328 w 402"/>
              <a:gd name="T15" fmla="*/ 156 h 457"/>
              <a:gd name="T16" fmla="*/ 398 w 402"/>
              <a:gd name="T17" fmla="*/ 279 h 457"/>
              <a:gd name="T18" fmla="*/ 393 w 402"/>
              <a:gd name="T19" fmla="*/ 298 h 457"/>
              <a:gd name="T20" fmla="*/ 386 w 402"/>
              <a:gd name="T21" fmla="*/ 300 h 457"/>
              <a:gd name="T22" fmla="*/ 86 w 402"/>
              <a:gd name="T23" fmla="*/ 300 h 457"/>
              <a:gd name="T24" fmla="*/ 72 w 402"/>
              <a:gd name="T25" fmla="*/ 286 h 457"/>
              <a:gd name="T26" fmla="*/ 72 w 402"/>
              <a:gd name="T27" fmla="*/ 29 h 457"/>
              <a:gd name="T28" fmla="*/ 86 w 402"/>
              <a:gd name="T29" fmla="*/ 15 h 457"/>
              <a:gd name="T30" fmla="*/ 386 w 402"/>
              <a:gd name="T31" fmla="*/ 15 h 457"/>
              <a:gd name="T32" fmla="*/ 400 w 402"/>
              <a:gd name="T33" fmla="*/ 29 h 457"/>
              <a:gd name="T34" fmla="*/ 397 w 402"/>
              <a:gd name="T35" fmla="*/ 37 h 457"/>
              <a:gd name="T36" fmla="*/ 328 w 402"/>
              <a:gd name="T37" fmla="*/ 15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2" h="457">
                <a:moveTo>
                  <a:pt x="43" y="436"/>
                </a:moveTo>
                <a:cubicBezTo>
                  <a:pt x="43" y="447"/>
                  <a:pt x="34" y="457"/>
                  <a:pt x="22" y="457"/>
                </a:cubicBezTo>
                <a:cubicBezTo>
                  <a:pt x="10" y="457"/>
                  <a:pt x="0" y="447"/>
                  <a:pt x="0" y="43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4" y="0"/>
                  <a:pt x="43" y="10"/>
                  <a:pt x="43" y="22"/>
                </a:cubicBezTo>
                <a:cubicBezTo>
                  <a:pt x="43" y="436"/>
                  <a:pt x="43" y="436"/>
                  <a:pt x="43" y="436"/>
                </a:cubicBezTo>
                <a:close/>
                <a:moveTo>
                  <a:pt x="328" y="156"/>
                </a:moveTo>
                <a:cubicBezTo>
                  <a:pt x="398" y="279"/>
                  <a:pt x="398" y="279"/>
                  <a:pt x="398" y="279"/>
                </a:cubicBezTo>
                <a:cubicBezTo>
                  <a:pt x="402" y="286"/>
                  <a:pt x="399" y="294"/>
                  <a:pt x="393" y="298"/>
                </a:cubicBezTo>
                <a:cubicBezTo>
                  <a:pt x="390" y="300"/>
                  <a:pt x="388" y="300"/>
                  <a:pt x="386" y="300"/>
                </a:cubicBezTo>
                <a:cubicBezTo>
                  <a:pt x="86" y="300"/>
                  <a:pt x="86" y="300"/>
                  <a:pt x="86" y="300"/>
                </a:cubicBezTo>
                <a:cubicBezTo>
                  <a:pt x="78" y="300"/>
                  <a:pt x="72" y="294"/>
                  <a:pt x="72" y="286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21"/>
                  <a:pt x="78" y="15"/>
                  <a:pt x="86" y="15"/>
                </a:cubicBezTo>
                <a:cubicBezTo>
                  <a:pt x="386" y="15"/>
                  <a:pt x="386" y="15"/>
                  <a:pt x="386" y="15"/>
                </a:cubicBezTo>
                <a:cubicBezTo>
                  <a:pt x="393" y="15"/>
                  <a:pt x="400" y="21"/>
                  <a:pt x="400" y="29"/>
                </a:cubicBezTo>
                <a:cubicBezTo>
                  <a:pt x="400" y="32"/>
                  <a:pt x="399" y="35"/>
                  <a:pt x="397" y="37"/>
                </a:cubicBezTo>
                <a:lnTo>
                  <a:pt x="328" y="1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7" name="Freeform 31"/>
          <p:cNvSpPr>
            <a:spLocks/>
          </p:cNvSpPr>
          <p:nvPr userDrawn="1"/>
        </p:nvSpPr>
        <p:spPr bwMode="auto">
          <a:xfrm>
            <a:off x="10514818" y="2174049"/>
            <a:ext cx="430926" cy="430923"/>
          </a:xfrm>
          <a:custGeom>
            <a:avLst/>
            <a:gdLst/>
            <a:ahLst/>
            <a:cxnLst/>
            <a:rect l="l" t="t" r="r" b="b"/>
            <a:pathLst>
              <a:path w="770956" h="770952">
                <a:moveTo>
                  <a:pt x="547946" y="242665"/>
                </a:moveTo>
                <a:cubicBezTo>
                  <a:pt x="540117" y="242665"/>
                  <a:pt x="533407" y="246016"/>
                  <a:pt x="528934" y="250483"/>
                </a:cubicBezTo>
                <a:cubicBezTo>
                  <a:pt x="528934" y="250483"/>
                  <a:pt x="528934" y="250483"/>
                  <a:pt x="352231" y="426949"/>
                </a:cubicBezTo>
                <a:cubicBezTo>
                  <a:pt x="352231" y="426949"/>
                  <a:pt x="352231" y="426949"/>
                  <a:pt x="259407" y="335365"/>
                </a:cubicBezTo>
                <a:cubicBezTo>
                  <a:pt x="254933" y="329781"/>
                  <a:pt x="247105" y="326430"/>
                  <a:pt x="239276" y="326430"/>
                </a:cubicBezTo>
                <a:cubicBezTo>
                  <a:pt x="231448" y="326430"/>
                  <a:pt x="224737" y="329781"/>
                  <a:pt x="220264" y="335365"/>
                </a:cubicBezTo>
                <a:cubicBezTo>
                  <a:pt x="220264" y="335365"/>
                  <a:pt x="220264" y="335365"/>
                  <a:pt x="177766" y="376690"/>
                </a:cubicBezTo>
                <a:cubicBezTo>
                  <a:pt x="172174" y="382274"/>
                  <a:pt x="169937" y="388975"/>
                  <a:pt x="169937" y="396793"/>
                </a:cubicBezTo>
                <a:cubicBezTo>
                  <a:pt x="169937" y="404611"/>
                  <a:pt x="172174" y="411313"/>
                  <a:pt x="177766" y="416897"/>
                </a:cubicBezTo>
                <a:lnTo>
                  <a:pt x="332101" y="571025"/>
                </a:lnTo>
                <a:cubicBezTo>
                  <a:pt x="336574" y="575493"/>
                  <a:pt x="344403" y="578843"/>
                  <a:pt x="352231" y="578843"/>
                </a:cubicBezTo>
                <a:cubicBezTo>
                  <a:pt x="360060" y="578843"/>
                  <a:pt x="366770" y="575493"/>
                  <a:pt x="372362" y="571025"/>
                </a:cubicBezTo>
                <a:cubicBezTo>
                  <a:pt x="372362" y="571025"/>
                  <a:pt x="372362" y="571025"/>
                  <a:pt x="610575" y="333132"/>
                </a:cubicBezTo>
                <a:cubicBezTo>
                  <a:pt x="615048" y="327547"/>
                  <a:pt x="618403" y="320846"/>
                  <a:pt x="618403" y="313028"/>
                </a:cubicBezTo>
                <a:cubicBezTo>
                  <a:pt x="618403" y="305210"/>
                  <a:pt x="615048" y="297392"/>
                  <a:pt x="610575" y="292924"/>
                </a:cubicBezTo>
                <a:cubicBezTo>
                  <a:pt x="610575" y="292924"/>
                  <a:pt x="610575" y="292924"/>
                  <a:pt x="568077" y="250483"/>
                </a:cubicBezTo>
                <a:cubicBezTo>
                  <a:pt x="563603" y="246016"/>
                  <a:pt x="555775" y="242665"/>
                  <a:pt x="547946" y="242665"/>
                </a:cubicBezTo>
                <a:close/>
                <a:moveTo>
                  <a:pt x="385478" y="0"/>
                </a:moveTo>
                <a:lnTo>
                  <a:pt x="420352" y="31412"/>
                </a:lnTo>
                <a:lnTo>
                  <a:pt x="460681" y="7405"/>
                </a:lnTo>
                <a:lnTo>
                  <a:pt x="488754" y="45017"/>
                </a:lnTo>
                <a:lnTo>
                  <a:pt x="532993" y="29342"/>
                </a:lnTo>
                <a:lnTo>
                  <a:pt x="553193" y="71707"/>
                </a:lnTo>
                <a:lnTo>
                  <a:pt x="599638" y="64964"/>
                </a:lnTo>
                <a:lnTo>
                  <a:pt x="611182" y="110455"/>
                </a:lnTo>
                <a:lnTo>
                  <a:pt x="658052" y="112903"/>
                </a:lnTo>
                <a:lnTo>
                  <a:pt x="660500" y="159773"/>
                </a:lnTo>
                <a:lnTo>
                  <a:pt x="705991" y="171317"/>
                </a:lnTo>
                <a:lnTo>
                  <a:pt x="699248" y="217762"/>
                </a:lnTo>
                <a:lnTo>
                  <a:pt x="741613" y="237962"/>
                </a:lnTo>
                <a:lnTo>
                  <a:pt x="725939" y="282200"/>
                </a:lnTo>
                <a:lnTo>
                  <a:pt x="763551" y="310273"/>
                </a:lnTo>
                <a:lnTo>
                  <a:pt x="739544" y="350603"/>
                </a:lnTo>
                <a:lnTo>
                  <a:pt x="770956" y="385476"/>
                </a:lnTo>
                <a:lnTo>
                  <a:pt x="739544" y="420349"/>
                </a:lnTo>
                <a:lnTo>
                  <a:pt x="763551" y="460679"/>
                </a:lnTo>
                <a:lnTo>
                  <a:pt x="725939" y="488752"/>
                </a:lnTo>
                <a:lnTo>
                  <a:pt x="741613" y="532990"/>
                </a:lnTo>
                <a:lnTo>
                  <a:pt x="699248" y="553190"/>
                </a:lnTo>
                <a:lnTo>
                  <a:pt x="705991" y="599635"/>
                </a:lnTo>
                <a:lnTo>
                  <a:pt x="660500" y="611179"/>
                </a:lnTo>
                <a:lnTo>
                  <a:pt x="658052" y="658049"/>
                </a:lnTo>
                <a:lnTo>
                  <a:pt x="611182" y="660497"/>
                </a:lnTo>
                <a:lnTo>
                  <a:pt x="599638" y="705988"/>
                </a:lnTo>
                <a:lnTo>
                  <a:pt x="553193" y="699245"/>
                </a:lnTo>
                <a:lnTo>
                  <a:pt x="532993" y="741610"/>
                </a:lnTo>
                <a:lnTo>
                  <a:pt x="488754" y="725935"/>
                </a:lnTo>
                <a:lnTo>
                  <a:pt x="460681" y="763547"/>
                </a:lnTo>
                <a:lnTo>
                  <a:pt x="420352" y="739540"/>
                </a:lnTo>
                <a:lnTo>
                  <a:pt x="385478" y="770952"/>
                </a:lnTo>
                <a:lnTo>
                  <a:pt x="350604" y="739540"/>
                </a:lnTo>
                <a:lnTo>
                  <a:pt x="310275" y="763547"/>
                </a:lnTo>
                <a:lnTo>
                  <a:pt x="282202" y="725935"/>
                </a:lnTo>
                <a:lnTo>
                  <a:pt x="237963" y="741610"/>
                </a:lnTo>
                <a:lnTo>
                  <a:pt x="217763" y="699245"/>
                </a:lnTo>
                <a:lnTo>
                  <a:pt x="171318" y="705988"/>
                </a:lnTo>
                <a:lnTo>
                  <a:pt x="159774" y="660497"/>
                </a:lnTo>
                <a:lnTo>
                  <a:pt x="112904" y="658049"/>
                </a:lnTo>
                <a:lnTo>
                  <a:pt x="110456" y="611179"/>
                </a:lnTo>
                <a:lnTo>
                  <a:pt x="64965" y="599635"/>
                </a:lnTo>
                <a:lnTo>
                  <a:pt x="71708" y="553190"/>
                </a:lnTo>
                <a:lnTo>
                  <a:pt x="29343" y="532990"/>
                </a:lnTo>
                <a:lnTo>
                  <a:pt x="45017" y="488752"/>
                </a:lnTo>
                <a:lnTo>
                  <a:pt x="7405" y="460679"/>
                </a:lnTo>
                <a:lnTo>
                  <a:pt x="31412" y="420349"/>
                </a:lnTo>
                <a:lnTo>
                  <a:pt x="0" y="385476"/>
                </a:lnTo>
                <a:lnTo>
                  <a:pt x="31412" y="350603"/>
                </a:lnTo>
                <a:lnTo>
                  <a:pt x="7405" y="310273"/>
                </a:lnTo>
                <a:lnTo>
                  <a:pt x="45017" y="282200"/>
                </a:lnTo>
                <a:lnTo>
                  <a:pt x="29343" y="237962"/>
                </a:lnTo>
                <a:lnTo>
                  <a:pt x="71708" y="217762"/>
                </a:lnTo>
                <a:lnTo>
                  <a:pt x="64965" y="171317"/>
                </a:lnTo>
                <a:lnTo>
                  <a:pt x="110456" y="159773"/>
                </a:lnTo>
                <a:lnTo>
                  <a:pt x="112904" y="112903"/>
                </a:lnTo>
                <a:lnTo>
                  <a:pt x="159774" y="110455"/>
                </a:lnTo>
                <a:lnTo>
                  <a:pt x="171318" y="64964"/>
                </a:lnTo>
                <a:lnTo>
                  <a:pt x="217763" y="71707"/>
                </a:lnTo>
                <a:lnTo>
                  <a:pt x="237963" y="29342"/>
                </a:lnTo>
                <a:lnTo>
                  <a:pt x="282202" y="45017"/>
                </a:lnTo>
                <a:lnTo>
                  <a:pt x="310275" y="7405"/>
                </a:lnTo>
                <a:lnTo>
                  <a:pt x="350604" y="314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8" name="Freeform 25"/>
          <p:cNvSpPr>
            <a:spLocks noEditPoints="1"/>
          </p:cNvSpPr>
          <p:nvPr userDrawn="1"/>
        </p:nvSpPr>
        <p:spPr bwMode="auto">
          <a:xfrm>
            <a:off x="10521691" y="2820647"/>
            <a:ext cx="417180" cy="417177"/>
          </a:xfrm>
          <a:custGeom>
            <a:avLst/>
            <a:gdLst>
              <a:gd name="T0" fmla="*/ 201 w 238"/>
              <a:gd name="T1" fmla="*/ 0 h 238"/>
              <a:gd name="T2" fmla="*/ 36 w 238"/>
              <a:gd name="T3" fmla="*/ 0 h 238"/>
              <a:gd name="T4" fmla="*/ 0 w 238"/>
              <a:gd name="T5" fmla="*/ 37 h 238"/>
              <a:gd name="T6" fmla="*/ 0 w 238"/>
              <a:gd name="T7" fmla="*/ 183 h 238"/>
              <a:gd name="T8" fmla="*/ 32 w 238"/>
              <a:gd name="T9" fmla="*/ 219 h 238"/>
              <a:gd name="T10" fmla="*/ 32 w 238"/>
              <a:gd name="T11" fmla="*/ 229 h 238"/>
              <a:gd name="T12" fmla="*/ 41 w 238"/>
              <a:gd name="T13" fmla="*/ 238 h 238"/>
              <a:gd name="T14" fmla="*/ 68 w 238"/>
              <a:gd name="T15" fmla="*/ 238 h 238"/>
              <a:gd name="T16" fmla="*/ 78 w 238"/>
              <a:gd name="T17" fmla="*/ 229 h 238"/>
              <a:gd name="T18" fmla="*/ 78 w 238"/>
              <a:gd name="T19" fmla="*/ 220 h 238"/>
              <a:gd name="T20" fmla="*/ 160 w 238"/>
              <a:gd name="T21" fmla="*/ 220 h 238"/>
              <a:gd name="T22" fmla="*/ 160 w 238"/>
              <a:gd name="T23" fmla="*/ 229 h 238"/>
              <a:gd name="T24" fmla="*/ 169 w 238"/>
              <a:gd name="T25" fmla="*/ 238 h 238"/>
              <a:gd name="T26" fmla="*/ 197 w 238"/>
              <a:gd name="T27" fmla="*/ 238 h 238"/>
              <a:gd name="T28" fmla="*/ 206 w 238"/>
              <a:gd name="T29" fmla="*/ 229 h 238"/>
              <a:gd name="T30" fmla="*/ 206 w 238"/>
              <a:gd name="T31" fmla="*/ 219 h 238"/>
              <a:gd name="T32" fmla="*/ 238 w 238"/>
              <a:gd name="T33" fmla="*/ 183 h 238"/>
              <a:gd name="T34" fmla="*/ 238 w 238"/>
              <a:gd name="T35" fmla="*/ 37 h 238"/>
              <a:gd name="T36" fmla="*/ 201 w 238"/>
              <a:gd name="T37" fmla="*/ 0 h 238"/>
              <a:gd name="T38" fmla="*/ 184 w 238"/>
              <a:gd name="T39" fmla="*/ 168 h 238"/>
              <a:gd name="T40" fmla="*/ 137 w 238"/>
              <a:gd name="T41" fmla="*/ 141 h 238"/>
              <a:gd name="T42" fmla="*/ 119 w 238"/>
              <a:gd name="T43" fmla="*/ 147 h 238"/>
              <a:gd name="T44" fmla="*/ 101 w 238"/>
              <a:gd name="T45" fmla="*/ 141 h 238"/>
              <a:gd name="T46" fmla="*/ 53 w 238"/>
              <a:gd name="T47" fmla="*/ 168 h 238"/>
              <a:gd name="T48" fmla="*/ 44 w 238"/>
              <a:gd name="T49" fmla="*/ 152 h 238"/>
              <a:gd name="T50" fmla="*/ 92 w 238"/>
              <a:gd name="T51" fmla="*/ 125 h 238"/>
              <a:gd name="T52" fmla="*/ 91 w 238"/>
              <a:gd name="T53" fmla="*/ 120 h 238"/>
              <a:gd name="T54" fmla="*/ 110 w 238"/>
              <a:gd name="T55" fmla="*/ 94 h 238"/>
              <a:gd name="T56" fmla="*/ 110 w 238"/>
              <a:gd name="T57" fmla="*/ 39 h 238"/>
              <a:gd name="T58" fmla="*/ 128 w 238"/>
              <a:gd name="T59" fmla="*/ 39 h 238"/>
              <a:gd name="T60" fmla="*/ 128 w 238"/>
              <a:gd name="T61" fmla="*/ 94 h 238"/>
              <a:gd name="T62" fmla="*/ 146 w 238"/>
              <a:gd name="T63" fmla="*/ 120 h 238"/>
              <a:gd name="T64" fmla="*/ 146 w 238"/>
              <a:gd name="T65" fmla="*/ 125 h 238"/>
              <a:gd name="T66" fmla="*/ 193 w 238"/>
              <a:gd name="T67" fmla="*/ 152 h 238"/>
              <a:gd name="T68" fmla="*/ 184 w 238"/>
              <a:gd name="T69" fmla="*/ 16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8" h="238">
                <a:moveTo>
                  <a:pt x="201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7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02"/>
                  <a:pt x="14" y="217"/>
                  <a:pt x="32" y="219"/>
                </a:cubicBezTo>
                <a:cubicBezTo>
                  <a:pt x="32" y="229"/>
                  <a:pt x="32" y="229"/>
                  <a:pt x="32" y="229"/>
                </a:cubicBezTo>
                <a:cubicBezTo>
                  <a:pt x="32" y="234"/>
                  <a:pt x="36" y="238"/>
                  <a:pt x="41" y="238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73" y="238"/>
                  <a:pt x="78" y="234"/>
                  <a:pt x="78" y="229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60" y="234"/>
                  <a:pt x="164" y="238"/>
                  <a:pt x="169" y="238"/>
                </a:cubicBezTo>
                <a:cubicBezTo>
                  <a:pt x="197" y="238"/>
                  <a:pt x="197" y="238"/>
                  <a:pt x="197" y="238"/>
                </a:cubicBezTo>
                <a:cubicBezTo>
                  <a:pt x="202" y="238"/>
                  <a:pt x="206" y="234"/>
                  <a:pt x="206" y="229"/>
                </a:cubicBezTo>
                <a:cubicBezTo>
                  <a:pt x="206" y="219"/>
                  <a:pt x="206" y="219"/>
                  <a:pt x="206" y="219"/>
                </a:cubicBezTo>
                <a:cubicBezTo>
                  <a:pt x="224" y="217"/>
                  <a:pt x="238" y="202"/>
                  <a:pt x="238" y="183"/>
                </a:cubicBezTo>
                <a:cubicBezTo>
                  <a:pt x="238" y="37"/>
                  <a:pt x="238" y="37"/>
                  <a:pt x="238" y="37"/>
                </a:cubicBezTo>
                <a:cubicBezTo>
                  <a:pt x="238" y="16"/>
                  <a:pt x="221" y="0"/>
                  <a:pt x="201" y="0"/>
                </a:cubicBezTo>
                <a:close/>
                <a:moveTo>
                  <a:pt x="184" y="168"/>
                </a:moveTo>
                <a:cubicBezTo>
                  <a:pt x="137" y="141"/>
                  <a:pt x="137" y="141"/>
                  <a:pt x="137" y="141"/>
                </a:cubicBezTo>
                <a:cubicBezTo>
                  <a:pt x="132" y="145"/>
                  <a:pt x="126" y="147"/>
                  <a:pt x="119" y="147"/>
                </a:cubicBezTo>
                <a:cubicBezTo>
                  <a:pt x="112" y="147"/>
                  <a:pt x="106" y="145"/>
                  <a:pt x="101" y="141"/>
                </a:cubicBezTo>
                <a:cubicBezTo>
                  <a:pt x="53" y="168"/>
                  <a:pt x="53" y="168"/>
                  <a:pt x="53" y="168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92" y="125"/>
                  <a:pt x="92" y="125"/>
                  <a:pt x="92" y="125"/>
                </a:cubicBezTo>
                <a:cubicBezTo>
                  <a:pt x="91" y="123"/>
                  <a:pt x="91" y="122"/>
                  <a:pt x="91" y="120"/>
                </a:cubicBezTo>
                <a:cubicBezTo>
                  <a:pt x="91" y="108"/>
                  <a:pt x="99" y="98"/>
                  <a:pt x="110" y="94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39" y="98"/>
                  <a:pt x="146" y="108"/>
                  <a:pt x="146" y="120"/>
                </a:cubicBezTo>
                <a:cubicBezTo>
                  <a:pt x="146" y="122"/>
                  <a:pt x="146" y="123"/>
                  <a:pt x="146" y="125"/>
                </a:cubicBezTo>
                <a:cubicBezTo>
                  <a:pt x="193" y="152"/>
                  <a:pt x="193" y="152"/>
                  <a:pt x="193" y="152"/>
                </a:cubicBezTo>
                <a:lnTo>
                  <a:pt x="184" y="1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4" name="Freeform 16"/>
          <p:cNvSpPr>
            <a:spLocks noEditPoints="1"/>
          </p:cNvSpPr>
          <p:nvPr userDrawn="1"/>
        </p:nvSpPr>
        <p:spPr bwMode="auto">
          <a:xfrm>
            <a:off x="10494024" y="4075170"/>
            <a:ext cx="472515" cy="472515"/>
          </a:xfrm>
          <a:custGeom>
            <a:avLst/>
            <a:gdLst>
              <a:gd name="T0" fmla="*/ 119 w 238"/>
              <a:gd name="T1" fmla="*/ 0 h 238"/>
              <a:gd name="T2" fmla="*/ 0 w 238"/>
              <a:gd name="T3" fmla="*/ 119 h 238"/>
              <a:gd name="T4" fmla="*/ 119 w 238"/>
              <a:gd name="T5" fmla="*/ 238 h 238"/>
              <a:gd name="T6" fmla="*/ 238 w 238"/>
              <a:gd name="T7" fmla="*/ 119 h 238"/>
              <a:gd name="T8" fmla="*/ 119 w 238"/>
              <a:gd name="T9" fmla="*/ 0 h 238"/>
              <a:gd name="T10" fmla="*/ 119 w 238"/>
              <a:gd name="T11" fmla="*/ 220 h 238"/>
              <a:gd name="T12" fmla="*/ 19 w 238"/>
              <a:gd name="T13" fmla="*/ 119 h 238"/>
              <a:gd name="T14" fmla="*/ 119 w 238"/>
              <a:gd name="T15" fmla="*/ 18 h 238"/>
              <a:gd name="T16" fmla="*/ 220 w 238"/>
              <a:gd name="T17" fmla="*/ 119 h 238"/>
              <a:gd name="T18" fmla="*/ 119 w 238"/>
              <a:gd name="T19" fmla="*/ 220 h 238"/>
              <a:gd name="T20" fmla="*/ 119 w 238"/>
              <a:gd name="T21" fmla="*/ 37 h 238"/>
              <a:gd name="T22" fmla="*/ 37 w 238"/>
              <a:gd name="T23" fmla="*/ 119 h 238"/>
              <a:gd name="T24" fmla="*/ 119 w 238"/>
              <a:gd name="T25" fmla="*/ 201 h 238"/>
              <a:gd name="T26" fmla="*/ 202 w 238"/>
              <a:gd name="T27" fmla="*/ 119 h 238"/>
              <a:gd name="T28" fmla="*/ 119 w 238"/>
              <a:gd name="T29" fmla="*/ 37 h 238"/>
              <a:gd name="T30" fmla="*/ 63 w 238"/>
              <a:gd name="T31" fmla="*/ 137 h 238"/>
              <a:gd name="T32" fmla="*/ 60 w 238"/>
              <a:gd name="T33" fmla="*/ 134 h 238"/>
              <a:gd name="T34" fmla="*/ 60 w 238"/>
              <a:gd name="T35" fmla="*/ 104 h 238"/>
              <a:gd name="T36" fmla="*/ 63 w 238"/>
              <a:gd name="T37" fmla="*/ 101 h 238"/>
              <a:gd name="T38" fmla="*/ 176 w 238"/>
              <a:gd name="T39" fmla="*/ 101 h 238"/>
              <a:gd name="T40" fmla="*/ 179 w 238"/>
              <a:gd name="T41" fmla="*/ 104 h 238"/>
              <a:gd name="T42" fmla="*/ 179 w 238"/>
              <a:gd name="T43" fmla="*/ 134 h 238"/>
              <a:gd name="T44" fmla="*/ 176 w 238"/>
              <a:gd name="T45" fmla="*/ 137 h 238"/>
              <a:gd name="T46" fmla="*/ 63 w 238"/>
              <a:gd name="T47" fmla="*/ 1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8" h="238">
                <a:moveTo>
                  <a:pt x="119" y="0"/>
                </a:moveTo>
                <a:cubicBezTo>
                  <a:pt x="54" y="0"/>
                  <a:pt x="0" y="53"/>
                  <a:pt x="0" y="119"/>
                </a:cubicBezTo>
                <a:cubicBezTo>
                  <a:pt x="0" y="185"/>
                  <a:pt x="54" y="238"/>
                  <a:pt x="119" y="238"/>
                </a:cubicBezTo>
                <a:cubicBezTo>
                  <a:pt x="185" y="238"/>
                  <a:pt x="238" y="185"/>
                  <a:pt x="238" y="119"/>
                </a:cubicBezTo>
                <a:cubicBezTo>
                  <a:pt x="238" y="53"/>
                  <a:pt x="185" y="0"/>
                  <a:pt x="119" y="0"/>
                </a:cubicBezTo>
                <a:close/>
                <a:moveTo>
                  <a:pt x="119" y="220"/>
                </a:moveTo>
                <a:cubicBezTo>
                  <a:pt x="64" y="220"/>
                  <a:pt x="19" y="175"/>
                  <a:pt x="19" y="119"/>
                </a:cubicBezTo>
                <a:cubicBezTo>
                  <a:pt x="19" y="63"/>
                  <a:pt x="64" y="18"/>
                  <a:pt x="119" y="18"/>
                </a:cubicBezTo>
                <a:cubicBezTo>
                  <a:pt x="175" y="18"/>
                  <a:pt x="220" y="63"/>
                  <a:pt x="220" y="119"/>
                </a:cubicBezTo>
                <a:cubicBezTo>
                  <a:pt x="220" y="175"/>
                  <a:pt x="175" y="220"/>
                  <a:pt x="119" y="220"/>
                </a:cubicBezTo>
                <a:close/>
                <a:moveTo>
                  <a:pt x="119" y="37"/>
                </a:moveTo>
                <a:cubicBezTo>
                  <a:pt x="74" y="37"/>
                  <a:pt x="37" y="74"/>
                  <a:pt x="37" y="119"/>
                </a:cubicBezTo>
                <a:cubicBezTo>
                  <a:pt x="37" y="164"/>
                  <a:pt x="74" y="201"/>
                  <a:pt x="119" y="201"/>
                </a:cubicBezTo>
                <a:cubicBezTo>
                  <a:pt x="165" y="201"/>
                  <a:pt x="202" y="164"/>
                  <a:pt x="202" y="119"/>
                </a:cubicBezTo>
                <a:cubicBezTo>
                  <a:pt x="202" y="74"/>
                  <a:pt x="165" y="37"/>
                  <a:pt x="119" y="37"/>
                </a:cubicBezTo>
                <a:close/>
                <a:moveTo>
                  <a:pt x="63" y="137"/>
                </a:moveTo>
                <a:cubicBezTo>
                  <a:pt x="61" y="137"/>
                  <a:pt x="60" y="136"/>
                  <a:pt x="60" y="13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2"/>
                  <a:pt x="61" y="101"/>
                  <a:pt x="63" y="101"/>
                </a:cubicBezTo>
                <a:cubicBezTo>
                  <a:pt x="176" y="101"/>
                  <a:pt x="176" y="101"/>
                  <a:pt x="176" y="101"/>
                </a:cubicBezTo>
                <a:cubicBezTo>
                  <a:pt x="177" y="101"/>
                  <a:pt x="179" y="102"/>
                  <a:pt x="179" y="104"/>
                </a:cubicBezTo>
                <a:cubicBezTo>
                  <a:pt x="179" y="134"/>
                  <a:pt x="179" y="134"/>
                  <a:pt x="179" y="134"/>
                </a:cubicBezTo>
                <a:cubicBezTo>
                  <a:pt x="179" y="136"/>
                  <a:pt x="177" y="137"/>
                  <a:pt x="176" y="137"/>
                </a:cubicBezTo>
                <a:lnTo>
                  <a:pt x="63" y="1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67" name="Freeform 39"/>
          <p:cNvSpPr>
            <a:spLocks noEditPoints="1"/>
          </p:cNvSpPr>
          <p:nvPr userDrawn="1"/>
        </p:nvSpPr>
        <p:spPr bwMode="auto">
          <a:xfrm>
            <a:off x="10472681" y="3428925"/>
            <a:ext cx="515201" cy="435524"/>
          </a:xfrm>
          <a:custGeom>
            <a:avLst/>
            <a:gdLst>
              <a:gd name="T0" fmla="*/ 247 w 444"/>
              <a:gd name="T1" fmla="*/ 15 h 375"/>
              <a:gd name="T2" fmla="*/ 439 w 444"/>
              <a:gd name="T3" fmla="*/ 331 h 375"/>
              <a:gd name="T4" fmla="*/ 444 w 444"/>
              <a:gd name="T5" fmla="*/ 347 h 375"/>
              <a:gd name="T6" fmla="*/ 416 w 444"/>
              <a:gd name="T7" fmla="*/ 375 h 375"/>
              <a:gd name="T8" fmla="*/ 416 w 444"/>
              <a:gd name="T9" fmla="*/ 375 h 375"/>
              <a:gd name="T10" fmla="*/ 28 w 444"/>
              <a:gd name="T11" fmla="*/ 375 h 375"/>
              <a:gd name="T12" fmla="*/ 28 w 444"/>
              <a:gd name="T13" fmla="*/ 375 h 375"/>
              <a:gd name="T14" fmla="*/ 0 w 444"/>
              <a:gd name="T15" fmla="*/ 347 h 375"/>
              <a:gd name="T16" fmla="*/ 5 w 444"/>
              <a:gd name="T17" fmla="*/ 331 h 375"/>
              <a:gd name="T18" fmla="*/ 197 w 444"/>
              <a:gd name="T19" fmla="*/ 15 h 375"/>
              <a:gd name="T20" fmla="*/ 222 w 444"/>
              <a:gd name="T21" fmla="*/ 0 h 375"/>
              <a:gd name="T22" fmla="*/ 247 w 444"/>
              <a:gd name="T23" fmla="*/ 15 h 375"/>
              <a:gd name="T24" fmla="*/ 222 w 444"/>
              <a:gd name="T25" fmla="*/ 97 h 375"/>
              <a:gd name="T26" fmla="*/ 194 w 444"/>
              <a:gd name="T27" fmla="*/ 125 h 375"/>
              <a:gd name="T28" fmla="*/ 194 w 444"/>
              <a:gd name="T29" fmla="*/ 222 h 375"/>
              <a:gd name="T30" fmla="*/ 222 w 444"/>
              <a:gd name="T31" fmla="*/ 250 h 375"/>
              <a:gd name="T32" fmla="*/ 250 w 444"/>
              <a:gd name="T33" fmla="*/ 222 h 375"/>
              <a:gd name="T34" fmla="*/ 250 w 444"/>
              <a:gd name="T35" fmla="*/ 125 h 375"/>
              <a:gd name="T36" fmla="*/ 222 w 444"/>
              <a:gd name="T37" fmla="*/ 97 h 375"/>
              <a:gd name="T38" fmla="*/ 222 w 444"/>
              <a:gd name="T39" fmla="*/ 277 h 375"/>
              <a:gd name="T40" fmla="*/ 194 w 444"/>
              <a:gd name="T41" fmla="*/ 305 h 375"/>
              <a:gd name="T42" fmla="*/ 222 w 444"/>
              <a:gd name="T43" fmla="*/ 333 h 375"/>
              <a:gd name="T44" fmla="*/ 250 w 444"/>
              <a:gd name="T45" fmla="*/ 305 h 375"/>
              <a:gd name="T46" fmla="*/ 222 w 444"/>
              <a:gd name="T47" fmla="*/ 277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5">
                <a:moveTo>
                  <a:pt x="247" y="15"/>
                </a:moveTo>
                <a:cubicBezTo>
                  <a:pt x="439" y="331"/>
                  <a:pt x="439" y="331"/>
                  <a:pt x="439" y="331"/>
                </a:cubicBezTo>
                <a:cubicBezTo>
                  <a:pt x="442" y="335"/>
                  <a:pt x="444" y="341"/>
                  <a:pt x="444" y="347"/>
                </a:cubicBezTo>
                <a:cubicBezTo>
                  <a:pt x="444" y="362"/>
                  <a:pt x="432" y="375"/>
                  <a:pt x="416" y="375"/>
                </a:cubicBezTo>
                <a:cubicBezTo>
                  <a:pt x="416" y="375"/>
                  <a:pt x="416" y="375"/>
                  <a:pt x="416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28" y="375"/>
                  <a:pt x="28" y="375"/>
                  <a:pt x="28" y="375"/>
                </a:cubicBezTo>
                <a:cubicBezTo>
                  <a:pt x="12" y="375"/>
                  <a:pt x="0" y="362"/>
                  <a:pt x="0" y="347"/>
                </a:cubicBezTo>
                <a:cubicBezTo>
                  <a:pt x="0" y="341"/>
                  <a:pt x="2" y="335"/>
                  <a:pt x="5" y="331"/>
                </a:cubicBezTo>
                <a:cubicBezTo>
                  <a:pt x="197" y="15"/>
                  <a:pt x="197" y="15"/>
                  <a:pt x="197" y="15"/>
                </a:cubicBezTo>
                <a:cubicBezTo>
                  <a:pt x="202" y="6"/>
                  <a:pt x="211" y="0"/>
                  <a:pt x="222" y="0"/>
                </a:cubicBezTo>
                <a:cubicBezTo>
                  <a:pt x="233" y="0"/>
                  <a:pt x="242" y="6"/>
                  <a:pt x="247" y="15"/>
                </a:cubicBezTo>
                <a:close/>
                <a:moveTo>
                  <a:pt x="222" y="97"/>
                </a:moveTo>
                <a:cubicBezTo>
                  <a:pt x="207" y="97"/>
                  <a:pt x="194" y="109"/>
                  <a:pt x="194" y="125"/>
                </a:cubicBezTo>
                <a:cubicBezTo>
                  <a:pt x="194" y="222"/>
                  <a:pt x="194" y="222"/>
                  <a:pt x="194" y="222"/>
                </a:cubicBezTo>
                <a:cubicBezTo>
                  <a:pt x="194" y="237"/>
                  <a:pt x="207" y="250"/>
                  <a:pt x="222" y="250"/>
                </a:cubicBezTo>
                <a:cubicBezTo>
                  <a:pt x="237" y="250"/>
                  <a:pt x="250" y="237"/>
                  <a:pt x="250" y="222"/>
                </a:cubicBezTo>
                <a:cubicBezTo>
                  <a:pt x="250" y="125"/>
                  <a:pt x="250" y="125"/>
                  <a:pt x="250" y="125"/>
                </a:cubicBezTo>
                <a:cubicBezTo>
                  <a:pt x="250" y="110"/>
                  <a:pt x="237" y="97"/>
                  <a:pt x="222" y="97"/>
                </a:cubicBezTo>
                <a:close/>
                <a:moveTo>
                  <a:pt x="222" y="277"/>
                </a:moveTo>
                <a:cubicBezTo>
                  <a:pt x="207" y="277"/>
                  <a:pt x="194" y="290"/>
                  <a:pt x="194" y="305"/>
                </a:cubicBezTo>
                <a:cubicBezTo>
                  <a:pt x="194" y="321"/>
                  <a:pt x="207" y="333"/>
                  <a:pt x="222" y="333"/>
                </a:cubicBezTo>
                <a:cubicBezTo>
                  <a:pt x="237" y="333"/>
                  <a:pt x="250" y="321"/>
                  <a:pt x="250" y="305"/>
                </a:cubicBezTo>
                <a:cubicBezTo>
                  <a:pt x="250" y="290"/>
                  <a:pt x="237" y="277"/>
                  <a:pt x="222" y="2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2" name="Freeform 19"/>
          <p:cNvSpPr>
            <a:spLocks noEditPoints="1"/>
          </p:cNvSpPr>
          <p:nvPr userDrawn="1"/>
        </p:nvSpPr>
        <p:spPr bwMode="auto">
          <a:xfrm>
            <a:off x="10552954" y="6703269"/>
            <a:ext cx="354655" cy="266510"/>
          </a:xfrm>
          <a:custGeom>
            <a:avLst/>
            <a:gdLst>
              <a:gd name="T0" fmla="*/ 39 w 422"/>
              <a:gd name="T1" fmla="*/ 0 h 317"/>
              <a:gd name="T2" fmla="*/ 382 w 422"/>
              <a:gd name="T3" fmla="*/ 0 h 317"/>
              <a:gd name="T4" fmla="*/ 422 w 422"/>
              <a:gd name="T5" fmla="*/ 40 h 317"/>
              <a:gd name="T6" fmla="*/ 422 w 422"/>
              <a:gd name="T7" fmla="*/ 66 h 317"/>
              <a:gd name="T8" fmla="*/ 422 w 422"/>
              <a:gd name="T9" fmla="*/ 132 h 317"/>
              <a:gd name="T10" fmla="*/ 422 w 422"/>
              <a:gd name="T11" fmla="*/ 277 h 317"/>
              <a:gd name="T12" fmla="*/ 382 w 422"/>
              <a:gd name="T13" fmla="*/ 317 h 317"/>
              <a:gd name="T14" fmla="*/ 39 w 422"/>
              <a:gd name="T15" fmla="*/ 317 h 317"/>
              <a:gd name="T16" fmla="*/ 0 w 422"/>
              <a:gd name="T17" fmla="*/ 277 h 317"/>
              <a:gd name="T18" fmla="*/ 0 w 422"/>
              <a:gd name="T19" fmla="*/ 132 h 317"/>
              <a:gd name="T20" fmla="*/ 0 w 422"/>
              <a:gd name="T21" fmla="*/ 66 h 317"/>
              <a:gd name="T22" fmla="*/ 0 w 422"/>
              <a:gd name="T23" fmla="*/ 40 h 317"/>
              <a:gd name="T24" fmla="*/ 39 w 422"/>
              <a:gd name="T25" fmla="*/ 0 h 317"/>
              <a:gd name="T26" fmla="*/ 382 w 422"/>
              <a:gd name="T27" fmla="*/ 66 h 317"/>
              <a:gd name="T28" fmla="*/ 39 w 422"/>
              <a:gd name="T29" fmla="*/ 66 h 317"/>
              <a:gd name="T30" fmla="*/ 39 w 422"/>
              <a:gd name="T31" fmla="*/ 132 h 317"/>
              <a:gd name="T32" fmla="*/ 382 w 422"/>
              <a:gd name="T33" fmla="*/ 132 h 317"/>
              <a:gd name="T34" fmla="*/ 382 w 422"/>
              <a:gd name="T35" fmla="*/ 66 h 317"/>
              <a:gd name="T36" fmla="*/ 53 w 422"/>
              <a:gd name="T37" fmla="*/ 224 h 317"/>
              <a:gd name="T38" fmla="*/ 39 w 422"/>
              <a:gd name="T39" fmla="*/ 238 h 317"/>
              <a:gd name="T40" fmla="*/ 53 w 422"/>
              <a:gd name="T41" fmla="*/ 251 h 317"/>
              <a:gd name="T42" fmla="*/ 211 w 422"/>
              <a:gd name="T43" fmla="*/ 251 h 317"/>
              <a:gd name="T44" fmla="*/ 224 w 422"/>
              <a:gd name="T45" fmla="*/ 238 h 317"/>
              <a:gd name="T46" fmla="*/ 211 w 422"/>
              <a:gd name="T47" fmla="*/ 224 h 317"/>
              <a:gd name="T48" fmla="*/ 53 w 422"/>
              <a:gd name="T49" fmla="*/ 224 h 317"/>
              <a:gd name="T50" fmla="*/ 277 w 422"/>
              <a:gd name="T51" fmla="*/ 224 h 317"/>
              <a:gd name="T52" fmla="*/ 264 w 422"/>
              <a:gd name="T53" fmla="*/ 238 h 317"/>
              <a:gd name="T54" fmla="*/ 277 w 422"/>
              <a:gd name="T55" fmla="*/ 251 h 317"/>
              <a:gd name="T56" fmla="*/ 369 w 422"/>
              <a:gd name="T57" fmla="*/ 251 h 317"/>
              <a:gd name="T58" fmla="*/ 382 w 422"/>
              <a:gd name="T59" fmla="*/ 238 h 317"/>
              <a:gd name="T60" fmla="*/ 369 w 422"/>
              <a:gd name="T61" fmla="*/ 224 h 317"/>
              <a:gd name="T62" fmla="*/ 277 w 422"/>
              <a:gd name="T63" fmla="*/ 224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2" h="317">
                <a:moveTo>
                  <a:pt x="39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4" y="0"/>
                  <a:pt x="422" y="18"/>
                  <a:pt x="422" y="40"/>
                </a:cubicBezTo>
                <a:cubicBezTo>
                  <a:pt x="422" y="66"/>
                  <a:pt x="422" y="66"/>
                  <a:pt x="422" y="66"/>
                </a:cubicBezTo>
                <a:cubicBezTo>
                  <a:pt x="422" y="132"/>
                  <a:pt x="422" y="132"/>
                  <a:pt x="422" y="132"/>
                </a:cubicBezTo>
                <a:cubicBezTo>
                  <a:pt x="422" y="277"/>
                  <a:pt x="422" y="277"/>
                  <a:pt x="422" y="277"/>
                </a:cubicBezTo>
                <a:cubicBezTo>
                  <a:pt x="422" y="299"/>
                  <a:pt x="404" y="317"/>
                  <a:pt x="382" y="317"/>
                </a:cubicBezTo>
                <a:cubicBezTo>
                  <a:pt x="39" y="317"/>
                  <a:pt x="39" y="317"/>
                  <a:pt x="39" y="317"/>
                </a:cubicBezTo>
                <a:cubicBezTo>
                  <a:pt x="18" y="317"/>
                  <a:pt x="0" y="299"/>
                  <a:pt x="0" y="277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382" y="66"/>
                </a:moveTo>
                <a:cubicBezTo>
                  <a:pt x="39" y="66"/>
                  <a:pt x="39" y="66"/>
                  <a:pt x="39" y="66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82" y="132"/>
                  <a:pt x="382" y="132"/>
                  <a:pt x="382" y="132"/>
                </a:cubicBezTo>
                <a:cubicBezTo>
                  <a:pt x="382" y="66"/>
                  <a:pt x="382" y="66"/>
                  <a:pt x="382" y="66"/>
                </a:cubicBezTo>
                <a:close/>
                <a:moveTo>
                  <a:pt x="53" y="224"/>
                </a:moveTo>
                <a:cubicBezTo>
                  <a:pt x="45" y="224"/>
                  <a:pt x="39" y="230"/>
                  <a:pt x="39" y="238"/>
                </a:cubicBezTo>
                <a:cubicBezTo>
                  <a:pt x="39" y="245"/>
                  <a:pt x="45" y="251"/>
                  <a:pt x="53" y="251"/>
                </a:cubicBezTo>
                <a:cubicBezTo>
                  <a:pt x="211" y="251"/>
                  <a:pt x="211" y="251"/>
                  <a:pt x="211" y="251"/>
                </a:cubicBezTo>
                <a:cubicBezTo>
                  <a:pt x="218" y="251"/>
                  <a:pt x="224" y="245"/>
                  <a:pt x="224" y="238"/>
                </a:cubicBezTo>
                <a:cubicBezTo>
                  <a:pt x="224" y="230"/>
                  <a:pt x="218" y="224"/>
                  <a:pt x="211" y="224"/>
                </a:cubicBezTo>
                <a:cubicBezTo>
                  <a:pt x="53" y="224"/>
                  <a:pt x="53" y="224"/>
                  <a:pt x="53" y="224"/>
                </a:cubicBezTo>
                <a:close/>
                <a:moveTo>
                  <a:pt x="277" y="224"/>
                </a:moveTo>
                <a:cubicBezTo>
                  <a:pt x="270" y="224"/>
                  <a:pt x="264" y="230"/>
                  <a:pt x="264" y="238"/>
                </a:cubicBezTo>
                <a:cubicBezTo>
                  <a:pt x="264" y="245"/>
                  <a:pt x="270" y="251"/>
                  <a:pt x="277" y="251"/>
                </a:cubicBezTo>
                <a:cubicBezTo>
                  <a:pt x="369" y="251"/>
                  <a:pt x="369" y="251"/>
                  <a:pt x="369" y="251"/>
                </a:cubicBezTo>
                <a:cubicBezTo>
                  <a:pt x="376" y="251"/>
                  <a:pt x="382" y="245"/>
                  <a:pt x="382" y="238"/>
                </a:cubicBezTo>
                <a:cubicBezTo>
                  <a:pt x="382" y="230"/>
                  <a:pt x="377" y="224"/>
                  <a:pt x="369" y="224"/>
                </a:cubicBezTo>
                <a:lnTo>
                  <a:pt x="277" y="22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3" name="Freeform 22"/>
          <p:cNvSpPr>
            <a:spLocks noEditPoints="1"/>
          </p:cNvSpPr>
          <p:nvPr userDrawn="1"/>
        </p:nvSpPr>
        <p:spPr bwMode="auto">
          <a:xfrm>
            <a:off x="10499938" y="5950305"/>
            <a:ext cx="460686" cy="460686"/>
          </a:xfrm>
          <a:custGeom>
            <a:avLst/>
            <a:gdLst>
              <a:gd name="T0" fmla="*/ 215 w 262"/>
              <a:gd name="T1" fmla="*/ 47 h 262"/>
              <a:gd name="T2" fmla="*/ 47 w 262"/>
              <a:gd name="T3" fmla="*/ 47 h 262"/>
              <a:gd name="T4" fmla="*/ 47 w 262"/>
              <a:gd name="T5" fmla="*/ 215 h 262"/>
              <a:gd name="T6" fmla="*/ 215 w 262"/>
              <a:gd name="T7" fmla="*/ 215 h 262"/>
              <a:gd name="T8" fmla="*/ 215 w 262"/>
              <a:gd name="T9" fmla="*/ 47 h 262"/>
              <a:gd name="T10" fmla="*/ 198 w 262"/>
              <a:gd name="T11" fmla="*/ 148 h 262"/>
              <a:gd name="T12" fmla="*/ 200 w 262"/>
              <a:gd name="T13" fmla="*/ 131 h 262"/>
              <a:gd name="T14" fmla="*/ 195 w 262"/>
              <a:gd name="T15" fmla="*/ 106 h 262"/>
              <a:gd name="T16" fmla="*/ 219 w 262"/>
              <a:gd name="T17" fmla="*/ 82 h 262"/>
              <a:gd name="T18" fmla="*/ 223 w 262"/>
              <a:gd name="T19" fmla="*/ 173 h 262"/>
              <a:gd name="T20" fmla="*/ 198 w 262"/>
              <a:gd name="T21" fmla="*/ 148 h 262"/>
              <a:gd name="T22" fmla="*/ 81 w 262"/>
              <a:gd name="T23" fmla="*/ 131 h 262"/>
              <a:gd name="T24" fmla="*/ 131 w 262"/>
              <a:gd name="T25" fmla="*/ 81 h 262"/>
              <a:gd name="T26" fmla="*/ 181 w 262"/>
              <a:gd name="T27" fmla="*/ 131 h 262"/>
              <a:gd name="T28" fmla="*/ 131 w 262"/>
              <a:gd name="T29" fmla="*/ 181 h 262"/>
              <a:gd name="T30" fmla="*/ 81 w 262"/>
              <a:gd name="T31" fmla="*/ 131 h 262"/>
              <a:gd name="T32" fmla="*/ 180 w 262"/>
              <a:gd name="T33" fmla="*/ 43 h 262"/>
              <a:gd name="T34" fmla="*/ 156 w 262"/>
              <a:gd name="T35" fmla="*/ 67 h 262"/>
              <a:gd name="T36" fmla="*/ 131 w 262"/>
              <a:gd name="T37" fmla="*/ 62 h 262"/>
              <a:gd name="T38" fmla="*/ 114 w 262"/>
              <a:gd name="T39" fmla="*/ 64 h 262"/>
              <a:gd name="T40" fmla="*/ 89 w 262"/>
              <a:gd name="T41" fmla="*/ 39 h 262"/>
              <a:gd name="T42" fmla="*/ 131 w 262"/>
              <a:gd name="T43" fmla="*/ 30 h 262"/>
              <a:gd name="T44" fmla="*/ 180 w 262"/>
              <a:gd name="T45" fmla="*/ 43 h 262"/>
              <a:gd name="T46" fmla="*/ 47 w 262"/>
              <a:gd name="T47" fmla="*/ 75 h 262"/>
              <a:gd name="T48" fmla="*/ 71 w 262"/>
              <a:gd name="T49" fmla="*/ 99 h 262"/>
              <a:gd name="T50" fmla="*/ 62 w 262"/>
              <a:gd name="T51" fmla="*/ 131 h 262"/>
              <a:gd name="T52" fmla="*/ 67 w 262"/>
              <a:gd name="T53" fmla="*/ 156 h 262"/>
              <a:gd name="T54" fmla="*/ 43 w 262"/>
              <a:gd name="T55" fmla="*/ 180 h 262"/>
              <a:gd name="T56" fmla="*/ 47 w 262"/>
              <a:gd name="T57" fmla="*/ 75 h 262"/>
              <a:gd name="T58" fmla="*/ 82 w 262"/>
              <a:gd name="T59" fmla="*/ 219 h 262"/>
              <a:gd name="T60" fmla="*/ 106 w 262"/>
              <a:gd name="T61" fmla="*/ 195 h 262"/>
              <a:gd name="T62" fmla="*/ 131 w 262"/>
              <a:gd name="T63" fmla="*/ 200 h 262"/>
              <a:gd name="T64" fmla="*/ 164 w 262"/>
              <a:gd name="T65" fmla="*/ 192 h 262"/>
              <a:gd name="T66" fmla="*/ 187 w 262"/>
              <a:gd name="T67" fmla="*/ 215 h 262"/>
              <a:gd name="T68" fmla="*/ 131 w 262"/>
              <a:gd name="T69" fmla="*/ 232 h 262"/>
              <a:gd name="T70" fmla="*/ 82 w 262"/>
              <a:gd name="T71" fmla="*/ 2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2" h="262">
                <a:moveTo>
                  <a:pt x="215" y="47"/>
                </a:moveTo>
                <a:cubicBezTo>
                  <a:pt x="169" y="0"/>
                  <a:pt x="93" y="0"/>
                  <a:pt x="47" y="47"/>
                </a:cubicBezTo>
                <a:cubicBezTo>
                  <a:pt x="0" y="93"/>
                  <a:pt x="0" y="169"/>
                  <a:pt x="47" y="215"/>
                </a:cubicBezTo>
                <a:cubicBezTo>
                  <a:pt x="93" y="262"/>
                  <a:pt x="169" y="262"/>
                  <a:pt x="215" y="215"/>
                </a:cubicBezTo>
                <a:cubicBezTo>
                  <a:pt x="262" y="169"/>
                  <a:pt x="262" y="93"/>
                  <a:pt x="215" y="47"/>
                </a:cubicBezTo>
                <a:close/>
                <a:moveTo>
                  <a:pt x="198" y="148"/>
                </a:moveTo>
                <a:cubicBezTo>
                  <a:pt x="199" y="143"/>
                  <a:pt x="200" y="137"/>
                  <a:pt x="200" y="131"/>
                </a:cubicBezTo>
                <a:cubicBezTo>
                  <a:pt x="200" y="122"/>
                  <a:pt x="198" y="114"/>
                  <a:pt x="195" y="106"/>
                </a:cubicBezTo>
                <a:cubicBezTo>
                  <a:pt x="219" y="82"/>
                  <a:pt x="219" y="82"/>
                  <a:pt x="219" y="82"/>
                </a:cubicBezTo>
                <a:cubicBezTo>
                  <a:pt x="235" y="110"/>
                  <a:pt x="236" y="144"/>
                  <a:pt x="223" y="173"/>
                </a:cubicBezTo>
                <a:lnTo>
                  <a:pt x="198" y="148"/>
                </a:lnTo>
                <a:close/>
                <a:moveTo>
                  <a:pt x="81" y="131"/>
                </a:moveTo>
                <a:cubicBezTo>
                  <a:pt x="81" y="103"/>
                  <a:pt x="103" y="81"/>
                  <a:pt x="131" y="81"/>
                </a:cubicBezTo>
                <a:cubicBezTo>
                  <a:pt x="159" y="81"/>
                  <a:pt x="181" y="103"/>
                  <a:pt x="181" y="131"/>
                </a:cubicBezTo>
                <a:cubicBezTo>
                  <a:pt x="181" y="159"/>
                  <a:pt x="159" y="181"/>
                  <a:pt x="131" y="181"/>
                </a:cubicBezTo>
                <a:cubicBezTo>
                  <a:pt x="103" y="181"/>
                  <a:pt x="81" y="159"/>
                  <a:pt x="81" y="131"/>
                </a:cubicBezTo>
                <a:close/>
                <a:moveTo>
                  <a:pt x="180" y="43"/>
                </a:moveTo>
                <a:cubicBezTo>
                  <a:pt x="156" y="67"/>
                  <a:pt x="156" y="67"/>
                  <a:pt x="156" y="67"/>
                </a:cubicBezTo>
                <a:cubicBezTo>
                  <a:pt x="148" y="64"/>
                  <a:pt x="140" y="62"/>
                  <a:pt x="131" y="62"/>
                </a:cubicBezTo>
                <a:cubicBezTo>
                  <a:pt x="125" y="62"/>
                  <a:pt x="120" y="63"/>
                  <a:pt x="114" y="64"/>
                </a:cubicBezTo>
                <a:cubicBezTo>
                  <a:pt x="89" y="39"/>
                  <a:pt x="89" y="39"/>
                  <a:pt x="89" y="39"/>
                </a:cubicBezTo>
                <a:cubicBezTo>
                  <a:pt x="102" y="33"/>
                  <a:pt x="116" y="30"/>
                  <a:pt x="131" y="30"/>
                </a:cubicBezTo>
                <a:cubicBezTo>
                  <a:pt x="149" y="30"/>
                  <a:pt x="165" y="35"/>
                  <a:pt x="180" y="43"/>
                </a:cubicBezTo>
                <a:close/>
                <a:moveTo>
                  <a:pt x="47" y="75"/>
                </a:moveTo>
                <a:cubicBezTo>
                  <a:pt x="71" y="99"/>
                  <a:pt x="71" y="99"/>
                  <a:pt x="71" y="99"/>
                </a:cubicBezTo>
                <a:cubicBezTo>
                  <a:pt x="65" y="108"/>
                  <a:pt x="62" y="119"/>
                  <a:pt x="62" y="131"/>
                </a:cubicBezTo>
                <a:cubicBezTo>
                  <a:pt x="62" y="140"/>
                  <a:pt x="64" y="148"/>
                  <a:pt x="67" y="156"/>
                </a:cubicBezTo>
                <a:cubicBezTo>
                  <a:pt x="43" y="180"/>
                  <a:pt x="43" y="180"/>
                  <a:pt x="43" y="180"/>
                </a:cubicBezTo>
                <a:cubicBezTo>
                  <a:pt x="25" y="147"/>
                  <a:pt x="26" y="107"/>
                  <a:pt x="47" y="75"/>
                </a:cubicBezTo>
                <a:close/>
                <a:moveTo>
                  <a:pt x="82" y="219"/>
                </a:moveTo>
                <a:cubicBezTo>
                  <a:pt x="106" y="195"/>
                  <a:pt x="106" y="195"/>
                  <a:pt x="106" y="195"/>
                </a:cubicBezTo>
                <a:cubicBezTo>
                  <a:pt x="114" y="198"/>
                  <a:pt x="122" y="200"/>
                  <a:pt x="131" y="200"/>
                </a:cubicBezTo>
                <a:cubicBezTo>
                  <a:pt x="143" y="200"/>
                  <a:pt x="154" y="197"/>
                  <a:pt x="164" y="192"/>
                </a:cubicBezTo>
                <a:cubicBezTo>
                  <a:pt x="187" y="215"/>
                  <a:pt x="187" y="215"/>
                  <a:pt x="187" y="215"/>
                </a:cubicBezTo>
                <a:cubicBezTo>
                  <a:pt x="171" y="226"/>
                  <a:pt x="151" y="232"/>
                  <a:pt x="131" y="232"/>
                </a:cubicBezTo>
                <a:cubicBezTo>
                  <a:pt x="114" y="232"/>
                  <a:pt x="97" y="227"/>
                  <a:pt x="82" y="2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4" name="Freeform 6"/>
          <p:cNvSpPr>
            <a:spLocks noEditPoints="1"/>
          </p:cNvSpPr>
          <p:nvPr userDrawn="1"/>
        </p:nvSpPr>
        <p:spPr bwMode="auto">
          <a:xfrm>
            <a:off x="10546083" y="5330520"/>
            <a:ext cx="368396" cy="420959"/>
          </a:xfrm>
          <a:custGeom>
            <a:avLst/>
            <a:gdLst>
              <a:gd name="T0" fmla="*/ 196 w 393"/>
              <a:gd name="T1" fmla="*/ 155 h 449"/>
              <a:gd name="T2" fmla="*/ 175 w 393"/>
              <a:gd name="T3" fmla="*/ 155 h 449"/>
              <a:gd name="T4" fmla="*/ 140 w 393"/>
              <a:gd name="T5" fmla="*/ 155 h 449"/>
              <a:gd name="T6" fmla="*/ 86 w 393"/>
              <a:gd name="T7" fmla="*/ 132 h 449"/>
              <a:gd name="T8" fmla="*/ 63 w 393"/>
              <a:gd name="T9" fmla="*/ 77 h 449"/>
              <a:gd name="T10" fmla="*/ 86 w 393"/>
              <a:gd name="T11" fmla="*/ 23 h 449"/>
              <a:gd name="T12" fmla="*/ 140 w 393"/>
              <a:gd name="T13" fmla="*/ 0 h 449"/>
              <a:gd name="T14" fmla="*/ 195 w 393"/>
              <a:gd name="T15" fmla="*/ 23 h 449"/>
              <a:gd name="T16" fmla="*/ 196 w 393"/>
              <a:gd name="T17" fmla="*/ 25 h 449"/>
              <a:gd name="T18" fmla="*/ 198 w 393"/>
              <a:gd name="T19" fmla="*/ 23 h 449"/>
              <a:gd name="T20" fmla="*/ 252 w 393"/>
              <a:gd name="T21" fmla="*/ 0 h 449"/>
              <a:gd name="T22" fmla="*/ 307 w 393"/>
              <a:gd name="T23" fmla="*/ 23 h 449"/>
              <a:gd name="T24" fmla="*/ 329 w 393"/>
              <a:gd name="T25" fmla="*/ 77 h 449"/>
              <a:gd name="T26" fmla="*/ 307 w 393"/>
              <a:gd name="T27" fmla="*/ 132 h 449"/>
              <a:gd name="T28" fmla="*/ 252 w 393"/>
              <a:gd name="T29" fmla="*/ 155 h 449"/>
              <a:gd name="T30" fmla="*/ 217 w 393"/>
              <a:gd name="T31" fmla="*/ 155 h 449"/>
              <a:gd name="T32" fmla="*/ 196 w 393"/>
              <a:gd name="T33" fmla="*/ 155 h 449"/>
              <a:gd name="T34" fmla="*/ 42 w 393"/>
              <a:gd name="T35" fmla="*/ 183 h 449"/>
              <a:gd name="T36" fmla="*/ 182 w 393"/>
              <a:gd name="T37" fmla="*/ 183 h 449"/>
              <a:gd name="T38" fmla="*/ 182 w 393"/>
              <a:gd name="T39" fmla="*/ 302 h 449"/>
              <a:gd name="T40" fmla="*/ 0 w 393"/>
              <a:gd name="T41" fmla="*/ 302 h 449"/>
              <a:gd name="T42" fmla="*/ 0 w 393"/>
              <a:gd name="T43" fmla="*/ 225 h 449"/>
              <a:gd name="T44" fmla="*/ 42 w 393"/>
              <a:gd name="T45" fmla="*/ 183 h 449"/>
              <a:gd name="T46" fmla="*/ 210 w 393"/>
              <a:gd name="T47" fmla="*/ 183 h 449"/>
              <a:gd name="T48" fmla="*/ 350 w 393"/>
              <a:gd name="T49" fmla="*/ 183 h 449"/>
              <a:gd name="T50" fmla="*/ 393 w 393"/>
              <a:gd name="T51" fmla="*/ 225 h 449"/>
              <a:gd name="T52" fmla="*/ 393 w 393"/>
              <a:gd name="T53" fmla="*/ 302 h 449"/>
              <a:gd name="T54" fmla="*/ 210 w 393"/>
              <a:gd name="T55" fmla="*/ 302 h 449"/>
              <a:gd name="T56" fmla="*/ 210 w 393"/>
              <a:gd name="T57" fmla="*/ 183 h 449"/>
              <a:gd name="T58" fmla="*/ 393 w 393"/>
              <a:gd name="T59" fmla="*/ 330 h 449"/>
              <a:gd name="T60" fmla="*/ 393 w 393"/>
              <a:gd name="T61" fmla="*/ 407 h 449"/>
              <a:gd name="T62" fmla="*/ 350 w 393"/>
              <a:gd name="T63" fmla="*/ 449 h 449"/>
              <a:gd name="T64" fmla="*/ 210 w 393"/>
              <a:gd name="T65" fmla="*/ 449 h 449"/>
              <a:gd name="T66" fmla="*/ 210 w 393"/>
              <a:gd name="T67" fmla="*/ 330 h 449"/>
              <a:gd name="T68" fmla="*/ 393 w 393"/>
              <a:gd name="T69" fmla="*/ 330 h 449"/>
              <a:gd name="T70" fmla="*/ 182 w 393"/>
              <a:gd name="T71" fmla="*/ 449 h 449"/>
              <a:gd name="T72" fmla="*/ 42 w 393"/>
              <a:gd name="T73" fmla="*/ 449 h 449"/>
              <a:gd name="T74" fmla="*/ 0 w 393"/>
              <a:gd name="T75" fmla="*/ 407 h 449"/>
              <a:gd name="T76" fmla="*/ 0 w 393"/>
              <a:gd name="T77" fmla="*/ 330 h 449"/>
              <a:gd name="T78" fmla="*/ 182 w 393"/>
              <a:gd name="T79" fmla="*/ 330 h 449"/>
              <a:gd name="T80" fmla="*/ 182 w 393"/>
              <a:gd name="T81" fmla="*/ 449 h 449"/>
              <a:gd name="T82" fmla="*/ 217 w 393"/>
              <a:gd name="T83" fmla="*/ 77 h 449"/>
              <a:gd name="T84" fmla="*/ 217 w 393"/>
              <a:gd name="T85" fmla="*/ 113 h 449"/>
              <a:gd name="T86" fmla="*/ 252 w 393"/>
              <a:gd name="T87" fmla="*/ 113 h 449"/>
              <a:gd name="T88" fmla="*/ 277 w 393"/>
              <a:gd name="T89" fmla="*/ 102 h 449"/>
              <a:gd name="T90" fmla="*/ 287 w 393"/>
              <a:gd name="T91" fmla="*/ 77 h 449"/>
              <a:gd name="T92" fmla="*/ 277 w 393"/>
              <a:gd name="T93" fmla="*/ 53 h 449"/>
              <a:gd name="T94" fmla="*/ 252 w 393"/>
              <a:gd name="T95" fmla="*/ 42 h 449"/>
              <a:gd name="T96" fmla="*/ 228 w 393"/>
              <a:gd name="T97" fmla="*/ 53 h 449"/>
              <a:gd name="T98" fmla="*/ 217 w 393"/>
              <a:gd name="T99" fmla="*/ 77 h 449"/>
              <a:gd name="T100" fmla="*/ 140 w 393"/>
              <a:gd name="T101" fmla="*/ 113 h 449"/>
              <a:gd name="T102" fmla="*/ 175 w 393"/>
              <a:gd name="T103" fmla="*/ 113 h 449"/>
              <a:gd name="T104" fmla="*/ 175 w 393"/>
              <a:gd name="T105" fmla="*/ 77 h 449"/>
              <a:gd name="T106" fmla="*/ 165 w 393"/>
              <a:gd name="T107" fmla="*/ 53 h 449"/>
              <a:gd name="T108" fmla="*/ 140 w 393"/>
              <a:gd name="T109" fmla="*/ 42 h 449"/>
              <a:gd name="T110" fmla="*/ 115 w 393"/>
              <a:gd name="T111" fmla="*/ 53 h 449"/>
              <a:gd name="T112" fmla="*/ 105 w 393"/>
              <a:gd name="T113" fmla="*/ 77 h 449"/>
              <a:gd name="T114" fmla="*/ 115 w 393"/>
              <a:gd name="T115" fmla="*/ 102 h 449"/>
              <a:gd name="T116" fmla="*/ 140 w 393"/>
              <a:gd name="T117" fmla="*/ 113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3" h="449">
                <a:moveTo>
                  <a:pt x="196" y="155"/>
                </a:moveTo>
                <a:cubicBezTo>
                  <a:pt x="175" y="155"/>
                  <a:pt x="175" y="155"/>
                  <a:pt x="175" y="155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19" y="155"/>
                  <a:pt x="100" y="146"/>
                  <a:pt x="86" y="132"/>
                </a:cubicBezTo>
                <a:cubicBezTo>
                  <a:pt x="72" y="118"/>
                  <a:pt x="63" y="99"/>
                  <a:pt x="63" y="77"/>
                </a:cubicBezTo>
                <a:cubicBezTo>
                  <a:pt x="63" y="56"/>
                  <a:pt x="72" y="37"/>
                  <a:pt x="86" y="23"/>
                </a:cubicBezTo>
                <a:cubicBezTo>
                  <a:pt x="100" y="9"/>
                  <a:pt x="119" y="0"/>
                  <a:pt x="140" y="0"/>
                </a:cubicBezTo>
                <a:cubicBezTo>
                  <a:pt x="161" y="0"/>
                  <a:pt x="181" y="9"/>
                  <a:pt x="195" y="23"/>
                </a:cubicBezTo>
                <a:cubicBezTo>
                  <a:pt x="195" y="24"/>
                  <a:pt x="196" y="24"/>
                  <a:pt x="196" y="25"/>
                </a:cubicBezTo>
                <a:cubicBezTo>
                  <a:pt x="197" y="24"/>
                  <a:pt x="197" y="24"/>
                  <a:pt x="198" y="23"/>
                </a:cubicBezTo>
                <a:cubicBezTo>
                  <a:pt x="212" y="9"/>
                  <a:pt x="231" y="0"/>
                  <a:pt x="252" y="0"/>
                </a:cubicBezTo>
                <a:cubicBezTo>
                  <a:pt x="274" y="0"/>
                  <a:pt x="293" y="9"/>
                  <a:pt x="307" y="23"/>
                </a:cubicBezTo>
                <a:cubicBezTo>
                  <a:pt x="321" y="37"/>
                  <a:pt x="329" y="56"/>
                  <a:pt x="329" y="77"/>
                </a:cubicBezTo>
                <a:cubicBezTo>
                  <a:pt x="329" y="99"/>
                  <a:pt x="321" y="118"/>
                  <a:pt x="307" y="132"/>
                </a:cubicBezTo>
                <a:cubicBezTo>
                  <a:pt x="293" y="146"/>
                  <a:pt x="274" y="155"/>
                  <a:pt x="252" y="155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196" y="155"/>
                  <a:pt x="196" y="155"/>
                  <a:pt x="196" y="155"/>
                </a:cubicBezTo>
                <a:close/>
                <a:moveTo>
                  <a:pt x="42" y="183"/>
                </a:moveTo>
                <a:cubicBezTo>
                  <a:pt x="182" y="183"/>
                  <a:pt x="182" y="183"/>
                  <a:pt x="182" y="183"/>
                </a:cubicBezTo>
                <a:cubicBezTo>
                  <a:pt x="182" y="302"/>
                  <a:pt x="182" y="302"/>
                  <a:pt x="182" y="302"/>
                </a:cubicBezTo>
                <a:cubicBezTo>
                  <a:pt x="0" y="302"/>
                  <a:pt x="0" y="302"/>
                  <a:pt x="0" y="30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2"/>
                  <a:pt x="19" y="183"/>
                  <a:pt x="42" y="183"/>
                </a:cubicBezTo>
                <a:close/>
                <a:moveTo>
                  <a:pt x="210" y="183"/>
                </a:moveTo>
                <a:cubicBezTo>
                  <a:pt x="350" y="183"/>
                  <a:pt x="350" y="183"/>
                  <a:pt x="350" y="183"/>
                </a:cubicBezTo>
                <a:cubicBezTo>
                  <a:pt x="374" y="183"/>
                  <a:pt x="393" y="202"/>
                  <a:pt x="393" y="225"/>
                </a:cubicBezTo>
                <a:cubicBezTo>
                  <a:pt x="393" y="302"/>
                  <a:pt x="393" y="302"/>
                  <a:pt x="393" y="302"/>
                </a:cubicBezTo>
                <a:cubicBezTo>
                  <a:pt x="210" y="302"/>
                  <a:pt x="210" y="302"/>
                  <a:pt x="210" y="302"/>
                </a:cubicBezTo>
                <a:cubicBezTo>
                  <a:pt x="210" y="183"/>
                  <a:pt x="210" y="183"/>
                  <a:pt x="210" y="183"/>
                </a:cubicBezTo>
                <a:close/>
                <a:moveTo>
                  <a:pt x="393" y="330"/>
                </a:moveTo>
                <a:cubicBezTo>
                  <a:pt x="393" y="407"/>
                  <a:pt x="393" y="407"/>
                  <a:pt x="393" y="407"/>
                </a:cubicBezTo>
                <a:cubicBezTo>
                  <a:pt x="393" y="430"/>
                  <a:pt x="374" y="449"/>
                  <a:pt x="350" y="449"/>
                </a:cubicBezTo>
                <a:cubicBezTo>
                  <a:pt x="210" y="449"/>
                  <a:pt x="210" y="449"/>
                  <a:pt x="210" y="449"/>
                </a:cubicBezTo>
                <a:cubicBezTo>
                  <a:pt x="210" y="330"/>
                  <a:pt x="210" y="330"/>
                  <a:pt x="210" y="330"/>
                </a:cubicBezTo>
                <a:cubicBezTo>
                  <a:pt x="393" y="330"/>
                  <a:pt x="393" y="330"/>
                  <a:pt x="393" y="330"/>
                </a:cubicBezTo>
                <a:close/>
                <a:moveTo>
                  <a:pt x="182" y="449"/>
                </a:moveTo>
                <a:cubicBezTo>
                  <a:pt x="42" y="449"/>
                  <a:pt x="42" y="449"/>
                  <a:pt x="42" y="449"/>
                </a:cubicBezTo>
                <a:cubicBezTo>
                  <a:pt x="19" y="449"/>
                  <a:pt x="0" y="430"/>
                  <a:pt x="0" y="407"/>
                </a:cubicBezTo>
                <a:cubicBezTo>
                  <a:pt x="0" y="330"/>
                  <a:pt x="0" y="330"/>
                  <a:pt x="0" y="330"/>
                </a:cubicBezTo>
                <a:cubicBezTo>
                  <a:pt x="182" y="330"/>
                  <a:pt x="182" y="330"/>
                  <a:pt x="182" y="330"/>
                </a:cubicBezTo>
                <a:cubicBezTo>
                  <a:pt x="182" y="449"/>
                  <a:pt x="182" y="449"/>
                  <a:pt x="182" y="449"/>
                </a:cubicBezTo>
                <a:close/>
                <a:moveTo>
                  <a:pt x="217" y="77"/>
                </a:moveTo>
                <a:cubicBezTo>
                  <a:pt x="217" y="113"/>
                  <a:pt x="217" y="113"/>
                  <a:pt x="217" y="113"/>
                </a:cubicBezTo>
                <a:cubicBezTo>
                  <a:pt x="252" y="113"/>
                  <a:pt x="252" y="113"/>
                  <a:pt x="252" y="113"/>
                </a:cubicBezTo>
                <a:cubicBezTo>
                  <a:pt x="262" y="113"/>
                  <a:pt x="271" y="109"/>
                  <a:pt x="277" y="102"/>
                </a:cubicBezTo>
                <a:cubicBezTo>
                  <a:pt x="284" y="96"/>
                  <a:pt x="287" y="87"/>
                  <a:pt x="287" y="77"/>
                </a:cubicBezTo>
                <a:cubicBezTo>
                  <a:pt x="287" y="68"/>
                  <a:pt x="284" y="59"/>
                  <a:pt x="277" y="53"/>
                </a:cubicBezTo>
                <a:cubicBezTo>
                  <a:pt x="271" y="46"/>
                  <a:pt x="262" y="42"/>
                  <a:pt x="252" y="42"/>
                </a:cubicBezTo>
                <a:cubicBezTo>
                  <a:pt x="243" y="42"/>
                  <a:pt x="234" y="46"/>
                  <a:pt x="228" y="53"/>
                </a:cubicBezTo>
                <a:cubicBezTo>
                  <a:pt x="221" y="59"/>
                  <a:pt x="217" y="68"/>
                  <a:pt x="217" y="77"/>
                </a:cubicBezTo>
                <a:close/>
                <a:moveTo>
                  <a:pt x="140" y="113"/>
                </a:moveTo>
                <a:cubicBezTo>
                  <a:pt x="175" y="113"/>
                  <a:pt x="175" y="113"/>
                  <a:pt x="175" y="113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68"/>
                  <a:pt x="171" y="59"/>
                  <a:pt x="165" y="53"/>
                </a:cubicBezTo>
                <a:cubicBezTo>
                  <a:pt x="159" y="46"/>
                  <a:pt x="150" y="42"/>
                  <a:pt x="140" y="42"/>
                </a:cubicBezTo>
                <a:cubicBezTo>
                  <a:pt x="131" y="42"/>
                  <a:pt x="122" y="46"/>
                  <a:pt x="115" y="53"/>
                </a:cubicBezTo>
                <a:cubicBezTo>
                  <a:pt x="109" y="59"/>
                  <a:pt x="105" y="68"/>
                  <a:pt x="105" y="77"/>
                </a:cubicBezTo>
                <a:cubicBezTo>
                  <a:pt x="105" y="87"/>
                  <a:pt x="109" y="96"/>
                  <a:pt x="115" y="102"/>
                </a:cubicBezTo>
                <a:cubicBezTo>
                  <a:pt x="122" y="109"/>
                  <a:pt x="131" y="113"/>
                  <a:pt x="140" y="1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6" name="Freeform 5"/>
          <p:cNvSpPr>
            <a:spLocks noEditPoints="1"/>
          </p:cNvSpPr>
          <p:nvPr userDrawn="1"/>
        </p:nvSpPr>
        <p:spPr bwMode="auto">
          <a:xfrm>
            <a:off x="10512453" y="7217914"/>
            <a:ext cx="435656" cy="436490"/>
          </a:xfrm>
          <a:custGeom>
            <a:avLst/>
            <a:gdLst>
              <a:gd name="T0" fmla="*/ 276 w 348"/>
              <a:gd name="T1" fmla="*/ 124 h 348"/>
              <a:gd name="T2" fmla="*/ 277 w 348"/>
              <a:gd name="T3" fmla="*/ 129 h 348"/>
              <a:gd name="T4" fmla="*/ 267 w 348"/>
              <a:gd name="T5" fmla="*/ 163 h 348"/>
              <a:gd name="T6" fmla="*/ 261 w 348"/>
              <a:gd name="T7" fmla="*/ 167 h 348"/>
              <a:gd name="T8" fmla="*/ 256 w 348"/>
              <a:gd name="T9" fmla="*/ 158 h 348"/>
              <a:gd name="T10" fmla="*/ 260 w 348"/>
              <a:gd name="T11" fmla="*/ 151 h 348"/>
              <a:gd name="T12" fmla="*/ 265 w 348"/>
              <a:gd name="T13" fmla="*/ 121 h 348"/>
              <a:gd name="T14" fmla="*/ 265 w 348"/>
              <a:gd name="T15" fmla="*/ 120 h 348"/>
              <a:gd name="T16" fmla="*/ 264 w 348"/>
              <a:gd name="T17" fmla="*/ 112 h 348"/>
              <a:gd name="T18" fmla="*/ 161 w 348"/>
              <a:gd name="T19" fmla="*/ 66 h 348"/>
              <a:gd name="T20" fmla="*/ 153 w 348"/>
              <a:gd name="T21" fmla="*/ 106 h 348"/>
              <a:gd name="T22" fmla="*/ 147 w 348"/>
              <a:gd name="T23" fmla="*/ 118 h 348"/>
              <a:gd name="T24" fmla="*/ 142 w 348"/>
              <a:gd name="T25" fmla="*/ 120 h 348"/>
              <a:gd name="T26" fmla="*/ 136 w 348"/>
              <a:gd name="T27" fmla="*/ 113 h 348"/>
              <a:gd name="T28" fmla="*/ 136 w 348"/>
              <a:gd name="T29" fmla="*/ 113 h 348"/>
              <a:gd name="T30" fmla="*/ 142 w 348"/>
              <a:gd name="T31" fmla="*/ 101 h 348"/>
              <a:gd name="T32" fmla="*/ 150 w 348"/>
              <a:gd name="T33" fmla="*/ 63 h 348"/>
              <a:gd name="T34" fmla="*/ 150 w 348"/>
              <a:gd name="T35" fmla="*/ 62 h 348"/>
              <a:gd name="T36" fmla="*/ 141 w 348"/>
              <a:gd name="T37" fmla="*/ 42 h 348"/>
              <a:gd name="T38" fmla="*/ 12 w 348"/>
              <a:gd name="T39" fmla="*/ 46 h 348"/>
              <a:gd name="T40" fmla="*/ 98 w 348"/>
              <a:gd name="T41" fmla="*/ 142 h 348"/>
              <a:gd name="T42" fmla="*/ 172 w 348"/>
              <a:gd name="T43" fmla="*/ 157 h 348"/>
              <a:gd name="T44" fmla="*/ 170 w 348"/>
              <a:gd name="T45" fmla="*/ 199 h 348"/>
              <a:gd name="T46" fmla="*/ 64 w 348"/>
              <a:gd name="T47" fmla="*/ 333 h 348"/>
              <a:gd name="T48" fmla="*/ 99 w 348"/>
              <a:gd name="T49" fmla="*/ 348 h 348"/>
              <a:gd name="T50" fmla="*/ 170 w 348"/>
              <a:gd name="T51" fmla="*/ 236 h 348"/>
              <a:gd name="T52" fmla="*/ 162 w 348"/>
              <a:gd name="T53" fmla="*/ 333 h 348"/>
              <a:gd name="T54" fmla="*/ 197 w 348"/>
              <a:gd name="T55" fmla="*/ 348 h 348"/>
              <a:gd name="T56" fmla="*/ 190 w 348"/>
              <a:gd name="T57" fmla="*/ 333 h 348"/>
              <a:gd name="T58" fmla="*/ 261 w 348"/>
              <a:gd name="T59" fmla="*/ 333 h 348"/>
              <a:gd name="T60" fmla="*/ 261 w 348"/>
              <a:gd name="T61" fmla="*/ 348 h 348"/>
              <a:gd name="T62" fmla="*/ 296 w 348"/>
              <a:gd name="T63" fmla="*/ 333 h 348"/>
              <a:gd name="T64" fmla="*/ 190 w 348"/>
              <a:gd name="T65" fmla="*/ 199 h 348"/>
              <a:gd name="T66" fmla="*/ 188 w 348"/>
              <a:gd name="T67" fmla="*/ 164 h 348"/>
              <a:gd name="T68" fmla="*/ 240 w 348"/>
              <a:gd name="T69" fmla="*/ 177 h 348"/>
              <a:gd name="T70" fmla="*/ 341 w 348"/>
              <a:gd name="T71" fmla="*/ 186 h 348"/>
              <a:gd name="T72" fmla="*/ 51 w 348"/>
              <a:gd name="T73" fmla="*/ 63 h 348"/>
              <a:gd name="T74" fmla="*/ 19 w 348"/>
              <a:gd name="T75" fmla="*/ 49 h 348"/>
              <a:gd name="T76" fmla="*/ 51 w 348"/>
              <a:gd name="T77" fmla="*/ 63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348">
                <a:moveTo>
                  <a:pt x="340" y="151"/>
                </a:moveTo>
                <a:cubicBezTo>
                  <a:pt x="276" y="124"/>
                  <a:pt x="276" y="124"/>
                  <a:pt x="276" y="124"/>
                </a:cubicBezTo>
                <a:cubicBezTo>
                  <a:pt x="276" y="124"/>
                  <a:pt x="276" y="124"/>
                  <a:pt x="276" y="124"/>
                </a:cubicBezTo>
                <a:cubicBezTo>
                  <a:pt x="277" y="126"/>
                  <a:pt x="277" y="127"/>
                  <a:pt x="277" y="129"/>
                </a:cubicBezTo>
                <a:cubicBezTo>
                  <a:pt x="277" y="137"/>
                  <a:pt x="275" y="146"/>
                  <a:pt x="270" y="156"/>
                </a:cubicBezTo>
                <a:cubicBezTo>
                  <a:pt x="269" y="158"/>
                  <a:pt x="268" y="161"/>
                  <a:pt x="267" y="163"/>
                </a:cubicBezTo>
                <a:cubicBezTo>
                  <a:pt x="266" y="166"/>
                  <a:pt x="263" y="167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8" y="167"/>
                  <a:pt x="255" y="165"/>
                  <a:pt x="255" y="162"/>
                </a:cubicBezTo>
                <a:cubicBezTo>
                  <a:pt x="255" y="161"/>
                  <a:pt x="256" y="160"/>
                  <a:pt x="256" y="158"/>
                </a:cubicBezTo>
                <a:cubicBezTo>
                  <a:pt x="256" y="158"/>
                  <a:pt x="256" y="158"/>
                  <a:pt x="257" y="158"/>
                </a:cubicBezTo>
                <a:cubicBezTo>
                  <a:pt x="258" y="156"/>
                  <a:pt x="259" y="154"/>
                  <a:pt x="260" y="151"/>
                </a:cubicBezTo>
                <a:cubicBezTo>
                  <a:pt x="264" y="142"/>
                  <a:pt x="266" y="133"/>
                  <a:pt x="266" y="126"/>
                </a:cubicBezTo>
                <a:cubicBezTo>
                  <a:pt x="266" y="124"/>
                  <a:pt x="265" y="123"/>
                  <a:pt x="265" y="121"/>
                </a:cubicBezTo>
                <a:cubicBezTo>
                  <a:pt x="265" y="121"/>
                  <a:pt x="265" y="121"/>
                  <a:pt x="265" y="121"/>
                </a:cubicBezTo>
                <a:cubicBezTo>
                  <a:pt x="265" y="121"/>
                  <a:pt x="265" y="120"/>
                  <a:pt x="265" y="120"/>
                </a:cubicBezTo>
                <a:cubicBezTo>
                  <a:pt x="265" y="120"/>
                  <a:pt x="265" y="120"/>
                  <a:pt x="265" y="120"/>
                </a:cubicBezTo>
                <a:cubicBezTo>
                  <a:pt x="265" y="116"/>
                  <a:pt x="264" y="114"/>
                  <a:pt x="264" y="112"/>
                </a:cubicBezTo>
                <a:cubicBezTo>
                  <a:pt x="263" y="110"/>
                  <a:pt x="261" y="109"/>
                  <a:pt x="259" y="108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7"/>
                  <a:pt x="161" y="68"/>
                  <a:pt x="161" y="69"/>
                </a:cubicBezTo>
                <a:cubicBezTo>
                  <a:pt x="161" y="80"/>
                  <a:pt x="158" y="93"/>
                  <a:pt x="153" y="106"/>
                </a:cubicBezTo>
                <a:cubicBezTo>
                  <a:pt x="151" y="110"/>
                  <a:pt x="149" y="114"/>
                  <a:pt x="147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5" y="120"/>
                  <a:pt x="144" y="120"/>
                  <a:pt x="142" y="120"/>
                </a:cubicBezTo>
                <a:cubicBezTo>
                  <a:pt x="139" y="120"/>
                  <a:pt x="136" y="119"/>
                  <a:pt x="136" y="115"/>
                </a:cubicBezTo>
                <a:cubicBezTo>
                  <a:pt x="136" y="115"/>
                  <a:pt x="136" y="114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8" y="109"/>
                  <a:pt x="140" y="105"/>
                  <a:pt x="142" y="101"/>
                </a:cubicBezTo>
                <a:cubicBezTo>
                  <a:pt x="147" y="88"/>
                  <a:pt x="150" y="76"/>
                  <a:pt x="150" y="65"/>
                </a:cubicBezTo>
                <a:cubicBezTo>
                  <a:pt x="150" y="65"/>
                  <a:pt x="150" y="64"/>
                  <a:pt x="150" y="63"/>
                </a:cubicBezTo>
                <a:cubicBezTo>
                  <a:pt x="150" y="63"/>
                  <a:pt x="150" y="63"/>
                  <a:pt x="150" y="62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0" y="55"/>
                  <a:pt x="148" y="48"/>
                  <a:pt x="145" y="44"/>
                </a:cubicBezTo>
                <a:cubicBezTo>
                  <a:pt x="144" y="43"/>
                  <a:pt x="143" y="42"/>
                  <a:pt x="141" y="42"/>
                </a:cubicBezTo>
                <a:cubicBezTo>
                  <a:pt x="57" y="6"/>
                  <a:pt x="57" y="6"/>
                  <a:pt x="57" y="6"/>
                </a:cubicBezTo>
                <a:cubicBezTo>
                  <a:pt x="44" y="0"/>
                  <a:pt x="24" y="18"/>
                  <a:pt x="12" y="46"/>
                </a:cubicBezTo>
                <a:cubicBezTo>
                  <a:pt x="0" y="74"/>
                  <a:pt x="1" y="101"/>
                  <a:pt x="14" y="107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104" y="145"/>
                  <a:pt x="111" y="142"/>
                  <a:pt x="118" y="134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74" y="333"/>
                  <a:pt x="74" y="333"/>
                  <a:pt x="74" y="333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64" y="348"/>
                  <a:pt x="64" y="348"/>
                  <a:pt x="64" y="348"/>
                </a:cubicBezTo>
                <a:cubicBezTo>
                  <a:pt x="99" y="348"/>
                  <a:pt x="99" y="348"/>
                  <a:pt x="99" y="348"/>
                </a:cubicBezTo>
                <a:cubicBezTo>
                  <a:pt x="99" y="333"/>
                  <a:pt x="99" y="333"/>
                  <a:pt x="99" y="333"/>
                </a:cubicBezTo>
                <a:cubicBezTo>
                  <a:pt x="170" y="236"/>
                  <a:pt x="170" y="236"/>
                  <a:pt x="170" y="236"/>
                </a:cubicBezTo>
                <a:cubicBezTo>
                  <a:pt x="170" y="333"/>
                  <a:pt x="170" y="333"/>
                  <a:pt x="170" y="333"/>
                </a:cubicBezTo>
                <a:cubicBezTo>
                  <a:pt x="162" y="333"/>
                  <a:pt x="162" y="333"/>
                  <a:pt x="162" y="333"/>
                </a:cubicBezTo>
                <a:cubicBezTo>
                  <a:pt x="162" y="348"/>
                  <a:pt x="162" y="348"/>
                  <a:pt x="162" y="348"/>
                </a:cubicBezTo>
                <a:cubicBezTo>
                  <a:pt x="197" y="348"/>
                  <a:pt x="197" y="348"/>
                  <a:pt x="197" y="348"/>
                </a:cubicBezTo>
                <a:cubicBezTo>
                  <a:pt x="197" y="333"/>
                  <a:pt x="197" y="333"/>
                  <a:pt x="197" y="333"/>
                </a:cubicBezTo>
                <a:cubicBezTo>
                  <a:pt x="190" y="333"/>
                  <a:pt x="190" y="333"/>
                  <a:pt x="190" y="333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48"/>
                  <a:pt x="261" y="348"/>
                  <a:pt x="261" y="348"/>
                </a:cubicBezTo>
                <a:cubicBezTo>
                  <a:pt x="296" y="348"/>
                  <a:pt x="296" y="348"/>
                  <a:pt x="296" y="348"/>
                </a:cubicBezTo>
                <a:cubicBezTo>
                  <a:pt x="296" y="333"/>
                  <a:pt x="296" y="333"/>
                  <a:pt x="296" y="333"/>
                </a:cubicBezTo>
                <a:cubicBezTo>
                  <a:pt x="286" y="333"/>
                  <a:pt x="286" y="333"/>
                  <a:pt x="286" y="333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88" y="199"/>
                  <a:pt x="188" y="199"/>
                  <a:pt x="188" y="199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32" y="183"/>
                  <a:pt x="236" y="181"/>
                  <a:pt x="240" y="177"/>
                </a:cubicBezTo>
                <a:cubicBezTo>
                  <a:pt x="316" y="209"/>
                  <a:pt x="316" y="209"/>
                  <a:pt x="316" y="209"/>
                </a:cubicBezTo>
                <a:cubicBezTo>
                  <a:pt x="323" y="213"/>
                  <a:pt x="335" y="202"/>
                  <a:pt x="341" y="186"/>
                </a:cubicBezTo>
                <a:cubicBezTo>
                  <a:pt x="348" y="170"/>
                  <a:pt x="348" y="154"/>
                  <a:pt x="340" y="151"/>
                </a:cubicBezTo>
                <a:close/>
                <a:moveTo>
                  <a:pt x="51" y="63"/>
                </a:moveTo>
                <a:cubicBezTo>
                  <a:pt x="43" y="82"/>
                  <a:pt x="29" y="95"/>
                  <a:pt x="20" y="91"/>
                </a:cubicBezTo>
                <a:cubicBezTo>
                  <a:pt x="11" y="88"/>
                  <a:pt x="11" y="69"/>
                  <a:pt x="19" y="49"/>
                </a:cubicBezTo>
                <a:cubicBezTo>
                  <a:pt x="27" y="30"/>
                  <a:pt x="41" y="17"/>
                  <a:pt x="50" y="21"/>
                </a:cubicBezTo>
                <a:cubicBezTo>
                  <a:pt x="59" y="25"/>
                  <a:pt x="60" y="44"/>
                  <a:pt x="51" y="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38" name="Freeform 39"/>
          <p:cNvSpPr>
            <a:spLocks noEditPoints="1"/>
          </p:cNvSpPr>
          <p:nvPr userDrawn="1"/>
        </p:nvSpPr>
        <p:spPr bwMode="auto">
          <a:xfrm>
            <a:off x="11496827" y="2871818"/>
            <a:ext cx="458058" cy="314834"/>
          </a:xfrm>
          <a:custGeom>
            <a:avLst/>
            <a:gdLst>
              <a:gd name="T0" fmla="*/ 222 w 444"/>
              <a:gd name="T1" fmla="*/ 69 h 305"/>
              <a:gd name="T2" fmla="*/ 139 w 444"/>
              <a:gd name="T3" fmla="*/ 152 h 305"/>
              <a:gd name="T4" fmla="*/ 222 w 444"/>
              <a:gd name="T5" fmla="*/ 236 h 305"/>
              <a:gd name="T6" fmla="*/ 306 w 444"/>
              <a:gd name="T7" fmla="*/ 152 h 305"/>
              <a:gd name="T8" fmla="*/ 222 w 444"/>
              <a:gd name="T9" fmla="*/ 69 h 305"/>
              <a:gd name="T10" fmla="*/ 222 w 444"/>
              <a:gd name="T11" fmla="*/ 194 h 305"/>
              <a:gd name="T12" fmla="*/ 181 w 444"/>
              <a:gd name="T13" fmla="*/ 152 h 305"/>
              <a:gd name="T14" fmla="*/ 222 w 444"/>
              <a:gd name="T15" fmla="*/ 111 h 305"/>
              <a:gd name="T16" fmla="*/ 264 w 444"/>
              <a:gd name="T17" fmla="*/ 152 h 305"/>
              <a:gd name="T18" fmla="*/ 222 w 444"/>
              <a:gd name="T19" fmla="*/ 194 h 305"/>
              <a:gd name="T20" fmla="*/ 444 w 444"/>
              <a:gd name="T21" fmla="*/ 147 h 305"/>
              <a:gd name="T22" fmla="*/ 222 w 444"/>
              <a:gd name="T23" fmla="*/ 0 h 305"/>
              <a:gd name="T24" fmla="*/ 1 w 444"/>
              <a:gd name="T25" fmla="*/ 147 h 305"/>
              <a:gd name="T26" fmla="*/ 0 w 444"/>
              <a:gd name="T27" fmla="*/ 152 h 305"/>
              <a:gd name="T28" fmla="*/ 1 w 444"/>
              <a:gd name="T29" fmla="*/ 157 h 305"/>
              <a:gd name="T30" fmla="*/ 222 w 444"/>
              <a:gd name="T31" fmla="*/ 305 h 305"/>
              <a:gd name="T32" fmla="*/ 444 w 444"/>
              <a:gd name="T33" fmla="*/ 157 h 305"/>
              <a:gd name="T34" fmla="*/ 444 w 444"/>
              <a:gd name="T35" fmla="*/ 152 h 305"/>
              <a:gd name="T36" fmla="*/ 444 w 444"/>
              <a:gd name="T37" fmla="*/ 147 h 305"/>
              <a:gd name="T38" fmla="*/ 222 w 444"/>
              <a:gd name="T39" fmla="*/ 263 h 305"/>
              <a:gd name="T40" fmla="*/ 111 w 444"/>
              <a:gd name="T41" fmla="*/ 152 h 305"/>
              <a:gd name="T42" fmla="*/ 222 w 444"/>
              <a:gd name="T43" fmla="*/ 41 h 305"/>
              <a:gd name="T44" fmla="*/ 333 w 444"/>
              <a:gd name="T45" fmla="*/ 152 h 305"/>
              <a:gd name="T46" fmla="*/ 222 w 444"/>
              <a:gd name="T47" fmla="*/ 26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05">
                <a:moveTo>
                  <a:pt x="222" y="69"/>
                </a:moveTo>
                <a:cubicBezTo>
                  <a:pt x="176" y="69"/>
                  <a:pt x="139" y="106"/>
                  <a:pt x="139" y="152"/>
                </a:cubicBezTo>
                <a:cubicBezTo>
                  <a:pt x="139" y="198"/>
                  <a:pt x="176" y="236"/>
                  <a:pt x="222" y="236"/>
                </a:cubicBezTo>
                <a:cubicBezTo>
                  <a:pt x="268" y="236"/>
                  <a:pt x="306" y="198"/>
                  <a:pt x="306" y="152"/>
                </a:cubicBezTo>
                <a:cubicBezTo>
                  <a:pt x="306" y="106"/>
                  <a:pt x="268" y="69"/>
                  <a:pt x="222" y="69"/>
                </a:cubicBezTo>
                <a:close/>
                <a:moveTo>
                  <a:pt x="222" y="194"/>
                </a:moveTo>
                <a:cubicBezTo>
                  <a:pt x="199" y="194"/>
                  <a:pt x="181" y="175"/>
                  <a:pt x="181" y="152"/>
                </a:cubicBezTo>
                <a:cubicBezTo>
                  <a:pt x="181" y="129"/>
                  <a:pt x="199" y="111"/>
                  <a:pt x="222" y="111"/>
                </a:cubicBezTo>
                <a:cubicBezTo>
                  <a:pt x="245" y="111"/>
                  <a:pt x="264" y="129"/>
                  <a:pt x="264" y="152"/>
                </a:cubicBezTo>
                <a:cubicBezTo>
                  <a:pt x="264" y="175"/>
                  <a:pt x="245" y="194"/>
                  <a:pt x="222" y="194"/>
                </a:cubicBezTo>
                <a:close/>
                <a:moveTo>
                  <a:pt x="444" y="147"/>
                </a:moveTo>
                <a:cubicBezTo>
                  <a:pt x="410" y="59"/>
                  <a:pt x="320" y="0"/>
                  <a:pt x="222" y="0"/>
                </a:cubicBezTo>
                <a:cubicBezTo>
                  <a:pt x="125" y="0"/>
                  <a:pt x="35" y="59"/>
                  <a:pt x="1" y="147"/>
                </a:cubicBezTo>
                <a:cubicBezTo>
                  <a:pt x="1" y="149"/>
                  <a:pt x="0" y="151"/>
                  <a:pt x="0" y="152"/>
                </a:cubicBezTo>
                <a:cubicBezTo>
                  <a:pt x="0" y="154"/>
                  <a:pt x="1" y="156"/>
                  <a:pt x="1" y="157"/>
                </a:cubicBezTo>
                <a:cubicBezTo>
                  <a:pt x="35" y="245"/>
                  <a:pt x="125" y="305"/>
                  <a:pt x="222" y="305"/>
                </a:cubicBezTo>
                <a:cubicBezTo>
                  <a:pt x="320" y="305"/>
                  <a:pt x="410" y="245"/>
                  <a:pt x="444" y="157"/>
                </a:cubicBezTo>
                <a:cubicBezTo>
                  <a:pt x="444" y="156"/>
                  <a:pt x="444" y="154"/>
                  <a:pt x="444" y="152"/>
                </a:cubicBezTo>
                <a:cubicBezTo>
                  <a:pt x="444" y="151"/>
                  <a:pt x="444" y="149"/>
                  <a:pt x="444" y="147"/>
                </a:cubicBezTo>
                <a:close/>
                <a:moveTo>
                  <a:pt x="222" y="263"/>
                </a:moveTo>
                <a:cubicBezTo>
                  <a:pt x="161" y="263"/>
                  <a:pt x="111" y="214"/>
                  <a:pt x="111" y="152"/>
                </a:cubicBezTo>
                <a:cubicBezTo>
                  <a:pt x="111" y="91"/>
                  <a:pt x="161" y="41"/>
                  <a:pt x="222" y="41"/>
                </a:cubicBezTo>
                <a:cubicBezTo>
                  <a:pt x="284" y="41"/>
                  <a:pt x="333" y="91"/>
                  <a:pt x="333" y="152"/>
                </a:cubicBezTo>
                <a:cubicBezTo>
                  <a:pt x="333" y="214"/>
                  <a:pt x="284" y="263"/>
                  <a:pt x="222" y="2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6" name="Freeform 87"/>
          <p:cNvSpPr>
            <a:spLocks noEditPoints="1"/>
          </p:cNvSpPr>
          <p:nvPr userDrawn="1"/>
        </p:nvSpPr>
        <p:spPr bwMode="auto">
          <a:xfrm>
            <a:off x="11492799" y="2198952"/>
            <a:ext cx="466114" cy="381117"/>
          </a:xfrm>
          <a:custGeom>
            <a:avLst/>
            <a:gdLst>
              <a:gd name="T0" fmla="*/ 245 w 257"/>
              <a:gd name="T1" fmla="*/ 58 h 210"/>
              <a:gd name="T2" fmla="*/ 40 w 257"/>
              <a:gd name="T3" fmla="*/ 3 h 210"/>
              <a:gd name="T4" fmla="*/ 20 w 257"/>
              <a:gd name="T5" fmla="*/ 14 h 210"/>
              <a:gd name="T6" fmla="*/ 18 w 257"/>
              <a:gd name="T7" fmla="*/ 20 h 210"/>
              <a:gd name="T8" fmla="*/ 30 w 257"/>
              <a:gd name="T9" fmla="*/ 40 h 210"/>
              <a:gd name="T10" fmla="*/ 109 w 257"/>
              <a:gd name="T11" fmla="*/ 61 h 210"/>
              <a:gd name="T12" fmla="*/ 121 w 257"/>
              <a:gd name="T13" fmla="*/ 79 h 210"/>
              <a:gd name="T14" fmla="*/ 133 w 257"/>
              <a:gd name="T15" fmla="*/ 97 h 210"/>
              <a:gd name="T16" fmla="*/ 208 w 257"/>
              <a:gd name="T17" fmla="*/ 117 h 210"/>
              <a:gd name="T18" fmla="*/ 233 w 257"/>
              <a:gd name="T19" fmla="*/ 108 h 210"/>
              <a:gd name="T20" fmla="*/ 252 w 257"/>
              <a:gd name="T21" fmla="*/ 76 h 210"/>
              <a:gd name="T22" fmla="*/ 245 w 257"/>
              <a:gd name="T23" fmla="*/ 58 h 210"/>
              <a:gd name="T24" fmla="*/ 107 w 257"/>
              <a:gd name="T25" fmla="*/ 76 h 210"/>
              <a:gd name="T26" fmla="*/ 106 w 257"/>
              <a:gd name="T27" fmla="*/ 75 h 210"/>
              <a:gd name="T28" fmla="*/ 26 w 257"/>
              <a:gd name="T29" fmla="*/ 54 h 210"/>
              <a:gd name="T30" fmla="*/ 22 w 257"/>
              <a:gd name="T31" fmla="*/ 52 h 210"/>
              <a:gd name="T32" fmla="*/ 11 w 257"/>
              <a:gd name="T33" fmla="*/ 92 h 210"/>
              <a:gd name="T34" fmla="*/ 23 w 257"/>
              <a:gd name="T35" fmla="*/ 112 h 210"/>
              <a:gd name="T36" fmla="*/ 80 w 257"/>
              <a:gd name="T37" fmla="*/ 127 h 210"/>
              <a:gd name="T38" fmla="*/ 80 w 257"/>
              <a:gd name="T39" fmla="*/ 160 h 210"/>
              <a:gd name="T40" fmla="*/ 25 w 257"/>
              <a:gd name="T41" fmla="*/ 160 h 210"/>
              <a:gd name="T42" fmla="*/ 25 w 257"/>
              <a:gd name="T43" fmla="*/ 134 h 210"/>
              <a:gd name="T44" fmla="*/ 0 w 257"/>
              <a:gd name="T45" fmla="*/ 134 h 210"/>
              <a:gd name="T46" fmla="*/ 0 w 257"/>
              <a:gd name="T47" fmla="*/ 210 h 210"/>
              <a:gd name="T48" fmla="*/ 25 w 257"/>
              <a:gd name="T49" fmla="*/ 210 h 210"/>
              <a:gd name="T50" fmla="*/ 25 w 257"/>
              <a:gd name="T51" fmla="*/ 189 h 210"/>
              <a:gd name="T52" fmla="*/ 92 w 257"/>
              <a:gd name="T53" fmla="*/ 183 h 210"/>
              <a:gd name="T54" fmla="*/ 103 w 257"/>
              <a:gd name="T55" fmla="*/ 172 h 210"/>
              <a:gd name="T56" fmla="*/ 103 w 257"/>
              <a:gd name="T57" fmla="*/ 134 h 210"/>
              <a:gd name="T58" fmla="*/ 165 w 257"/>
              <a:gd name="T59" fmla="*/ 150 h 210"/>
              <a:gd name="T60" fmla="*/ 185 w 257"/>
              <a:gd name="T61" fmla="*/ 139 h 210"/>
              <a:gd name="T62" fmla="*/ 188 w 257"/>
              <a:gd name="T63" fmla="*/ 127 h 210"/>
              <a:gd name="T64" fmla="*/ 130 w 257"/>
              <a:gd name="T65" fmla="*/ 111 h 210"/>
              <a:gd name="T66" fmla="*/ 107 w 257"/>
              <a:gd name="T67" fmla="*/ 7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7" h="210">
                <a:moveTo>
                  <a:pt x="245" y="58"/>
                </a:moveTo>
                <a:cubicBezTo>
                  <a:pt x="40" y="3"/>
                  <a:pt x="40" y="3"/>
                  <a:pt x="40" y="3"/>
                </a:cubicBezTo>
                <a:cubicBezTo>
                  <a:pt x="31" y="0"/>
                  <a:pt x="22" y="5"/>
                  <a:pt x="20" y="14"/>
                </a:cubicBezTo>
                <a:cubicBezTo>
                  <a:pt x="18" y="20"/>
                  <a:pt x="18" y="20"/>
                  <a:pt x="18" y="20"/>
                </a:cubicBezTo>
                <a:cubicBezTo>
                  <a:pt x="16" y="28"/>
                  <a:pt x="21" y="37"/>
                  <a:pt x="30" y="40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18" y="63"/>
                  <a:pt x="123" y="72"/>
                  <a:pt x="121" y="79"/>
                </a:cubicBezTo>
                <a:cubicBezTo>
                  <a:pt x="119" y="87"/>
                  <a:pt x="125" y="95"/>
                  <a:pt x="133" y="97"/>
                </a:cubicBezTo>
                <a:cubicBezTo>
                  <a:pt x="208" y="117"/>
                  <a:pt x="208" y="117"/>
                  <a:pt x="208" y="117"/>
                </a:cubicBezTo>
                <a:cubicBezTo>
                  <a:pt x="217" y="120"/>
                  <a:pt x="228" y="115"/>
                  <a:pt x="233" y="108"/>
                </a:cubicBezTo>
                <a:cubicBezTo>
                  <a:pt x="252" y="76"/>
                  <a:pt x="252" y="76"/>
                  <a:pt x="252" y="76"/>
                </a:cubicBezTo>
                <a:cubicBezTo>
                  <a:pt x="257" y="68"/>
                  <a:pt x="254" y="60"/>
                  <a:pt x="245" y="58"/>
                </a:cubicBezTo>
                <a:close/>
                <a:moveTo>
                  <a:pt x="107" y="76"/>
                </a:moveTo>
                <a:cubicBezTo>
                  <a:pt x="107" y="76"/>
                  <a:pt x="107" y="75"/>
                  <a:pt x="106" y="75"/>
                </a:cubicBezTo>
                <a:cubicBezTo>
                  <a:pt x="26" y="54"/>
                  <a:pt x="26" y="54"/>
                  <a:pt x="26" y="54"/>
                </a:cubicBezTo>
                <a:cubicBezTo>
                  <a:pt x="25" y="53"/>
                  <a:pt x="23" y="53"/>
                  <a:pt x="22" y="52"/>
                </a:cubicBezTo>
                <a:cubicBezTo>
                  <a:pt x="11" y="92"/>
                  <a:pt x="11" y="92"/>
                  <a:pt x="11" y="92"/>
                </a:cubicBezTo>
                <a:cubicBezTo>
                  <a:pt x="9" y="101"/>
                  <a:pt x="14" y="110"/>
                  <a:pt x="23" y="112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34"/>
                  <a:pt x="25" y="134"/>
                  <a:pt x="25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210"/>
                  <a:pt x="0" y="210"/>
                  <a:pt x="0" y="210"/>
                </a:cubicBezTo>
                <a:cubicBezTo>
                  <a:pt x="25" y="210"/>
                  <a:pt x="25" y="210"/>
                  <a:pt x="25" y="210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92" y="183"/>
                  <a:pt x="92" y="183"/>
                  <a:pt x="92" y="183"/>
                </a:cubicBezTo>
                <a:cubicBezTo>
                  <a:pt x="98" y="183"/>
                  <a:pt x="103" y="178"/>
                  <a:pt x="103" y="172"/>
                </a:cubicBezTo>
                <a:cubicBezTo>
                  <a:pt x="103" y="134"/>
                  <a:pt x="103" y="134"/>
                  <a:pt x="103" y="134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74" y="153"/>
                  <a:pt x="183" y="147"/>
                  <a:pt x="185" y="139"/>
                </a:cubicBezTo>
                <a:cubicBezTo>
                  <a:pt x="188" y="127"/>
                  <a:pt x="188" y="127"/>
                  <a:pt x="188" y="127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14" y="107"/>
                  <a:pt x="104" y="91"/>
                  <a:pt x="107" y="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1" name="Freeform 9"/>
          <p:cNvSpPr>
            <a:spLocks noEditPoints="1"/>
          </p:cNvSpPr>
          <p:nvPr userDrawn="1"/>
        </p:nvSpPr>
        <p:spPr bwMode="auto">
          <a:xfrm>
            <a:off x="11477497" y="3455952"/>
            <a:ext cx="496718" cy="381471"/>
          </a:xfrm>
          <a:custGeom>
            <a:avLst/>
            <a:gdLst>
              <a:gd name="T0" fmla="*/ 155 w 250"/>
              <a:gd name="T1" fmla="*/ 45 h 192"/>
              <a:gd name="T2" fmla="*/ 133 w 250"/>
              <a:gd name="T3" fmla="*/ 51 h 192"/>
              <a:gd name="T4" fmla="*/ 90 w 250"/>
              <a:gd name="T5" fmla="*/ 124 h 192"/>
              <a:gd name="T6" fmla="*/ 96 w 250"/>
              <a:gd name="T7" fmla="*/ 146 h 192"/>
              <a:gd name="T8" fmla="*/ 118 w 250"/>
              <a:gd name="T9" fmla="*/ 140 h 192"/>
              <a:gd name="T10" fmla="*/ 161 w 250"/>
              <a:gd name="T11" fmla="*/ 67 h 192"/>
              <a:gd name="T12" fmla="*/ 155 w 250"/>
              <a:gd name="T13" fmla="*/ 45 h 192"/>
              <a:gd name="T14" fmla="*/ 104 w 250"/>
              <a:gd name="T15" fmla="*/ 45 h 192"/>
              <a:gd name="T16" fmla="*/ 82 w 250"/>
              <a:gd name="T17" fmla="*/ 51 h 192"/>
              <a:gd name="T18" fmla="*/ 0 w 250"/>
              <a:gd name="T19" fmla="*/ 192 h 192"/>
              <a:gd name="T20" fmla="*/ 38 w 250"/>
              <a:gd name="T21" fmla="*/ 192 h 192"/>
              <a:gd name="T22" fmla="*/ 110 w 250"/>
              <a:gd name="T23" fmla="*/ 67 h 192"/>
              <a:gd name="T24" fmla="*/ 104 w 250"/>
              <a:gd name="T25" fmla="*/ 45 h 192"/>
              <a:gd name="T26" fmla="*/ 213 w 250"/>
              <a:gd name="T27" fmla="*/ 0 h 192"/>
              <a:gd name="T28" fmla="*/ 141 w 250"/>
              <a:gd name="T29" fmla="*/ 124 h 192"/>
              <a:gd name="T30" fmla="*/ 147 w 250"/>
              <a:gd name="T31" fmla="*/ 146 h 192"/>
              <a:gd name="T32" fmla="*/ 147 w 250"/>
              <a:gd name="T33" fmla="*/ 146 h 192"/>
              <a:gd name="T34" fmla="*/ 169 w 250"/>
              <a:gd name="T35" fmla="*/ 140 h 192"/>
              <a:gd name="T36" fmla="*/ 250 w 250"/>
              <a:gd name="T37" fmla="*/ 0 h 192"/>
              <a:gd name="T38" fmla="*/ 213 w 250"/>
              <a:gd name="T39" fmla="*/ 0 h 192"/>
              <a:gd name="T40" fmla="*/ 74 w 250"/>
              <a:gd name="T41" fmla="*/ 41 h 192"/>
              <a:gd name="T42" fmla="*/ 52 w 250"/>
              <a:gd name="T43" fmla="*/ 0 h 192"/>
              <a:gd name="T44" fmla="*/ 16 w 250"/>
              <a:gd name="T45" fmla="*/ 0 h 192"/>
              <a:gd name="T46" fmla="*/ 55 w 250"/>
              <a:gd name="T47" fmla="*/ 74 h 192"/>
              <a:gd name="T48" fmla="*/ 74 w 250"/>
              <a:gd name="T49" fmla="*/ 41 h 192"/>
              <a:gd name="T50" fmla="*/ 177 w 250"/>
              <a:gd name="T51" fmla="*/ 150 h 192"/>
              <a:gd name="T52" fmla="*/ 199 w 250"/>
              <a:gd name="T53" fmla="*/ 192 h 192"/>
              <a:gd name="T54" fmla="*/ 236 w 250"/>
              <a:gd name="T55" fmla="*/ 192 h 192"/>
              <a:gd name="T56" fmla="*/ 196 w 250"/>
              <a:gd name="T57" fmla="*/ 117 h 192"/>
              <a:gd name="T58" fmla="*/ 177 w 250"/>
              <a:gd name="T59" fmla="*/ 15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0" h="192">
                <a:moveTo>
                  <a:pt x="155" y="45"/>
                </a:moveTo>
                <a:cubicBezTo>
                  <a:pt x="147" y="41"/>
                  <a:pt x="137" y="43"/>
                  <a:pt x="133" y="51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6" y="132"/>
                  <a:pt x="89" y="142"/>
                  <a:pt x="96" y="146"/>
                </a:cubicBezTo>
                <a:cubicBezTo>
                  <a:pt x="104" y="150"/>
                  <a:pt x="114" y="148"/>
                  <a:pt x="118" y="140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5" y="60"/>
                  <a:pt x="162" y="50"/>
                  <a:pt x="155" y="45"/>
                </a:cubicBezTo>
                <a:close/>
                <a:moveTo>
                  <a:pt x="104" y="45"/>
                </a:moveTo>
                <a:cubicBezTo>
                  <a:pt x="96" y="41"/>
                  <a:pt x="86" y="43"/>
                  <a:pt x="82" y="51"/>
                </a:cubicBezTo>
                <a:cubicBezTo>
                  <a:pt x="0" y="192"/>
                  <a:pt x="0" y="192"/>
                  <a:pt x="0" y="192"/>
                </a:cubicBezTo>
                <a:cubicBezTo>
                  <a:pt x="38" y="192"/>
                  <a:pt x="38" y="192"/>
                  <a:pt x="38" y="192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4" y="60"/>
                  <a:pt x="111" y="50"/>
                  <a:pt x="104" y="45"/>
                </a:cubicBezTo>
                <a:close/>
                <a:moveTo>
                  <a:pt x="213" y="0"/>
                </a:moveTo>
                <a:cubicBezTo>
                  <a:pt x="141" y="124"/>
                  <a:pt x="141" y="124"/>
                  <a:pt x="141" y="124"/>
                </a:cubicBezTo>
                <a:cubicBezTo>
                  <a:pt x="137" y="132"/>
                  <a:pt x="139" y="142"/>
                  <a:pt x="147" y="146"/>
                </a:cubicBezTo>
                <a:cubicBezTo>
                  <a:pt x="147" y="146"/>
                  <a:pt x="147" y="146"/>
                  <a:pt x="147" y="146"/>
                </a:cubicBezTo>
                <a:cubicBezTo>
                  <a:pt x="155" y="151"/>
                  <a:pt x="165" y="148"/>
                  <a:pt x="169" y="140"/>
                </a:cubicBezTo>
                <a:cubicBezTo>
                  <a:pt x="250" y="0"/>
                  <a:pt x="250" y="0"/>
                  <a:pt x="250" y="0"/>
                </a:cubicBezTo>
                <a:lnTo>
                  <a:pt x="213" y="0"/>
                </a:lnTo>
                <a:close/>
                <a:moveTo>
                  <a:pt x="74" y="41"/>
                </a:moveTo>
                <a:cubicBezTo>
                  <a:pt x="52" y="0"/>
                  <a:pt x="52" y="0"/>
                  <a:pt x="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55" y="74"/>
                  <a:pt x="55" y="74"/>
                  <a:pt x="55" y="74"/>
                </a:cubicBezTo>
                <a:lnTo>
                  <a:pt x="74" y="41"/>
                </a:lnTo>
                <a:close/>
                <a:moveTo>
                  <a:pt x="177" y="150"/>
                </a:moveTo>
                <a:cubicBezTo>
                  <a:pt x="199" y="192"/>
                  <a:pt x="199" y="192"/>
                  <a:pt x="199" y="192"/>
                </a:cubicBezTo>
                <a:cubicBezTo>
                  <a:pt x="236" y="192"/>
                  <a:pt x="236" y="192"/>
                  <a:pt x="236" y="192"/>
                </a:cubicBezTo>
                <a:cubicBezTo>
                  <a:pt x="196" y="117"/>
                  <a:pt x="196" y="117"/>
                  <a:pt x="196" y="117"/>
                </a:cubicBezTo>
                <a:lnTo>
                  <a:pt x="177" y="1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66" name="Freeform 33"/>
          <p:cNvSpPr>
            <a:spLocks noEditPoints="1"/>
          </p:cNvSpPr>
          <p:nvPr userDrawn="1"/>
        </p:nvSpPr>
        <p:spPr bwMode="auto">
          <a:xfrm>
            <a:off x="11489599" y="4094185"/>
            <a:ext cx="472515" cy="434485"/>
          </a:xfrm>
          <a:custGeom>
            <a:avLst/>
            <a:gdLst>
              <a:gd name="T0" fmla="*/ 192 w 238"/>
              <a:gd name="T1" fmla="*/ 183 h 219"/>
              <a:gd name="T2" fmla="*/ 46 w 238"/>
              <a:gd name="T3" fmla="*/ 183 h 219"/>
              <a:gd name="T4" fmla="*/ 28 w 238"/>
              <a:gd name="T5" fmla="*/ 201 h 219"/>
              <a:gd name="T6" fmla="*/ 28 w 238"/>
              <a:gd name="T7" fmla="*/ 219 h 219"/>
              <a:gd name="T8" fmla="*/ 211 w 238"/>
              <a:gd name="T9" fmla="*/ 219 h 219"/>
              <a:gd name="T10" fmla="*/ 211 w 238"/>
              <a:gd name="T11" fmla="*/ 201 h 219"/>
              <a:gd name="T12" fmla="*/ 192 w 238"/>
              <a:gd name="T13" fmla="*/ 183 h 219"/>
              <a:gd name="T14" fmla="*/ 55 w 238"/>
              <a:gd name="T15" fmla="*/ 164 h 219"/>
              <a:gd name="T16" fmla="*/ 183 w 238"/>
              <a:gd name="T17" fmla="*/ 164 h 219"/>
              <a:gd name="T18" fmla="*/ 183 w 238"/>
              <a:gd name="T19" fmla="*/ 119 h 219"/>
              <a:gd name="T20" fmla="*/ 119 w 238"/>
              <a:gd name="T21" fmla="*/ 54 h 219"/>
              <a:gd name="T22" fmla="*/ 55 w 238"/>
              <a:gd name="T23" fmla="*/ 119 h 219"/>
              <a:gd name="T24" fmla="*/ 55 w 238"/>
              <a:gd name="T25" fmla="*/ 164 h 219"/>
              <a:gd name="T26" fmla="*/ 119 w 238"/>
              <a:gd name="T27" fmla="*/ 73 h 219"/>
              <a:gd name="T28" fmla="*/ 128 w 238"/>
              <a:gd name="T29" fmla="*/ 82 h 219"/>
              <a:gd name="T30" fmla="*/ 119 w 238"/>
              <a:gd name="T31" fmla="*/ 91 h 219"/>
              <a:gd name="T32" fmla="*/ 91 w 238"/>
              <a:gd name="T33" fmla="*/ 119 h 219"/>
              <a:gd name="T34" fmla="*/ 82 w 238"/>
              <a:gd name="T35" fmla="*/ 128 h 219"/>
              <a:gd name="T36" fmla="*/ 73 w 238"/>
              <a:gd name="T37" fmla="*/ 119 h 219"/>
              <a:gd name="T38" fmla="*/ 119 w 238"/>
              <a:gd name="T39" fmla="*/ 73 h 219"/>
              <a:gd name="T40" fmla="*/ 119 w 238"/>
              <a:gd name="T41" fmla="*/ 45 h 219"/>
              <a:gd name="T42" fmla="*/ 128 w 238"/>
              <a:gd name="T43" fmla="*/ 36 h 219"/>
              <a:gd name="T44" fmla="*/ 128 w 238"/>
              <a:gd name="T45" fmla="*/ 9 h 219"/>
              <a:gd name="T46" fmla="*/ 119 w 238"/>
              <a:gd name="T47" fmla="*/ 0 h 219"/>
              <a:gd name="T48" fmla="*/ 110 w 238"/>
              <a:gd name="T49" fmla="*/ 9 h 219"/>
              <a:gd name="T50" fmla="*/ 110 w 238"/>
              <a:gd name="T51" fmla="*/ 36 h 219"/>
              <a:gd name="T52" fmla="*/ 119 w 238"/>
              <a:gd name="T53" fmla="*/ 45 h 219"/>
              <a:gd name="T54" fmla="*/ 55 w 238"/>
              <a:gd name="T55" fmla="*/ 67 h 219"/>
              <a:gd name="T56" fmla="*/ 68 w 238"/>
              <a:gd name="T57" fmla="*/ 67 h 219"/>
              <a:gd name="T58" fmla="*/ 68 w 238"/>
              <a:gd name="T59" fmla="*/ 54 h 219"/>
              <a:gd name="T60" fmla="*/ 48 w 238"/>
              <a:gd name="T61" fmla="*/ 34 h 219"/>
              <a:gd name="T62" fmla="*/ 35 w 238"/>
              <a:gd name="T63" fmla="*/ 34 h 219"/>
              <a:gd name="T64" fmla="*/ 35 w 238"/>
              <a:gd name="T65" fmla="*/ 34 h 219"/>
              <a:gd name="T66" fmla="*/ 35 w 238"/>
              <a:gd name="T67" fmla="*/ 47 h 219"/>
              <a:gd name="T68" fmla="*/ 55 w 238"/>
              <a:gd name="T69" fmla="*/ 67 h 219"/>
              <a:gd name="T70" fmla="*/ 46 w 238"/>
              <a:gd name="T71" fmla="*/ 118 h 219"/>
              <a:gd name="T72" fmla="*/ 37 w 238"/>
              <a:gd name="T73" fmla="*/ 109 h 219"/>
              <a:gd name="T74" fmla="*/ 10 w 238"/>
              <a:gd name="T75" fmla="*/ 109 h 219"/>
              <a:gd name="T76" fmla="*/ 0 w 238"/>
              <a:gd name="T77" fmla="*/ 118 h 219"/>
              <a:gd name="T78" fmla="*/ 0 w 238"/>
              <a:gd name="T79" fmla="*/ 118 h 219"/>
              <a:gd name="T80" fmla="*/ 10 w 238"/>
              <a:gd name="T81" fmla="*/ 127 h 219"/>
              <a:gd name="T82" fmla="*/ 37 w 238"/>
              <a:gd name="T83" fmla="*/ 127 h 219"/>
              <a:gd name="T84" fmla="*/ 46 w 238"/>
              <a:gd name="T85" fmla="*/ 118 h 219"/>
              <a:gd name="T86" fmla="*/ 229 w 238"/>
              <a:gd name="T87" fmla="*/ 109 h 219"/>
              <a:gd name="T88" fmla="*/ 201 w 238"/>
              <a:gd name="T89" fmla="*/ 109 h 219"/>
              <a:gd name="T90" fmla="*/ 192 w 238"/>
              <a:gd name="T91" fmla="*/ 118 h 219"/>
              <a:gd name="T92" fmla="*/ 201 w 238"/>
              <a:gd name="T93" fmla="*/ 127 h 219"/>
              <a:gd name="T94" fmla="*/ 229 w 238"/>
              <a:gd name="T95" fmla="*/ 127 h 219"/>
              <a:gd name="T96" fmla="*/ 238 w 238"/>
              <a:gd name="T97" fmla="*/ 118 h 219"/>
              <a:gd name="T98" fmla="*/ 229 w 238"/>
              <a:gd name="T99" fmla="*/ 109 h 219"/>
              <a:gd name="T100" fmla="*/ 184 w 238"/>
              <a:gd name="T101" fmla="*/ 67 h 219"/>
              <a:gd name="T102" fmla="*/ 203 w 238"/>
              <a:gd name="T103" fmla="*/ 47 h 219"/>
              <a:gd name="T104" fmla="*/ 203 w 238"/>
              <a:gd name="T105" fmla="*/ 34 h 219"/>
              <a:gd name="T106" fmla="*/ 190 w 238"/>
              <a:gd name="T107" fmla="*/ 34 h 219"/>
              <a:gd name="T108" fmla="*/ 171 w 238"/>
              <a:gd name="T109" fmla="*/ 54 h 219"/>
              <a:gd name="T110" fmla="*/ 171 w 238"/>
              <a:gd name="T111" fmla="*/ 67 h 219"/>
              <a:gd name="T112" fmla="*/ 184 w 238"/>
              <a:gd name="T113" fmla="*/ 67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8" h="219">
                <a:moveTo>
                  <a:pt x="192" y="183"/>
                </a:moveTo>
                <a:cubicBezTo>
                  <a:pt x="46" y="183"/>
                  <a:pt x="46" y="183"/>
                  <a:pt x="46" y="183"/>
                </a:cubicBezTo>
                <a:cubicBezTo>
                  <a:pt x="36" y="183"/>
                  <a:pt x="28" y="191"/>
                  <a:pt x="28" y="201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211" y="219"/>
                  <a:pt x="211" y="219"/>
                  <a:pt x="211" y="219"/>
                </a:cubicBezTo>
                <a:cubicBezTo>
                  <a:pt x="211" y="201"/>
                  <a:pt x="211" y="201"/>
                  <a:pt x="211" y="201"/>
                </a:cubicBezTo>
                <a:cubicBezTo>
                  <a:pt x="211" y="191"/>
                  <a:pt x="202" y="183"/>
                  <a:pt x="192" y="183"/>
                </a:cubicBezTo>
                <a:close/>
                <a:moveTo>
                  <a:pt x="55" y="164"/>
                </a:moveTo>
                <a:cubicBezTo>
                  <a:pt x="183" y="164"/>
                  <a:pt x="183" y="164"/>
                  <a:pt x="183" y="164"/>
                </a:cubicBezTo>
                <a:cubicBezTo>
                  <a:pt x="183" y="119"/>
                  <a:pt x="183" y="119"/>
                  <a:pt x="183" y="119"/>
                </a:cubicBezTo>
                <a:cubicBezTo>
                  <a:pt x="183" y="83"/>
                  <a:pt x="155" y="54"/>
                  <a:pt x="119" y="54"/>
                </a:cubicBezTo>
                <a:cubicBezTo>
                  <a:pt x="84" y="54"/>
                  <a:pt x="55" y="83"/>
                  <a:pt x="55" y="119"/>
                </a:cubicBezTo>
                <a:lnTo>
                  <a:pt x="55" y="164"/>
                </a:lnTo>
                <a:close/>
                <a:moveTo>
                  <a:pt x="119" y="73"/>
                </a:moveTo>
                <a:cubicBezTo>
                  <a:pt x="124" y="73"/>
                  <a:pt x="128" y="77"/>
                  <a:pt x="128" y="82"/>
                </a:cubicBezTo>
                <a:cubicBezTo>
                  <a:pt x="128" y="87"/>
                  <a:pt x="124" y="91"/>
                  <a:pt x="119" y="91"/>
                </a:cubicBezTo>
                <a:cubicBezTo>
                  <a:pt x="104" y="91"/>
                  <a:pt x="91" y="103"/>
                  <a:pt x="91" y="119"/>
                </a:cubicBezTo>
                <a:cubicBezTo>
                  <a:pt x="91" y="124"/>
                  <a:pt x="87" y="128"/>
                  <a:pt x="82" y="128"/>
                </a:cubicBezTo>
                <a:cubicBezTo>
                  <a:pt x="77" y="128"/>
                  <a:pt x="73" y="124"/>
                  <a:pt x="73" y="119"/>
                </a:cubicBezTo>
                <a:cubicBezTo>
                  <a:pt x="73" y="93"/>
                  <a:pt x="94" y="73"/>
                  <a:pt x="119" y="73"/>
                </a:cubicBezTo>
                <a:close/>
                <a:moveTo>
                  <a:pt x="119" y="45"/>
                </a:moveTo>
                <a:cubicBezTo>
                  <a:pt x="124" y="45"/>
                  <a:pt x="128" y="41"/>
                  <a:pt x="128" y="36"/>
                </a:cubicBezTo>
                <a:cubicBezTo>
                  <a:pt x="128" y="9"/>
                  <a:pt x="128" y="9"/>
                  <a:pt x="128" y="9"/>
                </a:cubicBezTo>
                <a:cubicBezTo>
                  <a:pt x="128" y="4"/>
                  <a:pt x="124" y="0"/>
                  <a:pt x="119" y="0"/>
                </a:cubicBezTo>
                <a:cubicBezTo>
                  <a:pt x="114" y="0"/>
                  <a:pt x="110" y="4"/>
                  <a:pt x="110" y="9"/>
                </a:cubicBezTo>
                <a:cubicBezTo>
                  <a:pt x="110" y="36"/>
                  <a:pt x="110" y="36"/>
                  <a:pt x="110" y="36"/>
                </a:cubicBezTo>
                <a:cubicBezTo>
                  <a:pt x="110" y="41"/>
                  <a:pt x="114" y="45"/>
                  <a:pt x="119" y="45"/>
                </a:cubicBezTo>
                <a:close/>
                <a:moveTo>
                  <a:pt x="55" y="67"/>
                </a:moveTo>
                <a:cubicBezTo>
                  <a:pt x="58" y="70"/>
                  <a:pt x="64" y="70"/>
                  <a:pt x="68" y="67"/>
                </a:cubicBezTo>
                <a:cubicBezTo>
                  <a:pt x="71" y="63"/>
                  <a:pt x="71" y="57"/>
                  <a:pt x="68" y="54"/>
                </a:cubicBezTo>
                <a:cubicBezTo>
                  <a:pt x="48" y="34"/>
                  <a:pt x="48" y="34"/>
                  <a:pt x="48" y="34"/>
                </a:cubicBezTo>
                <a:cubicBezTo>
                  <a:pt x="45" y="31"/>
                  <a:pt x="39" y="31"/>
                  <a:pt x="35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2" y="38"/>
                  <a:pt x="32" y="44"/>
                  <a:pt x="35" y="47"/>
                </a:cubicBezTo>
                <a:lnTo>
                  <a:pt x="55" y="67"/>
                </a:lnTo>
                <a:close/>
                <a:moveTo>
                  <a:pt x="46" y="118"/>
                </a:moveTo>
                <a:cubicBezTo>
                  <a:pt x="46" y="113"/>
                  <a:pt x="42" y="109"/>
                  <a:pt x="37" y="109"/>
                </a:cubicBezTo>
                <a:cubicBezTo>
                  <a:pt x="10" y="109"/>
                  <a:pt x="10" y="109"/>
                  <a:pt x="10" y="109"/>
                </a:cubicBezTo>
                <a:cubicBezTo>
                  <a:pt x="5" y="109"/>
                  <a:pt x="0" y="113"/>
                  <a:pt x="0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3"/>
                  <a:pt x="5" y="127"/>
                  <a:pt x="10" y="127"/>
                </a:cubicBezTo>
                <a:cubicBezTo>
                  <a:pt x="37" y="127"/>
                  <a:pt x="37" y="127"/>
                  <a:pt x="37" y="127"/>
                </a:cubicBezTo>
                <a:cubicBezTo>
                  <a:pt x="42" y="127"/>
                  <a:pt x="46" y="123"/>
                  <a:pt x="46" y="118"/>
                </a:cubicBezTo>
                <a:close/>
                <a:moveTo>
                  <a:pt x="229" y="109"/>
                </a:moveTo>
                <a:cubicBezTo>
                  <a:pt x="201" y="109"/>
                  <a:pt x="201" y="109"/>
                  <a:pt x="201" y="109"/>
                </a:cubicBezTo>
                <a:cubicBezTo>
                  <a:pt x="196" y="109"/>
                  <a:pt x="192" y="113"/>
                  <a:pt x="192" y="118"/>
                </a:cubicBezTo>
                <a:cubicBezTo>
                  <a:pt x="192" y="123"/>
                  <a:pt x="196" y="127"/>
                  <a:pt x="201" y="127"/>
                </a:cubicBezTo>
                <a:cubicBezTo>
                  <a:pt x="229" y="127"/>
                  <a:pt x="229" y="127"/>
                  <a:pt x="229" y="127"/>
                </a:cubicBezTo>
                <a:cubicBezTo>
                  <a:pt x="234" y="127"/>
                  <a:pt x="238" y="123"/>
                  <a:pt x="238" y="118"/>
                </a:cubicBezTo>
                <a:cubicBezTo>
                  <a:pt x="238" y="113"/>
                  <a:pt x="234" y="109"/>
                  <a:pt x="229" y="109"/>
                </a:cubicBezTo>
                <a:close/>
                <a:moveTo>
                  <a:pt x="184" y="67"/>
                </a:moveTo>
                <a:cubicBezTo>
                  <a:pt x="203" y="47"/>
                  <a:pt x="203" y="47"/>
                  <a:pt x="203" y="47"/>
                </a:cubicBezTo>
                <a:cubicBezTo>
                  <a:pt x="207" y="44"/>
                  <a:pt x="207" y="38"/>
                  <a:pt x="203" y="34"/>
                </a:cubicBezTo>
                <a:cubicBezTo>
                  <a:pt x="199" y="31"/>
                  <a:pt x="194" y="31"/>
                  <a:pt x="190" y="3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67" y="57"/>
                  <a:pt x="167" y="63"/>
                  <a:pt x="171" y="67"/>
                </a:cubicBezTo>
                <a:cubicBezTo>
                  <a:pt x="174" y="70"/>
                  <a:pt x="180" y="70"/>
                  <a:pt x="184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92" name="Group 691"/>
          <p:cNvGrpSpPr/>
          <p:nvPr userDrawn="1"/>
        </p:nvGrpSpPr>
        <p:grpSpPr>
          <a:xfrm>
            <a:off x="11548487" y="5419966"/>
            <a:ext cx="354739" cy="266510"/>
            <a:chOff x="9835213" y="4990763"/>
            <a:chExt cx="354739" cy="266510"/>
          </a:xfrm>
          <a:solidFill>
            <a:schemeClr val="accent5"/>
          </a:solidFill>
        </p:grpSpPr>
        <p:sp>
          <p:nvSpPr>
            <p:cNvPr id="625" name="Freeform 32"/>
            <p:cNvSpPr>
              <a:spLocks/>
            </p:cNvSpPr>
            <p:nvPr userDrawn="1"/>
          </p:nvSpPr>
          <p:spPr bwMode="auto">
            <a:xfrm>
              <a:off x="9835213" y="4990763"/>
              <a:ext cx="332834" cy="266510"/>
            </a:xfrm>
            <a:custGeom>
              <a:avLst/>
              <a:gdLst>
                <a:gd name="T0" fmla="*/ 39 w 391"/>
                <a:gd name="T1" fmla="*/ 0 h 313"/>
                <a:gd name="T2" fmla="*/ 352 w 391"/>
                <a:gd name="T3" fmla="*/ 0 h 313"/>
                <a:gd name="T4" fmla="*/ 391 w 391"/>
                <a:gd name="T5" fmla="*/ 39 h 313"/>
                <a:gd name="T6" fmla="*/ 391 w 391"/>
                <a:gd name="T7" fmla="*/ 65 h 313"/>
                <a:gd name="T8" fmla="*/ 267 w 391"/>
                <a:gd name="T9" fmla="*/ 65 h 313"/>
                <a:gd name="T10" fmla="*/ 182 w 391"/>
                <a:gd name="T11" fmla="*/ 150 h 313"/>
                <a:gd name="T12" fmla="*/ 267 w 391"/>
                <a:gd name="T13" fmla="*/ 235 h 313"/>
                <a:gd name="T14" fmla="*/ 391 w 391"/>
                <a:gd name="T15" fmla="*/ 235 h 313"/>
                <a:gd name="T16" fmla="*/ 391 w 391"/>
                <a:gd name="T17" fmla="*/ 274 h 313"/>
                <a:gd name="T18" fmla="*/ 352 w 391"/>
                <a:gd name="T19" fmla="*/ 313 h 313"/>
                <a:gd name="T20" fmla="*/ 39 w 391"/>
                <a:gd name="T21" fmla="*/ 313 h 313"/>
                <a:gd name="T22" fmla="*/ 0 w 391"/>
                <a:gd name="T23" fmla="*/ 274 h 313"/>
                <a:gd name="T24" fmla="*/ 0 w 391"/>
                <a:gd name="T25" fmla="*/ 39 h 313"/>
                <a:gd name="T26" fmla="*/ 39 w 391"/>
                <a:gd name="T2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313">
                  <a:moveTo>
                    <a:pt x="39" y="0"/>
                  </a:moveTo>
                  <a:cubicBezTo>
                    <a:pt x="352" y="0"/>
                    <a:pt x="352" y="0"/>
                    <a:pt x="352" y="0"/>
                  </a:cubicBezTo>
                  <a:cubicBezTo>
                    <a:pt x="373" y="0"/>
                    <a:pt x="391" y="18"/>
                    <a:pt x="391" y="39"/>
                  </a:cubicBezTo>
                  <a:cubicBezTo>
                    <a:pt x="391" y="65"/>
                    <a:pt x="391" y="65"/>
                    <a:pt x="391" y="65"/>
                  </a:cubicBezTo>
                  <a:cubicBezTo>
                    <a:pt x="267" y="65"/>
                    <a:pt x="267" y="65"/>
                    <a:pt x="267" y="65"/>
                  </a:cubicBezTo>
                  <a:cubicBezTo>
                    <a:pt x="220" y="65"/>
                    <a:pt x="182" y="103"/>
                    <a:pt x="182" y="150"/>
                  </a:cubicBezTo>
                  <a:cubicBezTo>
                    <a:pt x="182" y="197"/>
                    <a:pt x="220" y="235"/>
                    <a:pt x="267" y="235"/>
                  </a:cubicBezTo>
                  <a:cubicBezTo>
                    <a:pt x="391" y="235"/>
                    <a:pt x="391" y="235"/>
                    <a:pt x="391" y="235"/>
                  </a:cubicBezTo>
                  <a:cubicBezTo>
                    <a:pt x="391" y="274"/>
                    <a:pt x="391" y="274"/>
                    <a:pt x="391" y="274"/>
                  </a:cubicBezTo>
                  <a:cubicBezTo>
                    <a:pt x="391" y="295"/>
                    <a:pt x="373" y="313"/>
                    <a:pt x="352" y="313"/>
                  </a:cubicBezTo>
                  <a:cubicBezTo>
                    <a:pt x="39" y="313"/>
                    <a:pt x="39" y="313"/>
                    <a:pt x="39" y="313"/>
                  </a:cubicBezTo>
                  <a:cubicBezTo>
                    <a:pt x="18" y="313"/>
                    <a:pt x="0" y="295"/>
                    <a:pt x="0" y="27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18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26" name="Freeform 33"/>
            <p:cNvSpPr>
              <a:spLocks noEditPoints="1"/>
            </p:cNvSpPr>
            <p:nvPr userDrawn="1"/>
          </p:nvSpPr>
          <p:spPr bwMode="auto">
            <a:xfrm>
              <a:off x="10012278" y="5068039"/>
              <a:ext cx="177674" cy="100398"/>
            </a:xfrm>
            <a:custGeom>
              <a:avLst/>
              <a:gdLst>
                <a:gd name="T0" fmla="*/ 183 w 209"/>
                <a:gd name="T1" fmla="*/ 0 h 118"/>
                <a:gd name="T2" fmla="*/ 59 w 209"/>
                <a:gd name="T3" fmla="*/ 0 h 118"/>
                <a:gd name="T4" fmla="*/ 0 w 209"/>
                <a:gd name="T5" fmla="*/ 59 h 118"/>
                <a:gd name="T6" fmla="*/ 59 w 209"/>
                <a:gd name="T7" fmla="*/ 118 h 118"/>
                <a:gd name="T8" fmla="*/ 183 w 209"/>
                <a:gd name="T9" fmla="*/ 118 h 118"/>
                <a:gd name="T10" fmla="*/ 209 w 209"/>
                <a:gd name="T11" fmla="*/ 91 h 118"/>
                <a:gd name="T12" fmla="*/ 209 w 209"/>
                <a:gd name="T13" fmla="*/ 26 h 118"/>
                <a:gd name="T14" fmla="*/ 183 w 209"/>
                <a:gd name="T15" fmla="*/ 0 h 118"/>
                <a:gd name="T16" fmla="*/ 59 w 209"/>
                <a:gd name="T17" fmla="*/ 78 h 118"/>
                <a:gd name="T18" fmla="*/ 39 w 209"/>
                <a:gd name="T19" fmla="*/ 59 h 118"/>
                <a:gd name="T20" fmla="*/ 59 w 209"/>
                <a:gd name="T21" fmla="*/ 39 h 118"/>
                <a:gd name="T22" fmla="*/ 79 w 209"/>
                <a:gd name="T23" fmla="*/ 59 h 118"/>
                <a:gd name="T24" fmla="*/ 59 w 209"/>
                <a:gd name="T25" fmla="*/ 7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18">
                  <a:moveTo>
                    <a:pt x="183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7"/>
                    <a:pt x="0" y="59"/>
                  </a:cubicBezTo>
                  <a:cubicBezTo>
                    <a:pt x="0" y="91"/>
                    <a:pt x="27" y="118"/>
                    <a:pt x="59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97" y="118"/>
                    <a:pt x="209" y="106"/>
                    <a:pt x="209" y="91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9" y="12"/>
                    <a:pt x="197" y="0"/>
                    <a:pt x="183" y="0"/>
                  </a:cubicBezTo>
                  <a:close/>
                  <a:moveTo>
                    <a:pt x="59" y="78"/>
                  </a:moveTo>
                  <a:cubicBezTo>
                    <a:pt x="48" y="78"/>
                    <a:pt x="39" y="70"/>
                    <a:pt x="39" y="59"/>
                  </a:cubicBezTo>
                  <a:cubicBezTo>
                    <a:pt x="39" y="48"/>
                    <a:pt x="48" y="39"/>
                    <a:pt x="59" y="39"/>
                  </a:cubicBezTo>
                  <a:cubicBezTo>
                    <a:pt x="70" y="39"/>
                    <a:pt x="79" y="48"/>
                    <a:pt x="79" y="59"/>
                  </a:cubicBezTo>
                  <a:cubicBezTo>
                    <a:pt x="79" y="70"/>
                    <a:pt x="70" y="78"/>
                    <a:pt x="5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29" name="Freeform 51"/>
          <p:cNvSpPr>
            <a:spLocks noEditPoints="1"/>
          </p:cNvSpPr>
          <p:nvPr userDrawn="1"/>
        </p:nvSpPr>
        <p:spPr bwMode="auto">
          <a:xfrm>
            <a:off x="11545563" y="5982181"/>
            <a:ext cx="360587" cy="411553"/>
          </a:xfrm>
          <a:custGeom>
            <a:avLst/>
            <a:gdLst>
              <a:gd name="T0" fmla="*/ 177 w 354"/>
              <a:gd name="T1" fmla="*/ 0 h 404"/>
              <a:gd name="T2" fmla="*/ 196 w 354"/>
              <a:gd name="T3" fmla="*/ 19 h 404"/>
              <a:gd name="T4" fmla="*/ 177 w 354"/>
              <a:gd name="T5" fmla="*/ 38 h 404"/>
              <a:gd name="T6" fmla="*/ 88 w 354"/>
              <a:gd name="T7" fmla="*/ 70 h 404"/>
              <a:gd name="T8" fmla="*/ 88 w 354"/>
              <a:gd name="T9" fmla="*/ 70 h 404"/>
              <a:gd name="T10" fmla="*/ 70 w 354"/>
              <a:gd name="T11" fmla="*/ 88 h 404"/>
              <a:gd name="T12" fmla="*/ 70 w 354"/>
              <a:gd name="T13" fmla="*/ 88 h 404"/>
              <a:gd name="T14" fmla="*/ 38 w 354"/>
              <a:gd name="T15" fmla="*/ 177 h 404"/>
              <a:gd name="T16" fmla="*/ 79 w 354"/>
              <a:gd name="T17" fmla="*/ 275 h 404"/>
              <a:gd name="T18" fmla="*/ 177 w 354"/>
              <a:gd name="T19" fmla="*/ 316 h 404"/>
              <a:gd name="T20" fmla="*/ 266 w 354"/>
              <a:gd name="T21" fmla="*/ 284 h 404"/>
              <a:gd name="T22" fmla="*/ 266 w 354"/>
              <a:gd name="T23" fmla="*/ 284 h 404"/>
              <a:gd name="T24" fmla="*/ 284 w 354"/>
              <a:gd name="T25" fmla="*/ 266 h 404"/>
              <a:gd name="T26" fmla="*/ 284 w 354"/>
              <a:gd name="T27" fmla="*/ 266 h 404"/>
              <a:gd name="T28" fmla="*/ 316 w 354"/>
              <a:gd name="T29" fmla="*/ 177 h 404"/>
              <a:gd name="T30" fmla="*/ 335 w 354"/>
              <a:gd name="T31" fmla="*/ 158 h 404"/>
              <a:gd name="T32" fmla="*/ 354 w 354"/>
              <a:gd name="T33" fmla="*/ 177 h 404"/>
              <a:gd name="T34" fmla="*/ 311 w 354"/>
              <a:gd name="T35" fmla="*/ 293 h 404"/>
              <a:gd name="T36" fmla="*/ 325 w 354"/>
              <a:gd name="T37" fmla="*/ 307 h 404"/>
              <a:gd name="T38" fmla="*/ 325 w 354"/>
              <a:gd name="T39" fmla="*/ 325 h 404"/>
              <a:gd name="T40" fmla="*/ 307 w 354"/>
              <a:gd name="T41" fmla="*/ 325 h 404"/>
              <a:gd name="T42" fmla="*/ 293 w 354"/>
              <a:gd name="T43" fmla="*/ 311 h 404"/>
              <a:gd name="T44" fmla="*/ 196 w 354"/>
              <a:gd name="T45" fmla="*/ 353 h 404"/>
              <a:gd name="T46" fmla="*/ 196 w 354"/>
              <a:gd name="T47" fmla="*/ 366 h 404"/>
              <a:gd name="T48" fmla="*/ 246 w 354"/>
              <a:gd name="T49" fmla="*/ 366 h 404"/>
              <a:gd name="T50" fmla="*/ 265 w 354"/>
              <a:gd name="T51" fmla="*/ 385 h 404"/>
              <a:gd name="T52" fmla="*/ 246 w 354"/>
              <a:gd name="T53" fmla="*/ 404 h 404"/>
              <a:gd name="T54" fmla="*/ 107 w 354"/>
              <a:gd name="T55" fmla="*/ 404 h 404"/>
              <a:gd name="T56" fmla="*/ 89 w 354"/>
              <a:gd name="T57" fmla="*/ 385 h 404"/>
              <a:gd name="T58" fmla="*/ 107 w 354"/>
              <a:gd name="T59" fmla="*/ 366 h 404"/>
              <a:gd name="T60" fmla="*/ 158 w 354"/>
              <a:gd name="T61" fmla="*/ 366 h 404"/>
              <a:gd name="T62" fmla="*/ 158 w 354"/>
              <a:gd name="T63" fmla="*/ 353 h 404"/>
              <a:gd name="T64" fmla="*/ 52 w 354"/>
              <a:gd name="T65" fmla="*/ 302 h 404"/>
              <a:gd name="T66" fmla="*/ 0 w 354"/>
              <a:gd name="T67" fmla="*/ 177 h 404"/>
              <a:gd name="T68" fmla="*/ 43 w 354"/>
              <a:gd name="T69" fmla="*/ 61 h 404"/>
              <a:gd name="T70" fmla="*/ 29 w 354"/>
              <a:gd name="T71" fmla="*/ 47 h 404"/>
              <a:gd name="T72" fmla="*/ 29 w 354"/>
              <a:gd name="T73" fmla="*/ 29 h 404"/>
              <a:gd name="T74" fmla="*/ 47 w 354"/>
              <a:gd name="T75" fmla="*/ 29 h 404"/>
              <a:gd name="T76" fmla="*/ 61 w 354"/>
              <a:gd name="T77" fmla="*/ 43 h 404"/>
              <a:gd name="T78" fmla="*/ 177 w 354"/>
              <a:gd name="T79" fmla="*/ 0 h 404"/>
              <a:gd name="T80" fmla="*/ 177 w 354"/>
              <a:gd name="T81" fmla="*/ 63 h 404"/>
              <a:gd name="T82" fmla="*/ 63 w 354"/>
              <a:gd name="T83" fmla="*/ 177 h 404"/>
              <a:gd name="T84" fmla="*/ 177 w 354"/>
              <a:gd name="T85" fmla="*/ 291 h 404"/>
              <a:gd name="T86" fmla="*/ 291 w 354"/>
              <a:gd name="T87" fmla="*/ 177 h 404"/>
              <a:gd name="T88" fmla="*/ 177 w 354"/>
              <a:gd name="T89" fmla="*/ 6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4" h="404">
                <a:moveTo>
                  <a:pt x="177" y="0"/>
                </a:moveTo>
                <a:cubicBezTo>
                  <a:pt x="187" y="0"/>
                  <a:pt x="196" y="9"/>
                  <a:pt x="196" y="19"/>
                </a:cubicBezTo>
                <a:cubicBezTo>
                  <a:pt x="196" y="30"/>
                  <a:pt x="187" y="38"/>
                  <a:pt x="177" y="38"/>
                </a:cubicBezTo>
                <a:cubicBezTo>
                  <a:pt x="143" y="38"/>
                  <a:pt x="112" y="50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2" y="76"/>
                  <a:pt x="76" y="82"/>
                  <a:pt x="70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50" y="112"/>
                  <a:pt x="38" y="143"/>
                  <a:pt x="38" y="177"/>
                </a:cubicBezTo>
                <a:cubicBezTo>
                  <a:pt x="38" y="215"/>
                  <a:pt x="54" y="250"/>
                  <a:pt x="79" y="275"/>
                </a:cubicBezTo>
                <a:cubicBezTo>
                  <a:pt x="104" y="300"/>
                  <a:pt x="139" y="316"/>
                  <a:pt x="177" y="316"/>
                </a:cubicBezTo>
                <a:cubicBezTo>
                  <a:pt x="211" y="316"/>
                  <a:pt x="242" y="304"/>
                  <a:pt x="266" y="284"/>
                </a:cubicBezTo>
                <a:cubicBezTo>
                  <a:pt x="266" y="284"/>
                  <a:pt x="266" y="284"/>
                  <a:pt x="266" y="284"/>
                </a:cubicBezTo>
                <a:cubicBezTo>
                  <a:pt x="272" y="278"/>
                  <a:pt x="278" y="272"/>
                  <a:pt x="284" y="266"/>
                </a:cubicBezTo>
                <a:cubicBezTo>
                  <a:pt x="284" y="266"/>
                  <a:pt x="284" y="266"/>
                  <a:pt x="284" y="266"/>
                </a:cubicBezTo>
                <a:cubicBezTo>
                  <a:pt x="304" y="242"/>
                  <a:pt x="316" y="211"/>
                  <a:pt x="316" y="177"/>
                </a:cubicBezTo>
                <a:cubicBezTo>
                  <a:pt x="316" y="166"/>
                  <a:pt x="324" y="158"/>
                  <a:pt x="335" y="158"/>
                </a:cubicBezTo>
                <a:cubicBezTo>
                  <a:pt x="345" y="158"/>
                  <a:pt x="354" y="166"/>
                  <a:pt x="354" y="177"/>
                </a:cubicBezTo>
                <a:cubicBezTo>
                  <a:pt x="354" y="221"/>
                  <a:pt x="337" y="262"/>
                  <a:pt x="311" y="293"/>
                </a:cubicBezTo>
                <a:cubicBezTo>
                  <a:pt x="325" y="307"/>
                  <a:pt x="325" y="307"/>
                  <a:pt x="325" y="307"/>
                </a:cubicBezTo>
                <a:cubicBezTo>
                  <a:pt x="330" y="312"/>
                  <a:pt x="330" y="320"/>
                  <a:pt x="325" y="325"/>
                </a:cubicBezTo>
                <a:cubicBezTo>
                  <a:pt x="320" y="330"/>
                  <a:pt x="312" y="330"/>
                  <a:pt x="307" y="325"/>
                </a:cubicBezTo>
                <a:cubicBezTo>
                  <a:pt x="293" y="311"/>
                  <a:pt x="293" y="311"/>
                  <a:pt x="293" y="311"/>
                </a:cubicBezTo>
                <a:cubicBezTo>
                  <a:pt x="266" y="334"/>
                  <a:pt x="233" y="349"/>
                  <a:pt x="196" y="353"/>
                </a:cubicBezTo>
                <a:cubicBezTo>
                  <a:pt x="196" y="366"/>
                  <a:pt x="196" y="366"/>
                  <a:pt x="196" y="366"/>
                </a:cubicBezTo>
                <a:cubicBezTo>
                  <a:pt x="246" y="366"/>
                  <a:pt x="246" y="366"/>
                  <a:pt x="246" y="366"/>
                </a:cubicBezTo>
                <a:cubicBezTo>
                  <a:pt x="257" y="366"/>
                  <a:pt x="265" y="375"/>
                  <a:pt x="265" y="385"/>
                </a:cubicBezTo>
                <a:cubicBezTo>
                  <a:pt x="265" y="396"/>
                  <a:pt x="257" y="404"/>
                  <a:pt x="246" y="404"/>
                </a:cubicBezTo>
                <a:cubicBezTo>
                  <a:pt x="107" y="404"/>
                  <a:pt x="107" y="404"/>
                  <a:pt x="107" y="404"/>
                </a:cubicBezTo>
                <a:cubicBezTo>
                  <a:pt x="97" y="404"/>
                  <a:pt x="89" y="396"/>
                  <a:pt x="89" y="385"/>
                </a:cubicBezTo>
                <a:cubicBezTo>
                  <a:pt x="89" y="375"/>
                  <a:pt x="97" y="366"/>
                  <a:pt x="107" y="366"/>
                </a:cubicBezTo>
                <a:cubicBezTo>
                  <a:pt x="158" y="366"/>
                  <a:pt x="158" y="366"/>
                  <a:pt x="158" y="366"/>
                </a:cubicBezTo>
                <a:cubicBezTo>
                  <a:pt x="158" y="353"/>
                  <a:pt x="158" y="353"/>
                  <a:pt x="158" y="353"/>
                </a:cubicBezTo>
                <a:cubicBezTo>
                  <a:pt x="117" y="348"/>
                  <a:pt x="80" y="330"/>
                  <a:pt x="52" y="302"/>
                </a:cubicBezTo>
                <a:cubicBezTo>
                  <a:pt x="20" y="270"/>
                  <a:pt x="0" y="226"/>
                  <a:pt x="0" y="177"/>
                </a:cubicBezTo>
                <a:cubicBezTo>
                  <a:pt x="0" y="133"/>
                  <a:pt x="16" y="92"/>
                  <a:pt x="43" y="61"/>
                </a:cubicBezTo>
                <a:cubicBezTo>
                  <a:pt x="29" y="47"/>
                  <a:pt x="29" y="47"/>
                  <a:pt x="29" y="47"/>
                </a:cubicBezTo>
                <a:cubicBezTo>
                  <a:pt x="24" y="42"/>
                  <a:pt x="24" y="34"/>
                  <a:pt x="29" y="29"/>
                </a:cubicBezTo>
                <a:cubicBezTo>
                  <a:pt x="34" y="24"/>
                  <a:pt x="42" y="24"/>
                  <a:pt x="47" y="29"/>
                </a:cubicBezTo>
                <a:cubicBezTo>
                  <a:pt x="61" y="43"/>
                  <a:pt x="61" y="43"/>
                  <a:pt x="61" y="43"/>
                </a:cubicBezTo>
                <a:cubicBezTo>
                  <a:pt x="92" y="16"/>
                  <a:pt x="133" y="0"/>
                  <a:pt x="177" y="0"/>
                </a:cubicBezTo>
                <a:close/>
                <a:moveTo>
                  <a:pt x="177" y="63"/>
                </a:moveTo>
                <a:cubicBezTo>
                  <a:pt x="114" y="63"/>
                  <a:pt x="63" y="114"/>
                  <a:pt x="63" y="177"/>
                </a:cubicBezTo>
                <a:cubicBezTo>
                  <a:pt x="63" y="240"/>
                  <a:pt x="114" y="291"/>
                  <a:pt x="177" y="291"/>
                </a:cubicBezTo>
                <a:cubicBezTo>
                  <a:pt x="240" y="291"/>
                  <a:pt x="291" y="240"/>
                  <a:pt x="291" y="177"/>
                </a:cubicBezTo>
                <a:cubicBezTo>
                  <a:pt x="291" y="114"/>
                  <a:pt x="240" y="63"/>
                  <a:pt x="177" y="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1" name="Freeform 6"/>
          <p:cNvSpPr>
            <a:spLocks noEditPoints="1"/>
          </p:cNvSpPr>
          <p:nvPr userDrawn="1"/>
        </p:nvSpPr>
        <p:spPr bwMode="auto">
          <a:xfrm>
            <a:off x="11543990" y="7310420"/>
            <a:ext cx="363732" cy="362835"/>
          </a:xfrm>
          <a:custGeom>
            <a:avLst/>
            <a:gdLst>
              <a:gd name="T0" fmla="*/ 457 w 457"/>
              <a:gd name="T1" fmla="*/ 28 h 456"/>
              <a:gd name="T2" fmla="*/ 457 w 457"/>
              <a:gd name="T3" fmla="*/ 200 h 456"/>
              <a:gd name="T4" fmla="*/ 457 w 457"/>
              <a:gd name="T5" fmla="*/ 200 h 456"/>
              <a:gd name="T6" fmla="*/ 448 w 457"/>
              <a:gd name="T7" fmla="*/ 220 h 456"/>
              <a:gd name="T8" fmla="*/ 220 w 457"/>
              <a:gd name="T9" fmla="*/ 448 h 456"/>
              <a:gd name="T10" fmla="*/ 200 w 457"/>
              <a:gd name="T11" fmla="*/ 456 h 456"/>
              <a:gd name="T12" fmla="*/ 180 w 457"/>
              <a:gd name="T13" fmla="*/ 448 h 456"/>
              <a:gd name="T14" fmla="*/ 9 w 457"/>
              <a:gd name="T15" fmla="*/ 277 h 456"/>
              <a:gd name="T16" fmla="*/ 0 w 457"/>
              <a:gd name="T17" fmla="*/ 257 h 456"/>
              <a:gd name="T18" fmla="*/ 9 w 457"/>
              <a:gd name="T19" fmla="*/ 237 h 456"/>
              <a:gd name="T20" fmla="*/ 237 w 457"/>
              <a:gd name="T21" fmla="*/ 8 h 456"/>
              <a:gd name="T22" fmla="*/ 257 w 457"/>
              <a:gd name="T23" fmla="*/ 0 h 456"/>
              <a:gd name="T24" fmla="*/ 428 w 457"/>
              <a:gd name="T25" fmla="*/ 0 h 456"/>
              <a:gd name="T26" fmla="*/ 457 w 457"/>
              <a:gd name="T27" fmla="*/ 28 h 456"/>
              <a:gd name="T28" fmla="*/ 385 w 457"/>
              <a:gd name="T29" fmla="*/ 100 h 456"/>
              <a:gd name="T30" fmla="*/ 414 w 457"/>
              <a:gd name="T31" fmla="*/ 71 h 456"/>
              <a:gd name="T32" fmla="*/ 385 w 457"/>
              <a:gd name="T33" fmla="*/ 43 h 456"/>
              <a:gd name="T34" fmla="*/ 357 w 457"/>
              <a:gd name="T35" fmla="*/ 71 h 456"/>
              <a:gd name="T36" fmla="*/ 385 w 457"/>
              <a:gd name="T37" fmla="*/ 10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7" h="456">
                <a:moveTo>
                  <a:pt x="457" y="28"/>
                </a:moveTo>
                <a:cubicBezTo>
                  <a:pt x="457" y="200"/>
                  <a:pt x="457" y="200"/>
                  <a:pt x="457" y="200"/>
                </a:cubicBezTo>
                <a:cubicBezTo>
                  <a:pt x="457" y="200"/>
                  <a:pt x="457" y="200"/>
                  <a:pt x="457" y="200"/>
                </a:cubicBezTo>
                <a:cubicBezTo>
                  <a:pt x="457" y="207"/>
                  <a:pt x="454" y="214"/>
                  <a:pt x="448" y="220"/>
                </a:cubicBezTo>
                <a:cubicBezTo>
                  <a:pt x="220" y="448"/>
                  <a:pt x="220" y="448"/>
                  <a:pt x="220" y="448"/>
                </a:cubicBezTo>
                <a:cubicBezTo>
                  <a:pt x="215" y="454"/>
                  <a:pt x="207" y="456"/>
                  <a:pt x="200" y="456"/>
                </a:cubicBezTo>
                <a:cubicBezTo>
                  <a:pt x="193" y="456"/>
                  <a:pt x="185" y="454"/>
                  <a:pt x="180" y="448"/>
                </a:cubicBezTo>
                <a:cubicBezTo>
                  <a:pt x="9" y="277"/>
                  <a:pt x="9" y="277"/>
                  <a:pt x="9" y="277"/>
                </a:cubicBezTo>
                <a:cubicBezTo>
                  <a:pt x="3" y="271"/>
                  <a:pt x="0" y="264"/>
                  <a:pt x="0" y="257"/>
                </a:cubicBezTo>
                <a:cubicBezTo>
                  <a:pt x="0" y="249"/>
                  <a:pt x="3" y="242"/>
                  <a:pt x="9" y="237"/>
                </a:cubicBezTo>
                <a:cubicBezTo>
                  <a:pt x="237" y="8"/>
                  <a:pt x="237" y="8"/>
                  <a:pt x="237" y="8"/>
                </a:cubicBezTo>
                <a:cubicBezTo>
                  <a:pt x="242" y="3"/>
                  <a:pt x="249" y="0"/>
                  <a:pt x="257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44" y="0"/>
                  <a:pt x="457" y="13"/>
                  <a:pt x="457" y="28"/>
                </a:cubicBezTo>
                <a:close/>
                <a:moveTo>
                  <a:pt x="385" y="100"/>
                </a:moveTo>
                <a:cubicBezTo>
                  <a:pt x="401" y="100"/>
                  <a:pt x="414" y="87"/>
                  <a:pt x="414" y="71"/>
                </a:cubicBezTo>
                <a:cubicBezTo>
                  <a:pt x="414" y="55"/>
                  <a:pt x="401" y="43"/>
                  <a:pt x="385" y="43"/>
                </a:cubicBezTo>
                <a:cubicBezTo>
                  <a:pt x="370" y="43"/>
                  <a:pt x="357" y="55"/>
                  <a:pt x="357" y="71"/>
                </a:cubicBezTo>
                <a:cubicBezTo>
                  <a:pt x="357" y="87"/>
                  <a:pt x="370" y="100"/>
                  <a:pt x="385" y="10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37" name="Freeform 6"/>
          <p:cNvSpPr>
            <a:spLocks noEditPoints="1"/>
          </p:cNvSpPr>
          <p:nvPr userDrawn="1"/>
        </p:nvSpPr>
        <p:spPr bwMode="auto">
          <a:xfrm>
            <a:off x="11529915" y="6694838"/>
            <a:ext cx="391882" cy="391257"/>
          </a:xfrm>
          <a:custGeom>
            <a:avLst/>
            <a:gdLst>
              <a:gd name="T0" fmla="*/ 0 w 313"/>
              <a:gd name="T1" fmla="*/ 156 h 312"/>
              <a:gd name="T2" fmla="*/ 313 w 313"/>
              <a:gd name="T3" fmla="*/ 156 h 312"/>
              <a:gd name="T4" fmla="*/ 165 w 313"/>
              <a:gd name="T5" fmla="*/ 183 h 312"/>
              <a:gd name="T6" fmla="*/ 143 w 313"/>
              <a:gd name="T7" fmla="*/ 180 h 312"/>
              <a:gd name="T8" fmla="*/ 114 w 313"/>
              <a:gd name="T9" fmla="*/ 178 h 312"/>
              <a:gd name="T10" fmla="*/ 100 w 313"/>
              <a:gd name="T11" fmla="*/ 186 h 312"/>
              <a:gd name="T12" fmla="*/ 82 w 313"/>
              <a:gd name="T13" fmla="*/ 174 h 312"/>
              <a:gd name="T14" fmla="*/ 80 w 313"/>
              <a:gd name="T15" fmla="*/ 160 h 312"/>
              <a:gd name="T16" fmla="*/ 101 w 313"/>
              <a:gd name="T17" fmla="*/ 153 h 312"/>
              <a:gd name="T18" fmla="*/ 109 w 313"/>
              <a:gd name="T19" fmla="*/ 148 h 312"/>
              <a:gd name="T20" fmla="*/ 111 w 313"/>
              <a:gd name="T21" fmla="*/ 131 h 312"/>
              <a:gd name="T22" fmla="*/ 114 w 313"/>
              <a:gd name="T23" fmla="*/ 111 h 312"/>
              <a:gd name="T24" fmla="*/ 116 w 313"/>
              <a:gd name="T25" fmla="*/ 93 h 312"/>
              <a:gd name="T26" fmla="*/ 120 w 313"/>
              <a:gd name="T27" fmla="*/ 79 h 312"/>
              <a:gd name="T28" fmla="*/ 95 w 313"/>
              <a:gd name="T29" fmla="*/ 80 h 312"/>
              <a:gd name="T30" fmla="*/ 80 w 313"/>
              <a:gd name="T31" fmla="*/ 91 h 312"/>
              <a:gd name="T32" fmla="*/ 84 w 313"/>
              <a:gd name="T33" fmla="*/ 75 h 312"/>
              <a:gd name="T34" fmla="*/ 89 w 313"/>
              <a:gd name="T35" fmla="*/ 68 h 312"/>
              <a:gd name="T36" fmla="*/ 99 w 313"/>
              <a:gd name="T37" fmla="*/ 59 h 312"/>
              <a:gd name="T38" fmla="*/ 113 w 313"/>
              <a:gd name="T39" fmla="*/ 59 h 312"/>
              <a:gd name="T40" fmla="*/ 123 w 313"/>
              <a:gd name="T41" fmla="*/ 42 h 312"/>
              <a:gd name="T42" fmla="*/ 142 w 313"/>
              <a:gd name="T43" fmla="*/ 47 h 312"/>
              <a:gd name="T44" fmla="*/ 156 w 313"/>
              <a:gd name="T45" fmla="*/ 54 h 312"/>
              <a:gd name="T46" fmla="*/ 162 w 313"/>
              <a:gd name="T47" fmla="*/ 46 h 312"/>
              <a:gd name="T48" fmla="*/ 151 w 313"/>
              <a:gd name="T49" fmla="*/ 37 h 312"/>
              <a:gd name="T50" fmla="*/ 172 w 313"/>
              <a:gd name="T51" fmla="*/ 38 h 312"/>
              <a:gd name="T52" fmla="*/ 170 w 313"/>
              <a:gd name="T53" fmla="*/ 57 h 312"/>
              <a:gd name="T54" fmla="*/ 168 w 313"/>
              <a:gd name="T55" fmla="*/ 71 h 312"/>
              <a:gd name="T56" fmla="*/ 158 w 313"/>
              <a:gd name="T57" fmla="*/ 91 h 312"/>
              <a:gd name="T58" fmla="*/ 171 w 313"/>
              <a:gd name="T59" fmla="*/ 104 h 312"/>
              <a:gd name="T60" fmla="*/ 185 w 313"/>
              <a:gd name="T61" fmla="*/ 89 h 312"/>
              <a:gd name="T62" fmla="*/ 194 w 313"/>
              <a:gd name="T63" fmla="*/ 76 h 312"/>
              <a:gd name="T64" fmla="*/ 210 w 313"/>
              <a:gd name="T65" fmla="*/ 81 h 312"/>
              <a:gd name="T66" fmla="*/ 208 w 313"/>
              <a:gd name="T67" fmla="*/ 78 h 312"/>
              <a:gd name="T68" fmla="*/ 225 w 313"/>
              <a:gd name="T69" fmla="*/ 78 h 312"/>
              <a:gd name="T70" fmla="*/ 220 w 313"/>
              <a:gd name="T71" fmla="*/ 92 h 312"/>
              <a:gd name="T72" fmla="*/ 204 w 313"/>
              <a:gd name="T73" fmla="*/ 104 h 312"/>
              <a:gd name="T74" fmla="*/ 185 w 313"/>
              <a:gd name="T75" fmla="*/ 110 h 312"/>
              <a:gd name="T76" fmla="*/ 175 w 313"/>
              <a:gd name="T77" fmla="*/ 125 h 312"/>
              <a:gd name="T78" fmla="*/ 177 w 313"/>
              <a:gd name="T79" fmla="*/ 154 h 312"/>
              <a:gd name="T80" fmla="*/ 192 w 313"/>
              <a:gd name="T81" fmla="*/ 165 h 312"/>
              <a:gd name="T82" fmla="*/ 211 w 313"/>
              <a:gd name="T83" fmla="*/ 162 h 312"/>
              <a:gd name="T84" fmla="*/ 227 w 313"/>
              <a:gd name="T85" fmla="*/ 165 h 312"/>
              <a:gd name="T86" fmla="*/ 243 w 313"/>
              <a:gd name="T87" fmla="*/ 187 h 312"/>
              <a:gd name="T88" fmla="*/ 265 w 313"/>
              <a:gd name="T89" fmla="*/ 202 h 312"/>
              <a:gd name="T90" fmla="*/ 222 w 313"/>
              <a:gd name="T91" fmla="*/ 261 h 312"/>
              <a:gd name="T92" fmla="*/ 175 w 313"/>
              <a:gd name="T93" fmla="*/ 276 h 312"/>
              <a:gd name="T94" fmla="*/ 173 w 313"/>
              <a:gd name="T95" fmla="*/ 253 h 312"/>
              <a:gd name="T96" fmla="*/ 172 w 313"/>
              <a:gd name="T97" fmla="*/ 199 h 312"/>
              <a:gd name="T98" fmla="*/ 165 w 313"/>
              <a:gd name="T99" fmla="*/ 183 h 312"/>
              <a:gd name="T100" fmla="*/ 128 w 313"/>
              <a:gd name="T101" fmla="*/ 276 h 312"/>
              <a:gd name="T102" fmla="*/ 36 w 313"/>
              <a:gd name="T103" fmla="*/ 184 h 312"/>
              <a:gd name="T104" fmla="*/ 47 w 313"/>
              <a:gd name="T105" fmla="*/ 179 h 312"/>
              <a:gd name="T106" fmla="*/ 63 w 313"/>
              <a:gd name="T107" fmla="*/ 182 h 312"/>
              <a:gd name="T108" fmla="*/ 88 w 313"/>
              <a:gd name="T109" fmla="*/ 189 h 312"/>
              <a:gd name="T110" fmla="*/ 105 w 313"/>
              <a:gd name="T111" fmla="*/ 193 h 312"/>
              <a:gd name="T112" fmla="*/ 110 w 313"/>
              <a:gd name="T113" fmla="*/ 213 h 312"/>
              <a:gd name="T114" fmla="*/ 127 w 313"/>
              <a:gd name="T115" fmla="*/ 224 h 312"/>
              <a:gd name="T116" fmla="*/ 146 w 313"/>
              <a:gd name="T117" fmla="*/ 241 h 312"/>
              <a:gd name="T118" fmla="*/ 160 w 313"/>
              <a:gd name="T119" fmla="*/ 27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3" h="312">
                <a:moveTo>
                  <a:pt x="156" y="0"/>
                </a:moveTo>
                <a:cubicBezTo>
                  <a:pt x="70" y="0"/>
                  <a:pt x="0" y="70"/>
                  <a:pt x="0" y="156"/>
                </a:cubicBezTo>
                <a:cubicBezTo>
                  <a:pt x="0" y="242"/>
                  <a:pt x="70" y="312"/>
                  <a:pt x="156" y="312"/>
                </a:cubicBezTo>
                <a:cubicBezTo>
                  <a:pt x="243" y="312"/>
                  <a:pt x="313" y="242"/>
                  <a:pt x="313" y="156"/>
                </a:cubicBezTo>
                <a:cubicBezTo>
                  <a:pt x="313" y="70"/>
                  <a:pt x="243" y="0"/>
                  <a:pt x="156" y="0"/>
                </a:cubicBezTo>
                <a:close/>
                <a:moveTo>
                  <a:pt x="165" y="183"/>
                </a:moveTo>
                <a:cubicBezTo>
                  <a:pt x="160" y="181"/>
                  <a:pt x="160" y="181"/>
                  <a:pt x="160" y="181"/>
                </a:cubicBezTo>
                <a:cubicBezTo>
                  <a:pt x="156" y="179"/>
                  <a:pt x="148" y="179"/>
                  <a:pt x="143" y="180"/>
                </a:cubicBezTo>
                <a:cubicBezTo>
                  <a:pt x="138" y="181"/>
                  <a:pt x="132" y="180"/>
                  <a:pt x="128" y="178"/>
                </a:cubicBezTo>
                <a:cubicBezTo>
                  <a:pt x="125" y="175"/>
                  <a:pt x="118" y="176"/>
                  <a:pt x="114" y="178"/>
                </a:cubicBezTo>
                <a:cubicBezTo>
                  <a:pt x="110" y="181"/>
                  <a:pt x="107" y="184"/>
                  <a:pt x="107" y="185"/>
                </a:cubicBezTo>
                <a:cubicBezTo>
                  <a:pt x="106" y="187"/>
                  <a:pt x="103" y="187"/>
                  <a:pt x="100" y="186"/>
                </a:cubicBezTo>
                <a:cubicBezTo>
                  <a:pt x="97" y="185"/>
                  <a:pt x="92" y="181"/>
                  <a:pt x="90" y="178"/>
                </a:cubicBezTo>
                <a:cubicBezTo>
                  <a:pt x="87" y="175"/>
                  <a:pt x="84" y="173"/>
                  <a:pt x="82" y="174"/>
                </a:cubicBezTo>
                <a:cubicBezTo>
                  <a:pt x="80" y="174"/>
                  <a:pt x="78" y="172"/>
                  <a:pt x="77" y="169"/>
                </a:cubicBezTo>
                <a:cubicBezTo>
                  <a:pt x="76" y="167"/>
                  <a:pt x="77" y="162"/>
                  <a:pt x="80" y="160"/>
                </a:cubicBezTo>
                <a:cubicBezTo>
                  <a:pt x="82" y="157"/>
                  <a:pt x="87" y="153"/>
                  <a:pt x="91" y="151"/>
                </a:cubicBezTo>
                <a:cubicBezTo>
                  <a:pt x="94" y="149"/>
                  <a:pt x="99" y="150"/>
                  <a:pt x="101" y="153"/>
                </a:cubicBezTo>
                <a:cubicBezTo>
                  <a:pt x="104" y="156"/>
                  <a:pt x="107" y="158"/>
                  <a:pt x="109" y="156"/>
                </a:cubicBezTo>
                <a:cubicBezTo>
                  <a:pt x="111" y="155"/>
                  <a:pt x="111" y="152"/>
                  <a:pt x="109" y="148"/>
                </a:cubicBezTo>
                <a:cubicBezTo>
                  <a:pt x="108" y="144"/>
                  <a:pt x="107" y="140"/>
                  <a:pt x="107" y="138"/>
                </a:cubicBezTo>
                <a:cubicBezTo>
                  <a:pt x="107" y="136"/>
                  <a:pt x="109" y="133"/>
                  <a:pt x="111" y="131"/>
                </a:cubicBezTo>
                <a:cubicBezTo>
                  <a:pt x="113" y="129"/>
                  <a:pt x="115" y="125"/>
                  <a:pt x="115" y="121"/>
                </a:cubicBezTo>
                <a:cubicBezTo>
                  <a:pt x="116" y="118"/>
                  <a:pt x="115" y="113"/>
                  <a:pt x="114" y="111"/>
                </a:cubicBezTo>
                <a:cubicBezTo>
                  <a:pt x="114" y="110"/>
                  <a:pt x="115" y="106"/>
                  <a:pt x="116" y="104"/>
                </a:cubicBezTo>
                <a:cubicBezTo>
                  <a:pt x="118" y="102"/>
                  <a:pt x="118" y="97"/>
                  <a:pt x="116" y="93"/>
                </a:cubicBezTo>
                <a:cubicBezTo>
                  <a:pt x="113" y="89"/>
                  <a:pt x="114" y="86"/>
                  <a:pt x="117" y="85"/>
                </a:cubicBezTo>
                <a:cubicBezTo>
                  <a:pt x="120" y="84"/>
                  <a:pt x="121" y="81"/>
                  <a:pt x="120" y="79"/>
                </a:cubicBezTo>
                <a:cubicBezTo>
                  <a:pt x="118" y="76"/>
                  <a:pt x="113" y="74"/>
                  <a:pt x="108" y="74"/>
                </a:cubicBezTo>
                <a:cubicBezTo>
                  <a:pt x="104" y="73"/>
                  <a:pt x="98" y="76"/>
                  <a:pt x="95" y="80"/>
                </a:cubicBezTo>
                <a:cubicBezTo>
                  <a:pt x="93" y="83"/>
                  <a:pt x="93" y="83"/>
                  <a:pt x="93" y="83"/>
                </a:cubicBezTo>
                <a:cubicBezTo>
                  <a:pt x="90" y="87"/>
                  <a:pt x="84" y="91"/>
                  <a:pt x="80" y="91"/>
                </a:cubicBezTo>
                <a:cubicBezTo>
                  <a:pt x="76" y="92"/>
                  <a:pt x="74" y="90"/>
                  <a:pt x="75" y="86"/>
                </a:cubicBezTo>
                <a:cubicBezTo>
                  <a:pt x="76" y="83"/>
                  <a:pt x="80" y="78"/>
                  <a:pt x="84" y="75"/>
                </a:cubicBezTo>
                <a:cubicBezTo>
                  <a:pt x="85" y="75"/>
                  <a:pt x="85" y="75"/>
                  <a:pt x="85" y="75"/>
                </a:cubicBezTo>
                <a:cubicBezTo>
                  <a:pt x="90" y="72"/>
                  <a:pt x="91" y="69"/>
                  <a:pt x="89" y="68"/>
                </a:cubicBezTo>
                <a:cubicBezTo>
                  <a:pt x="87" y="67"/>
                  <a:pt x="86" y="64"/>
                  <a:pt x="88" y="61"/>
                </a:cubicBezTo>
                <a:cubicBezTo>
                  <a:pt x="89" y="59"/>
                  <a:pt x="95" y="58"/>
                  <a:pt x="99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5" y="60"/>
                  <a:pt x="111" y="60"/>
                  <a:pt x="113" y="59"/>
                </a:cubicBezTo>
                <a:cubicBezTo>
                  <a:pt x="115" y="57"/>
                  <a:pt x="118" y="54"/>
                  <a:pt x="119" y="50"/>
                </a:cubicBezTo>
                <a:cubicBezTo>
                  <a:pt x="119" y="47"/>
                  <a:pt x="122" y="43"/>
                  <a:pt x="123" y="42"/>
                </a:cubicBezTo>
                <a:cubicBezTo>
                  <a:pt x="125" y="41"/>
                  <a:pt x="129" y="40"/>
                  <a:pt x="132" y="41"/>
                </a:cubicBezTo>
                <a:cubicBezTo>
                  <a:pt x="134" y="42"/>
                  <a:pt x="139" y="44"/>
                  <a:pt x="142" y="47"/>
                </a:cubicBezTo>
                <a:cubicBezTo>
                  <a:pt x="145" y="50"/>
                  <a:pt x="149" y="51"/>
                  <a:pt x="150" y="51"/>
                </a:cubicBezTo>
                <a:cubicBezTo>
                  <a:pt x="152" y="51"/>
                  <a:pt x="155" y="52"/>
                  <a:pt x="156" y="54"/>
                </a:cubicBezTo>
                <a:cubicBezTo>
                  <a:pt x="158" y="56"/>
                  <a:pt x="160" y="55"/>
                  <a:pt x="161" y="53"/>
                </a:cubicBezTo>
                <a:cubicBezTo>
                  <a:pt x="163" y="51"/>
                  <a:pt x="163" y="48"/>
                  <a:pt x="162" y="46"/>
                </a:cubicBezTo>
                <a:cubicBezTo>
                  <a:pt x="161" y="43"/>
                  <a:pt x="157" y="41"/>
                  <a:pt x="154" y="40"/>
                </a:cubicBezTo>
                <a:cubicBezTo>
                  <a:pt x="151" y="40"/>
                  <a:pt x="149" y="38"/>
                  <a:pt x="151" y="37"/>
                </a:cubicBezTo>
                <a:cubicBezTo>
                  <a:pt x="152" y="36"/>
                  <a:pt x="158" y="35"/>
                  <a:pt x="162" y="34"/>
                </a:cubicBezTo>
                <a:cubicBezTo>
                  <a:pt x="167" y="34"/>
                  <a:pt x="172" y="35"/>
                  <a:pt x="172" y="38"/>
                </a:cubicBezTo>
                <a:cubicBezTo>
                  <a:pt x="173" y="41"/>
                  <a:pt x="173" y="45"/>
                  <a:pt x="171" y="48"/>
                </a:cubicBezTo>
                <a:cubicBezTo>
                  <a:pt x="170" y="52"/>
                  <a:pt x="169" y="55"/>
                  <a:pt x="170" y="57"/>
                </a:cubicBezTo>
                <a:cubicBezTo>
                  <a:pt x="171" y="58"/>
                  <a:pt x="171" y="61"/>
                  <a:pt x="169" y="64"/>
                </a:cubicBezTo>
                <a:cubicBezTo>
                  <a:pt x="167" y="66"/>
                  <a:pt x="167" y="69"/>
                  <a:pt x="168" y="71"/>
                </a:cubicBezTo>
                <a:cubicBezTo>
                  <a:pt x="170" y="73"/>
                  <a:pt x="168" y="77"/>
                  <a:pt x="165" y="80"/>
                </a:cubicBezTo>
                <a:cubicBezTo>
                  <a:pt x="161" y="83"/>
                  <a:pt x="158" y="88"/>
                  <a:pt x="158" y="91"/>
                </a:cubicBezTo>
                <a:cubicBezTo>
                  <a:pt x="158" y="95"/>
                  <a:pt x="160" y="100"/>
                  <a:pt x="161" y="102"/>
                </a:cubicBezTo>
                <a:cubicBezTo>
                  <a:pt x="163" y="104"/>
                  <a:pt x="167" y="105"/>
                  <a:pt x="171" y="104"/>
                </a:cubicBezTo>
                <a:cubicBezTo>
                  <a:pt x="175" y="104"/>
                  <a:pt x="179" y="101"/>
                  <a:pt x="182" y="99"/>
                </a:cubicBezTo>
                <a:cubicBezTo>
                  <a:pt x="184" y="96"/>
                  <a:pt x="185" y="92"/>
                  <a:pt x="185" y="89"/>
                </a:cubicBezTo>
                <a:cubicBezTo>
                  <a:pt x="184" y="86"/>
                  <a:pt x="185" y="82"/>
                  <a:pt x="187" y="81"/>
                </a:cubicBezTo>
                <a:cubicBezTo>
                  <a:pt x="189" y="80"/>
                  <a:pt x="192" y="78"/>
                  <a:pt x="194" y="76"/>
                </a:cubicBezTo>
                <a:cubicBezTo>
                  <a:pt x="195" y="75"/>
                  <a:pt x="198" y="76"/>
                  <a:pt x="200" y="79"/>
                </a:cubicBezTo>
                <a:cubicBezTo>
                  <a:pt x="202" y="83"/>
                  <a:pt x="207" y="83"/>
                  <a:pt x="210" y="81"/>
                </a:cubicBezTo>
                <a:cubicBezTo>
                  <a:pt x="210" y="81"/>
                  <a:pt x="210" y="81"/>
                  <a:pt x="209" y="80"/>
                </a:cubicBezTo>
                <a:cubicBezTo>
                  <a:pt x="208" y="78"/>
                  <a:pt x="208" y="78"/>
                  <a:pt x="208" y="78"/>
                </a:cubicBezTo>
                <a:cubicBezTo>
                  <a:pt x="211" y="76"/>
                  <a:pt x="215" y="75"/>
                  <a:pt x="216" y="74"/>
                </a:cubicBezTo>
                <a:cubicBezTo>
                  <a:pt x="218" y="74"/>
                  <a:pt x="222" y="75"/>
                  <a:pt x="225" y="78"/>
                </a:cubicBezTo>
                <a:cubicBezTo>
                  <a:pt x="227" y="80"/>
                  <a:pt x="229" y="83"/>
                  <a:pt x="229" y="85"/>
                </a:cubicBezTo>
                <a:cubicBezTo>
                  <a:pt x="228" y="87"/>
                  <a:pt x="225" y="90"/>
                  <a:pt x="220" y="92"/>
                </a:cubicBezTo>
                <a:cubicBezTo>
                  <a:pt x="216" y="94"/>
                  <a:pt x="212" y="97"/>
                  <a:pt x="211" y="100"/>
                </a:cubicBezTo>
                <a:cubicBezTo>
                  <a:pt x="210" y="102"/>
                  <a:pt x="207" y="104"/>
                  <a:pt x="204" y="104"/>
                </a:cubicBezTo>
                <a:cubicBezTo>
                  <a:pt x="201" y="104"/>
                  <a:pt x="196" y="104"/>
                  <a:pt x="194" y="104"/>
                </a:cubicBezTo>
                <a:cubicBezTo>
                  <a:pt x="191" y="104"/>
                  <a:pt x="187" y="107"/>
                  <a:pt x="185" y="110"/>
                </a:cubicBezTo>
                <a:cubicBezTo>
                  <a:pt x="183" y="112"/>
                  <a:pt x="181" y="116"/>
                  <a:pt x="181" y="117"/>
                </a:cubicBezTo>
                <a:cubicBezTo>
                  <a:pt x="180" y="119"/>
                  <a:pt x="178" y="122"/>
                  <a:pt x="175" y="125"/>
                </a:cubicBezTo>
                <a:cubicBezTo>
                  <a:pt x="173" y="127"/>
                  <a:pt x="171" y="133"/>
                  <a:pt x="171" y="138"/>
                </a:cubicBezTo>
                <a:cubicBezTo>
                  <a:pt x="172" y="143"/>
                  <a:pt x="174" y="150"/>
                  <a:pt x="177" y="154"/>
                </a:cubicBezTo>
                <a:cubicBezTo>
                  <a:pt x="179" y="158"/>
                  <a:pt x="179" y="158"/>
                  <a:pt x="179" y="158"/>
                </a:cubicBezTo>
                <a:cubicBezTo>
                  <a:pt x="182" y="162"/>
                  <a:pt x="188" y="166"/>
                  <a:pt x="192" y="165"/>
                </a:cubicBezTo>
                <a:cubicBezTo>
                  <a:pt x="196" y="165"/>
                  <a:pt x="204" y="164"/>
                  <a:pt x="20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16" y="160"/>
                  <a:pt x="223" y="161"/>
                  <a:pt x="226" y="165"/>
                </a:cubicBezTo>
                <a:cubicBezTo>
                  <a:pt x="227" y="165"/>
                  <a:pt x="227" y="165"/>
                  <a:pt x="227" y="165"/>
                </a:cubicBezTo>
                <a:cubicBezTo>
                  <a:pt x="230" y="168"/>
                  <a:pt x="236" y="174"/>
                  <a:pt x="238" y="178"/>
                </a:cubicBezTo>
                <a:cubicBezTo>
                  <a:pt x="243" y="187"/>
                  <a:pt x="243" y="187"/>
                  <a:pt x="243" y="187"/>
                </a:cubicBezTo>
                <a:cubicBezTo>
                  <a:pt x="246" y="191"/>
                  <a:pt x="251" y="195"/>
                  <a:pt x="254" y="196"/>
                </a:cubicBezTo>
                <a:cubicBezTo>
                  <a:pt x="257" y="196"/>
                  <a:pt x="262" y="199"/>
                  <a:pt x="265" y="202"/>
                </a:cubicBezTo>
                <a:cubicBezTo>
                  <a:pt x="266" y="203"/>
                  <a:pt x="268" y="204"/>
                  <a:pt x="270" y="204"/>
                </a:cubicBezTo>
                <a:cubicBezTo>
                  <a:pt x="260" y="227"/>
                  <a:pt x="244" y="247"/>
                  <a:pt x="222" y="261"/>
                </a:cubicBezTo>
                <a:cubicBezTo>
                  <a:pt x="207" y="270"/>
                  <a:pt x="192" y="276"/>
                  <a:pt x="175" y="278"/>
                </a:cubicBezTo>
                <a:cubicBezTo>
                  <a:pt x="175" y="277"/>
                  <a:pt x="175" y="277"/>
                  <a:pt x="175" y="276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4" y="266"/>
                  <a:pt x="173" y="258"/>
                  <a:pt x="173" y="253"/>
                </a:cubicBezTo>
                <a:cubicBezTo>
                  <a:pt x="171" y="217"/>
                  <a:pt x="171" y="217"/>
                  <a:pt x="171" y="217"/>
                </a:cubicBezTo>
                <a:cubicBezTo>
                  <a:pt x="171" y="212"/>
                  <a:pt x="172" y="204"/>
                  <a:pt x="172" y="199"/>
                </a:cubicBezTo>
                <a:cubicBezTo>
                  <a:pt x="173" y="196"/>
                  <a:pt x="173" y="196"/>
                  <a:pt x="173" y="196"/>
                </a:cubicBezTo>
                <a:cubicBezTo>
                  <a:pt x="173" y="191"/>
                  <a:pt x="170" y="185"/>
                  <a:pt x="165" y="183"/>
                </a:cubicBezTo>
                <a:close/>
                <a:moveTo>
                  <a:pt x="159" y="279"/>
                </a:moveTo>
                <a:cubicBezTo>
                  <a:pt x="149" y="280"/>
                  <a:pt x="139" y="279"/>
                  <a:pt x="128" y="276"/>
                </a:cubicBezTo>
                <a:cubicBezTo>
                  <a:pt x="96" y="269"/>
                  <a:pt x="69" y="249"/>
                  <a:pt x="52" y="221"/>
                </a:cubicBezTo>
                <a:cubicBezTo>
                  <a:pt x="44" y="210"/>
                  <a:pt x="39" y="197"/>
                  <a:pt x="36" y="184"/>
                </a:cubicBezTo>
                <a:cubicBezTo>
                  <a:pt x="37" y="184"/>
                  <a:pt x="37" y="184"/>
                  <a:pt x="37" y="183"/>
                </a:cubicBezTo>
                <a:cubicBezTo>
                  <a:pt x="39" y="179"/>
                  <a:pt x="44" y="177"/>
                  <a:pt x="47" y="179"/>
                </a:cubicBezTo>
                <a:cubicBezTo>
                  <a:pt x="50" y="181"/>
                  <a:pt x="54" y="181"/>
                  <a:pt x="56" y="180"/>
                </a:cubicBezTo>
                <a:cubicBezTo>
                  <a:pt x="58" y="179"/>
                  <a:pt x="61" y="180"/>
                  <a:pt x="63" y="182"/>
                </a:cubicBezTo>
                <a:cubicBezTo>
                  <a:pt x="66" y="184"/>
                  <a:pt x="71" y="187"/>
                  <a:pt x="75" y="187"/>
                </a:cubicBezTo>
                <a:cubicBezTo>
                  <a:pt x="79" y="187"/>
                  <a:pt x="85" y="188"/>
                  <a:pt x="88" y="189"/>
                </a:cubicBezTo>
                <a:cubicBezTo>
                  <a:pt x="92" y="190"/>
                  <a:pt x="97" y="191"/>
                  <a:pt x="100" y="191"/>
                </a:cubicBezTo>
                <a:cubicBezTo>
                  <a:pt x="103" y="192"/>
                  <a:pt x="105" y="193"/>
                  <a:pt x="105" y="193"/>
                </a:cubicBezTo>
                <a:cubicBezTo>
                  <a:pt x="105" y="194"/>
                  <a:pt x="106" y="197"/>
                  <a:pt x="108" y="201"/>
                </a:cubicBezTo>
                <a:cubicBezTo>
                  <a:pt x="110" y="204"/>
                  <a:pt x="111" y="209"/>
                  <a:pt x="110" y="213"/>
                </a:cubicBezTo>
                <a:cubicBezTo>
                  <a:pt x="109" y="216"/>
                  <a:pt x="112" y="220"/>
                  <a:pt x="115" y="222"/>
                </a:cubicBezTo>
                <a:cubicBezTo>
                  <a:pt x="119" y="224"/>
                  <a:pt x="124" y="224"/>
                  <a:pt x="127" y="224"/>
                </a:cubicBezTo>
                <a:cubicBezTo>
                  <a:pt x="129" y="223"/>
                  <a:pt x="133" y="225"/>
                  <a:pt x="136" y="228"/>
                </a:cubicBezTo>
                <a:cubicBezTo>
                  <a:pt x="139" y="231"/>
                  <a:pt x="144" y="237"/>
                  <a:pt x="146" y="241"/>
                </a:cubicBezTo>
                <a:cubicBezTo>
                  <a:pt x="158" y="262"/>
                  <a:pt x="158" y="262"/>
                  <a:pt x="158" y="262"/>
                </a:cubicBezTo>
                <a:cubicBezTo>
                  <a:pt x="161" y="266"/>
                  <a:pt x="161" y="273"/>
                  <a:pt x="160" y="276"/>
                </a:cubicBezTo>
                <a:cubicBezTo>
                  <a:pt x="159" y="277"/>
                  <a:pt x="159" y="278"/>
                  <a:pt x="159" y="27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4" name="Freeform 24"/>
          <p:cNvSpPr>
            <a:spLocks/>
          </p:cNvSpPr>
          <p:nvPr userDrawn="1"/>
        </p:nvSpPr>
        <p:spPr bwMode="auto">
          <a:xfrm>
            <a:off x="9470814" y="2174875"/>
            <a:ext cx="430011" cy="429271"/>
          </a:xfrm>
          <a:custGeom>
            <a:avLst/>
            <a:gdLst>
              <a:gd name="T0" fmla="*/ 46 w 415"/>
              <a:gd name="T1" fmla="*/ 408 h 415"/>
              <a:gd name="T2" fmla="*/ 65 w 415"/>
              <a:gd name="T3" fmla="*/ 415 h 415"/>
              <a:gd name="T4" fmla="*/ 83 w 415"/>
              <a:gd name="T5" fmla="*/ 408 h 415"/>
              <a:gd name="T6" fmla="*/ 207 w 415"/>
              <a:gd name="T7" fmla="*/ 283 h 415"/>
              <a:gd name="T8" fmla="*/ 332 w 415"/>
              <a:gd name="T9" fmla="*/ 408 h 415"/>
              <a:gd name="T10" fmla="*/ 350 w 415"/>
              <a:gd name="T11" fmla="*/ 415 h 415"/>
              <a:gd name="T12" fmla="*/ 369 w 415"/>
              <a:gd name="T13" fmla="*/ 408 h 415"/>
              <a:gd name="T14" fmla="*/ 408 w 415"/>
              <a:gd name="T15" fmla="*/ 369 h 415"/>
              <a:gd name="T16" fmla="*/ 415 w 415"/>
              <a:gd name="T17" fmla="*/ 351 h 415"/>
              <a:gd name="T18" fmla="*/ 408 w 415"/>
              <a:gd name="T19" fmla="*/ 332 h 415"/>
              <a:gd name="T20" fmla="*/ 283 w 415"/>
              <a:gd name="T21" fmla="*/ 208 h 415"/>
              <a:gd name="T22" fmla="*/ 408 w 415"/>
              <a:gd name="T23" fmla="*/ 83 h 415"/>
              <a:gd name="T24" fmla="*/ 415 w 415"/>
              <a:gd name="T25" fmla="*/ 65 h 415"/>
              <a:gd name="T26" fmla="*/ 408 w 415"/>
              <a:gd name="T27" fmla="*/ 46 h 415"/>
              <a:gd name="T28" fmla="*/ 369 w 415"/>
              <a:gd name="T29" fmla="*/ 7 h 415"/>
              <a:gd name="T30" fmla="*/ 350 w 415"/>
              <a:gd name="T31" fmla="*/ 0 h 415"/>
              <a:gd name="T32" fmla="*/ 332 w 415"/>
              <a:gd name="T33" fmla="*/ 7 h 415"/>
              <a:gd name="T34" fmla="*/ 207 w 415"/>
              <a:gd name="T35" fmla="*/ 132 h 415"/>
              <a:gd name="T36" fmla="*/ 83 w 415"/>
              <a:gd name="T37" fmla="*/ 7 h 415"/>
              <a:gd name="T38" fmla="*/ 65 w 415"/>
              <a:gd name="T39" fmla="*/ 0 h 415"/>
              <a:gd name="T40" fmla="*/ 46 w 415"/>
              <a:gd name="T41" fmla="*/ 7 h 415"/>
              <a:gd name="T42" fmla="*/ 7 w 415"/>
              <a:gd name="T43" fmla="*/ 46 h 415"/>
              <a:gd name="T44" fmla="*/ 0 w 415"/>
              <a:gd name="T45" fmla="*/ 65 h 415"/>
              <a:gd name="T46" fmla="*/ 7 w 415"/>
              <a:gd name="T47" fmla="*/ 83 h 415"/>
              <a:gd name="T48" fmla="*/ 132 w 415"/>
              <a:gd name="T49" fmla="*/ 208 h 415"/>
              <a:gd name="T50" fmla="*/ 7 w 415"/>
              <a:gd name="T51" fmla="*/ 332 h 415"/>
              <a:gd name="T52" fmla="*/ 0 w 415"/>
              <a:gd name="T53" fmla="*/ 351 h 415"/>
              <a:gd name="T54" fmla="*/ 7 w 415"/>
              <a:gd name="T55" fmla="*/ 369 h 415"/>
              <a:gd name="T56" fmla="*/ 46 w 415"/>
              <a:gd name="T57" fmla="*/ 40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5" h="415">
                <a:moveTo>
                  <a:pt x="46" y="408"/>
                </a:moveTo>
                <a:cubicBezTo>
                  <a:pt x="51" y="413"/>
                  <a:pt x="57" y="415"/>
                  <a:pt x="65" y="415"/>
                </a:cubicBezTo>
                <a:cubicBezTo>
                  <a:pt x="72" y="415"/>
                  <a:pt x="78" y="413"/>
                  <a:pt x="83" y="408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332" y="408"/>
                  <a:pt x="332" y="408"/>
                  <a:pt x="332" y="408"/>
                </a:cubicBezTo>
                <a:cubicBezTo>
                  <a:pt x="337" y="413"/>
                  <a:pt x="343" y="415"/>
                  <a:pt x="350" y="415"/>
                </a:cubicBezTo>
                <a:cubicBezTo>
                  <a:pt x="358" y="415"/>
                  <a:pt x="364" y="413"/>
                  <a:pt x="369" y="408"/>
                </a:cubicBezTo>
                <a:cubicBezTo>
                  <a:pt x="408" y="369"/>
                  <a:pt x="408" y="369"/>
                  <a:pt x="408" y="369"/>
                </a:cubicBezTo>
                <a:cubicBezTo>
                  <a:pt x="412" y="364"/>
                  <a:pt x="415" y="358"/>
                  <a:pt x="415" y="351"/>
                </a:cubicBezTo>
                <a:cubicBezTo>
                  <a:pt x="415" y="343"/>
                  <a:pt x="412" y="337"/>
                  <a:pt x="408" y="332"/>
                </a:cubicBezTo>
                <a:cubicBezTo>
                  <a:pt x="283" y="208"/>
                  <a:pt x="283" y="208"/>
                  <a:pt x="283" y="208"/>
                </a:cubicBezTo>
                <a:cubicBezTo>
                  <a:pt x="408" y="83"/>
                  <a:pt x="408" y="83"/>
                  <a:pt x="408" y="83"/>
                </a:cubicBezTo>
                <a:cubicBezTo>
                  <a:pt x="412" y="78"/>
                  <a:pt x="415" y="72"/>
                  <a:pt x="415" y="65"/>
                </a:cubicBezTo>
                <a:cubicBezTo>
                  <a:pt x="415" y="57"/>
                  <a:pt x="412" y="51"/>
                  <a:pt x="408" y="46"/>
                </a:cubicBezTo>
                <a:cubicBezTo>
                  <a:pt x="369" y="7"/>
                  <a:pt x="369" y="7"/>
                  <a:pt x="369" y="7"/>
                </a:cubicBezTo>
                <a:cubicBezTo>
                  <a:pt x="364" y="3"/>
                  <a:pt x="358" y="0"/>
                  <a:pt x="350" y="0"/>
                </a:cubicBezTo>
                <a:cubicBezTo>
                  <a:pt x="343" y="0"/>
                  <a:pt x="337" y="3"/>
                  <a:pt x="332" y="7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83" y="7"/>
                  <a:pt x="83" y="7"/>
                  <a:pt x="83" y="7"/>
                </a:cubicBezTo>
                <a:cubicBezTo>
                  <a:pt x="78" y="3"/>
                  <a:pt x="72" y="0"/>
                  <a:pt x="65" y="0"/>
                </a:cubicBezTo>
                <a:cubicBezTo>
                  <a:pt x="57" y="0"/>
                  <a:pt x="51" y="3"/>
                  <a:pt x="46" y="7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51"/>
                  <a:pt x="0" y="57"/>
                  <a:pt x="0" y="65"/>
                </a:cubicBezTo>
                <a:cubicBezTo>
                  <a:pt x="0" y="72"/>
                  <a:pt x="3" y="78"/>
                  <a:pt x="7" y="83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7" y="332"/>
                  <a:pt x="7" y="332"/>
                  <a:pt x="7" y="332"/>
                </a:cubicBezTo>
                <a:cubicBezTo>
                  <a:pt x="3" y="337"/>
                  <a:pt x="0" y="343"/>
                  <a:pt x="0" y="351"/>
                </a:cubicBezTo>
                <a:cubicBezTo>
                  <a:pt x="0" y="358"/>
                  <a:pt x="3" y="364"/>
                  <a:pt x="7" y="369"/>
                </a:cubicBezTo>
                <a:lnTo>
                  <a:pt x="46" y="408"/>
                </a:lnTo>
                <a:close/>
              </a:path>
            </a:pathLst>
          </a:custGeom>
          <a:solidFill>
            <a:srgbClr val="D312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0" name="Freeform 449"/>
          <p:cNvSpPr>
            <a:spLocks noEditPoints="1"/>
          </p:cNvSpPr>
          <p:nvPr userDrawn="1"/>
        </p:nvSpPr>
        <p:spPr bwMode="auto">
          <a:xfrm>
            <a:off x="9487593" y="2792978"/>
            <a:ext cx="396452" cy="472515"/>
          </a:xfrm>
          <a:custGeom>
            <a:avLst/>
            <a:gdLst>
              <a:gd name="T0" fmla="*/ 163 w 200"/>
              <a:gd name="T1" fmla="*/ 14 h 238"/>
              <a:gd name="T2" fmla="*/ 163 w 200"/>
              <a:gd name="T3" fmla="*/ 27 h 238"/>
              <a:gd name="T4" fmla="*/ 123 w 200"/>
              <a:gd name="T5" fmla="*/ 18 h 238"/>
              <a:gd name="T6" fmla="*/ 123 w 200"/>
              <a:gd name="T7" fmla="*/ 5 h 238"/>
              <a:gd name="T8" fmla="*/ 100 w 200"/>
              <a:gd name="T9" fmla="*/ 0 h 238"/>
              <a:gd name="T10" fmla="*/ 77 w 200"/>
              <a:gd name="T11" fmla="*/ 5 h 238"/>
              <a:gd name="T12" fmla="*/ 77 w 200"/>
              <a:gd name="T13" fmla="*/ 18 h 238"/>
              <a:gd name="T14" fmla="*/ 37 w 200"/>
              <a:gd name="T15" fmla="*/ 27 h 238"/>
              <a:gd name="T16" fmla="*/ 37 w 200"/>
              <a:gd name="T17" fmla="*/ 14 h 238"/>
              <a:gd name="T18" fmla="*/ 0 w 200"/>
              <a:gd name="T19" fmla="*/ 22 h 238"/>
              <a:gd name="T20" fmla="*/ 0 w 200"/>
              <a:gd name="T21" fmla="*/ 93 h 238"/>
              <a:gd name="T22" fmla="*/ 100 w 200"/>
              <a:gd name="T23" fmla="*/ 238 h 238"/>
              <a:gd name="T24" fmla="*/ 200 w 200"/>
              <a:gd name="T25" fmla="*/ 93 h 238"/>
              <a:gd name="T26" fmla="*/ 200 w 200"/>
              <a:gd name="T27" fmla="*/ 22 h 238"/>
              <a:gd name="T28" fmla="*/ 163 w 200"/>
              <a:gd name="T29" fmla="*/ 14 h 238"/>
              <a:gd name="T30" fmla="*/ 173 w 200"/>
              <a:gd name="T31" fmla="*/ 93 h 238"/>
              <a:gd name="T32" fmla="*/ 170 w 200"/>
              <a:gd name="T33" fmla="*/ 119 h 238"/>
              <a:gd name="T34" fmla="*/ 100 w 200"/>
              <a:gd name="T35" fmla="*/ 119 h 238"/>
              <a:gd name="T36" fmla="*/ 100 w 200"/>
              <a:gd name="T37" fmla="*/ 208 h 238"/>
              <a:gd name="T38" fmla="*/ 30 w 200"/>
              <a:gd name="T39" fmla="*/ 119 h 238"/>
              <a:gd name="T40" fmla="*/ 100 w 200"/>
              <a:gd name="T41" fmla="*/ 119 h 238"/>
              <a:gd name="T42" fmla="*/ 100 w 200"/>
              <a:gd name="T43" fmla="*/ 41 h 238"/>
              <a:gd name="T44" fmla="*/ 173 w 200"/>
              <a:gd name="T45" fmla="*/ 57 h 238"/>
              <a:gd name="T46" fmla="*/ 173 w 200"/>
              <a:gd name="T47" fmla="*/ 93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0" h="238">
                <a:moveTo>
                  <a:pt x="163" y="14"/>
                </a:moveTo>
                <a:cubicBezTo>
                  <a:pt x="163" y="27"/>
                  <a:pt x="163" y="27"/>
                  <a:pt x="163" y="27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5"/>
                  <a:pt x="123" y="5"/>
                  <a:pt x="123" y="5"/>
                </a:cubicBezTo>
                <a:cubicBezTo>
                  <a:pt x="100" y="0"/>
                  <a:pt x="100" y="0"/>
                  <a:pt x="100" y="0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18"/>
                  <a:pt x="77" y="18"/>
                  <a:pt x="77" y="18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14"/>
                  <a:pt x="37" y="14"/>
                  <a:pt x="37" y="1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58"/>
                  <a:pt x="41" y="214"/>
                  <a:pt x="100" y="238"/>
                </a:cubicBezTo>
                <a:cubicBezTo>
                  <a:pt x="159" y="214"/>
                  <a:pt x="200" y="158"/>
                  <a:pt x="200" y="93"/>
                </a:cubicBezTo>
                <a:cubicBezTo>
                  <a:pt x="200" y="22"/>
                  <a:pt x="200" y="22"/>
                  <a:pt x="200" y="22"/>
                </a:cubicBezTo>
                <a:lnTo>
                  <a:pt x="163" y="14"/>
                </a:lnTo>
                <a:close/>
                <a:moveTo>
                  <a:pt x="173" y="93"/>
                </a:moveTo>
                <a:cubicBezTo>
                  <a:pt x="173" y="102"/>
                  <a:pt x="172" y="110"/>
                  <a:pt x="170" y="119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64" y="189"/>
                  <a:pt x="38" y="157"/>
                  <a:pt x="30" y="119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73" y="57"/>
                  <a:pt x="173" y="57"/>
                  <a:pt x="173" y="57"/>
                </a:cubicBezTo>
                <a:lnTo>
                  <a:pt x="173" y="9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2" name="Freeform 14"/>
          <p:cNvSpPr>
            <a:spLocks noEditPoints="1"/>
          </p:cNvSpPr>
          <p:nvPr userDrawn="1"/>
        </p:nvSpPr>
        <p:spPr bwMode="auto">
          <a:xfrm>
            <a:off x="9495084" y="3410430"/>
            <a:ext cx="381471" cy="472515"/>
          </a:xfrm>
          <a:custGeom>
            <a:avLst/>
            <a:gdLst>
              <a:gd name="T0" fmla="*/ 109 w 192"/>
              <a:gd name="T1" fmla="*/ 37 h 238"/>
              <a:gd name="T2" fmla="*/ 128 w 192"/>
              <a:gd name="T3" fmla="*/ 18 h 238"/>
              <a:gd name="T4" fmla="*/ 109 w 192"/>
              <a:gd name="T5" fmla="*/ 0 h 238"/>
              <a:gd name="T6" fmla="*/ 91 w 192"/>
              <a:gd name="T7" fmla="*/ 18 h 238"/>
              <a:gd name="T8" fmla="*/ 109 w 192"/>
              <a:gd name="T9" fmla="*/ 37 h 238"/>
              <a:gd name="T10" fmla="*/ 64 w 192"/>
              <a:gd name="T11" fmla="*/ 82 h 238"/>
              <a:gd name="T12" fmla="*/ 82 w 192"/>
              <a:gd name="T13" fmla="*/ 64 h 238"/>
              <a:gd name="T14" fmla="*/ 64 w 192"/>
              <a:gd name="T15" fmla="*/ 46 h 238"/>
              <a:gd name="T16" fmla="*/ 45 w 192"/>
              <a:gd name="T17" fmla="*/ 64 h 238"/>
              <a:gd name="T18" fmla="*/ 64 w 192"/>
              <a:gd name="T19" fmla="*/ 82 h 238"/>
              <a:gd name="T20" fmla="*/ 64 w 192"/>
              <a:gd name="T21" fmla="*/ 128 h 238"/>
              <a:gd name="T22" fmla="*/ 82 w 192"/>
              <a:gd name="T23" fmla="*/ 110 h 238"/>
              <a:gd name="T24" fmla="*/ 64 w 192"/>
              <a:gd name="T25" fmla="*/ 92 h 238"/>
              <a:gd name="T26" fmla="*/ 45 w 192"/>
              <a:gd name="T27" fmla="*/ 110 h 238"/>
              <a:gd name="T28" fmla="*/ 64 w 192"/>
              <a:gd name="T29" fmla="*/ 128 h 238"/>
              <a:gd name="T30" fmla="*/ 64 w 192"/>
              <a:gd name="T31" fmla="*/ 37 h 238"/>
              <a:gd name="T32" fmla="*/ 82 w 192"/>
              <a:gd name="T33" fmla="*/ 18 h 238"/>
              <a:gd name="T34" fmla="*/ 64 w 192"/>
              <a:gd name="T35" fmla="*/ 0 h 238"/>
              <a:gd name="T36" fmla="*/ 45 w 192"/>
              <a:gd name="T37" fmla="*/ 18 h 238"/>
              <a:gd name="T38" fmla="*/ 64 w 192"/>
              <a:gd name="T39" fmla="*/ 37 h 238"/>
              <a:gd name="T40" fmla="*/ 18 w 192"/>
              <a:gd name="T41" fmla="*/ 46 h 238"/>
              <a:gd name="T42" fmla="*/ 0 w 192"/>
              <a:gd name="T43" fmla="*/ 64 h 238"/>
              <a:gd name="T44" fmla="*/ 18 w 192"/>
              <a:gd name="T45" fmla="*/ 82 h 238"/>
              <a:gd name="T46" fmla="*/ 36 w 192"/>
              <a:gd name="T47" fmla="*/ 64 h 238"/>
              <a:gd name="T48" fmla="*/ 18 w 192"/>
              <a:gd name="T49" fmla="*/ 46 h 238"/>
              <a:gd name="T50" fmla="*/ 18 w 192"/>
              <a:gd name="T51" fmla="*/ 92 h 238"/>
              <a:gd name="T52" fmla="*/ 0 w 192"/>
              <a:gd name="T53" fmla="*/ 110 h 238"/>
              <a:gd name="T54" fmla="*/ 18 w 192"/>
              <a:gd name="T55" fmla="*/ 128 h 238"/>
              <a:gd name="T56" fmla="*/ 36 w 192"/>
              <a:gd name="T57" fmla="*/ 110 h 238"/>
              <a:gd name="T58" fmla="*/ 18 w 192"/>
              <a:gd name="T59" fmla="*/ 92 h 238"/>
              <a:gd name="T60" fmla="*/ 18 w 192"/>
              <a:gd name="T61" fmla="*/ 0 h 238"/>
              <a:gd name="T62" fmla="*/ 0 w 192"/>
              <a:gd name="T63" fmla="*/ 18 h 238"/>
              <a:gd name="T64" fmla="*/ 18 w 192"/>
              <a:gd name="T65" fmla="*/ 37 h 238"/>
              <a:gd name="T66" fmla="*/ 36 w 192"/>
              <a:gd name="T67" fmla="*/ 18 h 238"/>
              <a:gd name="T68" fmla="*/ 18 w 192"/>
              <a:gd name="T69" fmla="*/ 0 h 238"/>
              <a:gd name="T70" fmla="*/ 128 w 192"/>
              <a:gd name="T71" fmla="*/ 122 h 238"/>
              <a:gd name="T72" fmla="*/ 128 w 192"/>
              <a:gd name="T73" fmla="*/ 64 h 238"/>
              <a:gd name="T74" fmla="*/ 109 w 192"/>
              <a:gd name="T75" fmla="*/ 46 h 238"/>
              <a:gd name="T76" fmla="*/ 91 w 192"/>
              <a:gd name="T77" fmla="*/ 64 h 238"/>
              <a:gd name="T78" fmla="*/ 91 w 192"/>
              <a:gd name="T79" fmla="*/ 169 h 238"/>
              <a:gd name="T80" fmla="*/ 82 w 192"/>
              <a:gd name="T81" fmla="*/ 152 h 238"/>
              <a:gd name="T82" fmla="*/ 57 w 192"/>
              <a:gd name="T83" fmla="*/ 145 h 238"/>
              <a:gd name="T84" fmla="*/ 57 w 192"/>
              <a:gd name="T85" fmla="*/ 145 h 238"/>
              <a:gd name="T86" fmla="*/ 50 w 192"/>
              <a:gd name="T87" fmla="*/ 170 h 238"/>
              <a:gd name="T88" fmla="*/ 88 w 192"/>
              <a:gd name="T89" fmla="*/ 238 h 238"/>
              <a:gd name="T90" fmla="*/ 178 w 192"/>
              <a:gd name="T91" fmla="*/ 238 h 238"/>
              <a:gd name="T92" fmla="*/ 192 w 192"/>
              <a:gd name="T93" fmla="*/ 153 h 238"/>
              <a:gd name="T94" fmla="*/ 128 w 192"/>
              <a:gd name="T95" fmla="*/ 1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2" h="238">
                <a:moveTo>
                  <a:pt x="109" y="37"/>
                </a:moveTo>
                <a:cubicBezTo>
                  <a:pt x="120" y="37"/>
                  <a:pt x="128" y="28"/>
                  <a:pt x="128" y="18"/>
                </a:cubicBezTo>
                <a:cubicBezTo>
                  <a:pt x="128" y="8"/>
                  <a:pt x="120" y="0"/>
                  <a:pt x="109" y="0"/>
                </a:cubicBezTo>
                <a:cubicBezTo>
                  <a:pt x="99" y="0"/>
                  <a:pt x="91" y="8"/>
                  <a:pt x="91" y="18"/>
                </a:cubicBezTo>
                <a:cubicBezTo>
                  <a:pt x="91" y="28"/>
                  <a:pt x="99" y="37"/>
                  <a:pt x="109" y="37"/>
                </a:cubicBezTo>
                <a:close/>
                <a:moveTo>
                  <a:pt x="64" y="82"/>
                </a:moveTo>
                <a:cubicBezTo>
                  <a:pt x="74" y="82"/>
                  <a:pt x="82" y="74"/>
                  <a:pt x="82" y="64"/>
                </a:cubicBezTo>
                <a:cubicBezTo>
                  <a:pt x="82" y="54"/>
                  <a:pt x="74" y="46"/>
                  <a:pt x="64" y="46"/>
                </a:cubicBezTo>
                <a:cubicBezTo>
                  <a:pt x="54" y="46"/>
                  <a:pt x="45" y="54"/>
                  <a:pt x="45" y="64"/>
                </a:cubicBezTo>
                <a:cubicBezTo>
                  <a:pt x="45" y="74"/>
                  <a:pt x="54" y="82"/>
                  <a:pt x="64" y="82"/>
                </a:cubicBezTo>
                <a:close/>
                <a:moveTo>
                  <a:pt x="64" y="128"/>
                </a:moveTo>
                <a:cubicBezTo>
                  <a:pt x="74" y="128"/>
                  <a:pt x="82" y="120"/>
                  <a:pt x="82" y="110"/>
                </a:cubicBezTo>
                <a:cubicBezTo>
                  <a:pt x="82" y="100"/>
                  <a:pt x="74" y="92"/>
                  <a:pt x="64" y="92"/>
                </a:cubicBezTo>
                <a:cubicBezTo>
                  <a:pt x="54" y="92"/>
                  <a:pt x="45" y="100"/>
                  <a:pt x="45" y="110"/>
                </a:cubicBezTo>
                <a:cubicBezTo>
                  <a:pt x="45" y="120"/>
                  <a:pt x="54" y="128"/>
                  <a:pt x="64" y="128"/>
                </a:cubicBezTo>
                <a:close/>
                <a:moveTo>
                  <a:pt x="64" y="37"/>
                </a:moveTo>
                <a:cubicBezTo>
                  <a:pt x="74" y="37"/>
                  <a:pt x="82" y="28"/>
                  <a:pt x="82" y="18"/>
                </a:cubicBezTo>
                <a:cubicBezTo>
                  <a:pt x="82" y="8"/>
                  <a:pt x="74" y="0"/>
                  <a:pt x="64" y="0"/>
                </a:cubicBezTo>
                <a:cubicBezTo>
                  <a:pt x="54" y="0"/>
                  <a:pt x="45" y="8"/>
                  <a:pt x="45" y="18"/>
                </a:cubicBezTo>
                <a:cubicBezTo>
                  <a:pt x="45" y="28"/>
                  <a:pt x="54" y="37"/>
                  <a:pt x="64" y="37"/>
                </a:cubicBezTo>
                <a:close/>
                <a:moveTo>
                  <a:pt x="18" y="46"/>
                </a:moveTo>
                <a:cubicBezTo>
                  <a:pt x="8" y="46"/>
                  <a:pt x="0" y="54"/>
                  <a:pt x="0" y="64"/>
                </a:cubicBezTo>
                <a:cubicBezTo>
                  <a:pt x="0" y="74"/>
                  <a:pt x="8" y="82"/>
                  <a:pt x="18" y="82"/>
                </a:cubicBezTo>
                <a:cubicBezTo>
                  <a:pt x="28" y="82"/>
                  <a:pt x="36" y="74"/>
                  <a:pt x="36" y="64"/>
                </a:cubicBezTo>
                <a:cubicBezTo>
                  <a:pt x="36" y="54"/>
                  <a:pt x="28" y="46"/>
                  <a:pt x="18" y="46"/>
                </a:cubicBezTo>
                <a:close/>
                <a:moveTo>
                  <a:pt x="18" y="92"/>
                </a:moveTo>
                <a:cubicBezTo>
                  <a:pt x="8" y="92"/>
                  <a:pt x="0" y="100"/>
                  <a:pt x="0" y="110"/>
                </a:cubicBezTo>
                <a:cubicBezTo>
                  <a:pt x="0" y="120"/>
                  <a:pt x="8" y="128"/>
                  <a:pt x="18" y="128"/>
                </a:cubicBezTo>
                <a:cubicBezTo>
                  <a:pt x="28" y="128"/>
                  <a:pt x="36" y="120"/>
                  <a:pt x="36" y="110"/>
                </a:cubicBezTo>
                <a:cubicBezTo>
                  <a:pt x="36" y="100"/>
                  <a:pt x="28" y="92"/>
                  <a:pt x="18" y="92"/>
                </a:cubicBezTo>
                <a:close/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7"/>
                  <a:pt x="18" y="37"/>
                </a:cubicBezTo>
                <a:cubicBezTo>
                  <a:pt x="28" y="37"/>
                  <a:pt x="36" y="28"/>
                  <a:pt x="36" y="18"/>
                </a:cubicBezTo>
                <a:cubicBezTo>
                  <a:pt x="36" y="8"/>
                  <a:pt x="28" y="0"/>
                  <a:pt x="18" y="0"/>
                </a:cubicBezTo>
                <a:close/>
                <a:moveTo>
                  <a:pt x="128" y="122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54"/>
                  <a:pt x="120" y="46"/>
                  <a:pt x="109" y="46"/>
                </a:cubicBezTo>
                <a:cubicBezTo>
                  <a:pt x="99" y="46"/>
                  <a:pt x="91" y="54"/>
                  <a:pt x="91" y="64"/>
                </a:cubicBezTo>
                <a:cubicBezTo>
                  <a:pt x="91" y="169"/>
                  <a:pt x="91" y="169"/>
                  <a:pt x="91" y="169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77" y="144"/>
                  <a:pt x="65" y="141"/>
                  <a:pt x="57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48" y="150"/>
                  <a:pt x="45" y="162"/>
                  <a:pt x="50" y="170"/>
                </a:cubicBezTo>
                <a:cubicBezTo>
                  <a:pt x="88" y="238"/>
                  <a:pt x="88" y="238"/>
                  <a:pt x="88" y="238"/>
                </a:cubicBezTo>
                <a:cubicBezTo>
                  <a:pt x="178" y="238"/>
                  <a:pt x="178" y="238"/>
                  <a:pt x="178" y="238"/>
                </a:cubicBezTo>
                <a:cubicBezTo>
                  <a:pt x="192" y="153"/>
                  <a:pt x="192" y="153"/>
                  <a:pt x="192" y="153"/>
                </a:cubicBezTo>
                <a:lnTo>
                  <a:pt x="128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53" name="Freeform 15"/>
          <p:cNvSpPr>
            <a:spLocks noEditPoints="1"/>
          </p:cNvSpPr>
          <p:nvPr userDrawn="1"/>
        </p:nvSpPr>
        <p:spPr bwMode="auto">
          <a:xfrm>
            <a:off x="9485288" y="4075170"/>
            <a:ext cx="401062" cy="472515"/>
          </a:xfrm>
          <a:custGeom>
            <a:avLst/>
            <a:gdLst>
              <a:gd name="T0" fmla="*/ 253 w 348"/>
              <a:gd name="T1" fmla="*/ 205 h 410"/>
              <a:gd name="T2" fmla="*/ 253 w 348"/>
              <a:gd name="T3" fmla="*/ 141 h 410"/>
              <a:gd name="T4" fmla="*/ 174 w 348"/>
              <a:gd name="T5" fmla="*/ 93 h 410"/>
              <a:gd name="T6" fmla="*/ 95 w 348"/>
              <a:gd name="T7" fmla="*/ 141 h 410"/>
              <a:gd name="T8" fmla="*/ 95 w 348"/>
              <a:gd name="T9" fmla="*/ 205 h 410"/>
              <a:gd name="T10" fmla="*/ 174 w 348"/>
              <a:gd name="T11" fmla="*/ 157 h 410"/>
              <a:gd name="T12" fmla="*/ 253 w 348"/>
              <a:gd name="T13" fmla="*/ 205 h 410"/>
              <a:gd name="T14" fmla="*/ 253 w 348"/>
              <a:gd name="T15" fmla="*/ 110 h 410"/>
              <a:gd name="T16" fmla="*/ 253 w 348"/>
              <a:gd name="T17" fmla="*/ 46 h 410"/>
              <a:gd name="T18" fmla="*/ 174 w 348"/>
              <a:gd name="T19" fmla="*/ 0 h 410"/>
              <a:gd name="T20" fmla="*/ 95 w 348"/>
              <a:gd name="T21" fmla="*/ 46 h 410"/>
              <a:gd name="T22" fmla="*/ 95 w 348"/>
              <a:gd name="T23" fmla="*/ 110 h 410"/>
              <a:gd name="T24" fmla="*/ 174 w 348"/>
              <a:gd name="T25" fmla="*/ 62 h 410"/>
              <a:gd name="T26" fmla="*/ 253 w 348"/>
              <a:gd name="T27" fmla="*/ 110 h 410"/>
              <a:gd name="T28" fmla="*/ 253 w 348"/>
              <a:gd name="T29" fmla="*/ 298 h 410"/>
              <a:gd name="T30" fmla="*/ 253 w 348"/>
              <a:gd name="T31" fmla="*/ 234 h 410"/>
              <a:gd name="T32" fmla="*/ 174 w 348"/>
              <a:gd name="T33" fmla="*/ 188 h 410"/>
              <a:gd name="T34" fmla="*/ 95 w 348"/>
              <a:gd name="T35" fmla="*/ 234 h 410"/>
              <a:gd name="T36" fmla="*/ 95 w 348"/>
              <a:gd name="T37" fmla="*/ 298 h 410"/>
              <a:gd name="T38" fmla="*/ 174 w 348"/>
              <a:gd name="T39" fmla="*/ 251 h 410"/>
              <a:gd name="T40" fmla="*/ 253 w 348"/>
              <a:gd name="T41" fmla="*/ 298 h 410"/>
              <a:gd name="T42" fmla="*/ 291 w 348"/>
              <a:gd name="T43" fmla="*/ 362 h 410"/>
              <a:gd name="T44" fmla="*/ 291 w 348"/>
              <a:gd name="T45" fmla="*/ 331 h 410"/>
              <a:gd name="T46" fmla="*/ 253 w 348"/>
              <a:gd name="T47" fmla="*/ 331 h 410"/>
              <a:gd name="T48" fmla="*/ 174 w 348"/>
              <a:gd name="T49" fmla="*/ 282 h 410"/>
              <a:gd name="T50" fmla="*/ 95 w 348"/>
              <a:gd name="T51" fmla="*/ 331 h 410"/>
              <a:gd name="T52" fmla="*/ 55 w 348"/>
              <a:gd name="T53" fmla="*/ 331 h 410"/>
              <a:gd name="T54" fmla="*/ 55 w 348"/>
              <a:gd name="T55" fmla="*/ 362 h 410"/>
              <a:gd name="T56" fmla="*/ 0 w 348"/>
              <a:gd name="T57" fmla="*/ 362 h 410"/>
              <a:gd name="T58" fmla="*/ 0 w 348"/>
              <a:gd name="T59" fmla="*/ 410 h 410"/>
              <a:gd name="T60" fmla="*/ 348 w 348"/>
              <a:gd name="T61" fmla="*/ 410 h 410"/>
              <a:gd name="T62" fmla="*/ 348 w 348"/>
              <a:gd name="T63" fmla="*/ 362 h 410"/>
              <a:gd name="T64" fmla="*/ 291 w 348"/>
              <a:gd name="T65" fmla="*/ 36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8" h="410">
                <a:moveTo>
                  <a:pt x="253" y="205"/>
                </a:moveTo>
                <a:lnTo>
                  <a:pt x="253" y="141"/>
                </a:lnTo>
                <a:lnTo>
                  <a:pt x="174" y="93"/>
                </a:lnTo>
                <a:lnTo>
                  <a:pt x="95" y="141"/>
                </a:lnTo>
                <a:lnTo>
                  <a:pt x="95" y="205"/>
                </a:lnTo>
                <a:lnTo>
                  <a:pt x="174" y="157"/>
                </a:lnTo>
                <a:lnTo>
                  <a:pt x="253" y="205"/>
                </a:lnTo>
                <a:close/>
                <a:moveTo>
                  <a:pt x="253" y="110"/>
                </a:moveTo>
                <a:lnTo>
                  <a:pt x="253" y="46"/>
                </a:lnTo>
                <a:lnTo>
                  <a:pt x="174" y="0"/>
                </a:lnTo>
                <a:lnTo>
                  <a:pt x="95" y="46"/>
                </a:lnTo>
                <a:lnTo>
                  <a:pt x="95" y="110"/>
                </a:lnTo>
                <a:lnTo>
                  <a:pt x="174" y="62"/>
                </a:lnTo>
                <a:lnTo>
                  <a:pt x="253" y="110"/>
                </a:lnTo>
                <a:close/>
                <a:moveTo>
                  <a:pt x="253" y="298"/>
                </a:moveTo>
                <a:lnTo>
                  <a:pt x="253" y="234"/>
                </a:lnTo>
                <a:lnTo>
                  <a:pt x="174" y="188"/>
                </a:lnTo>
                <a:lnTo>
                  <a:pt x="95" y="234"/>
                </a:lnTo>
                <a:lnTo>
                  <a:pt x="95" y="298"/>
                </a:lnTo>
                <a:lnTo>
                  <a:pt x="174" y="251"/>
                </a:lnTo>
                <a:lnTo>
                  <a:pt x="253" y="298"/>
                </a:lnTo>
                <a:close/>
                <a:moveTo>
                  <a:pt x="291" y="362"/>
                </a:moveTo>
                <a:lnTo>
                  <a:pt x="291" y="331"/>
                </a:lnTo>
                <a:lnTo>
                  <a:pt x="253" y="331"/>
                </a:lnTo>
                <a:lnTo>
                  <a:pt x="174" y="282"/>
                </a:lnTo>
                <a:lnTo>
                  <a:pt x="95" y="331"/>
                </a:lnTo>
                <a:lnTo>
                  <a:pt x="55" y="331"/>
                </a:lnTo>
                <a:lnTo>
                  <a:pt x="55" y="362"/>
                </a:lnTo>
                <a:lnTo>
                  <a:pt x="0" y="362"/>
                </a:lnTo>
                <a:lnTo>
                  <a:pt x="0" y="410"/>
                </a:lnTo>
                <a:lnTo>
                  <a:pt x="348" y="410"/>
                </a:lnTo>
                <a:lnTo>
                  <a:pt x="348" y="362"/>
                </a:lnTo>
                <a:lnTo>
                  <a:pt x="291" y="3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3" name="Freeform 23"/>
          <p:cNvSpPr>
            <a:spLocks noEditPoints="1"/>
          </p:cNvSpPr>
          <p:nvPr userDrawn="1"/>
        </p:nvSpPr>
        <p:spPr bwMode="auto">
          <a:xfrm>
            <a:off x="9500540" y="7334469"/>
            <a:ext cx="370558" cy="365082"/>
          </a:xfrm>
          <a:custGeom>
            <a:avLst/>
            <a:gdLst>
              <a:gd name="T0" fmla="*/ 293 w 427"/>
              <a:gd name="T1" fmla="*/ 327 h 421"/>
              <a:gd name="T2" fmla="*/ 246 w 427"/>
              <a:gd name="T3" fmla="*/ 374 h 421"/>
              <a:gd name="T4" fmla="*/ 293 w 427"/>
              <a:gd name="T5" fmla="*/ 421 h 421"/>
              <a:gd name="T6" fmla="*/ 340 w 427"/>
              <a:gd name="T7" fmla="*/ 374 h 421"/>
              <a:gd name="T8" fmla="*/ 293 w 427"/>
              <a:gd name="T9" fmla="*/ 327 h 421"/>
              <a:gd name="T10" fmla="*/ 128 w 427"/>
              <a:gd name="T11" fmla="*/ 74 h 421"/>
              <a:gd name="T12" fmla="*/ 413 w 427"/>
              <a:gd name="T13" fmla="*/ 74 h 421"/>
              <a:gd name="T14" fmla="*/ 427 w 427"/>
              <a:gd name="T15" fmla="*/ 87 h 421"/>
              <a:gd name="T16" fmla="*/ 426 w 427"/>
              <a:gd name="T17" fmla="*/ 91 h 421"/>
              <a:gd name="T18" fmla="*/ 399 w 427"/>
              <a:gd name="T19" fmla="*/ 222 h 421"/>
              <a:gd name="T20" fmla="*/ 384 w 427"/>
              <a:gd name="T21" fmla="*/ 234 h 421"/>
              <a:gd name="T22" fmla="*/ 156 w 427"/>
              <a:gd name="T23" fmla="*/ 234 h 421"/>
              <a:gd name="T24" fmla="*/ 142 w 427"/>
              <a:gd name="T25" fmla="*/ 222 h 421"/>
              <a:gd name="T26" fmla="*/ 115 w 427"/>
              <a:gd name="T27" fmla="*/ 91 h 421"/>
              <a:gd name="T28" fmla="*/ 115 w 427"/>
              <a:gd name="T29" fmla="*/ 87 h 421"/>
              <a:gd name="T30" fmla="*/ 128 w 427"/>
              <a:gd name="T31" fmla="*/ 74 h 421"/>
              <a:gd name="T32" fmla="*/ 20 w 427"/>
              <a:gd name="T33" fmla="*/ 40 h 421"/>
              <a:gd name="T34" fmla="*/ 37 w 427"/>
              <a:gd name="T35" fmla="*/ 40 h 421"/>
              <a:gd name="T36" fmla="*/ 87 w 427"/>
              <a:gd name="T37" fmla="*/ 284 h 421"/>
              <a:gd name="T38" fmla="*/ 106 w 427"/>
              <a:gd name="T39" fmla="*/ 300 h 421"/>
              <a:gd name="T40" fmla="*/ 373 w 427"/>
              <a:gd name="T41" fmla="*/ 300 h 421"/>
              <a:gd name="T42" fmla="*/ 393 w 427"/>
              <a:gd name="T43" fmla="*/ 280 h 421"/>
              <a:gd name="T44" fmla="*/ 373 w 427"/>
              <a:gd name="T45" fmla="*/ 261 h 421"/>
              <a:gd name="T46" fmla="*/ 123 w 427"/>
              <a:gd name="T47" fmla="*/ 261 h 421"/>
              <a:gd name="T48" fmla="*/ 73 w 427"/>
              <a:gd name="T49" fmla="*/ 18 h 421"/>
              <a:gd name="T50" fmla="*/ 53 w 427"/>
              <a:gd name="T51" fmla="*/ 0 h 421"/>
              <a:gd name="T52" fmla="*/ 20 w 427"/>
              <a:gd name="T53" fmla="*/ 0 h 421"/>
              <a:gd name="T54" fmla="*/ 0 w 427"/>
              <a:gd name="T55" fmla="*/ 20 h 421"/>
              <a:gd name="T56" fmla="*/ 20 w 427"/>
              <a:gd name="T57" fmla="*/ 40 h 421"/>
              <a:gd name="T58" fmla="*/ 140 w 427"/>
              <a:gd name="T59" fmla="*/ 327 h 421"/>
              <a:gd name="T60" fmla="*/ 93 w 427"/>
              <a:gd name="T61" fmla="*/ 374 h 421"/>
              <a:gd name="T62" fmla="*/ 140 w 427"/>
              <a:gd name="T63" fmla="*/ 421 h 421"/>
              <a:gd name="T64" fmla="*/ 186 w 427"/>
              <a:gd name="T65" fmla="*/ 374 h 421"/>
              <a:gd name="T66" fmla="*/ 140 w 427"/>
              <a:gd name="T67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7" h="421">
                <a:moveTo>
                  <a:pt x="293" y="327"/>
                </a:moveTo>
                <a:cubicBezTo>
                  <a:pt x="267" y="327"/>
                  <a:pt x="246" y="348"/>
                  <a:pt x="246" y="374"/>
                </a:cubicBezTo>
                <a:cubicBezTo>
                  <a:pt x="246" y="400"/>
                  <a:pt x="267" y="421"/>
                  <a:pt x="293" y="421"/>
                </a:cubicBezTo>
                <a:cubicBezTo>
                  <a:pt x="319" y="421"/>
                  <a:pt x="340" y="400"/>
                  <a:pt x="340" y="374"/>
                </a:cubicBezTo>
                <a:cubicBezTo>
                  <a:pt x="340" y="348"/>
                  <a:pt x="319" y="327"/>
                  <a:pt x="293" y="327"/>
                </a:cubicBezTo>
                <a:close/>
                <a:moveTo>
                  <a:pt x="128" y="74"/>
                </a:moveTo>
                <a:cubicBezTo>
                  <a:pt x="413" y="74"/>
                  <a:pt x="413" y="74"/>
                  <a:pt x="413" y="74"/>
                </a:cubicBezTo>
                <a:cubicBezTo>
                  <a:pt x="421" y="74"/>
                  <a:pt x="427" y="80"/>
                  <a:pt x="427" y="87"/>
                </a:cubicBezTo>
                <a:cubicBezTo>
                  <a:pt x="427" y="88"/>
                  <a:pt x="426" y="89"/>
                  <a:pt x="426" y="91"/>
                </a:cubicBezTo>
                <a:cubicBezTo>
                  <a:pt x="399" y="222"/>
                  <a:pt x="399" y="222"/>
                  <a:pt x="399" y="222"/>
                </a:cubicBezTo>
                <a:cubicBezTo>
                  <a:pt x="398" y="229"/>
                  <a:pt x="391" y="234"/>
                  <a:pt x="384" y="234"/>
                </a:cubicBezTo>
                <a:cubicBezTo>
                  <a:pt x="156" y="234"/>
                  <a:pt x="156" y="234"/>
                  <a:pt x="156" y="234"/>
                </a:cubicBezTo>
                <a:cubicBezTo>
                  <a:pt x="149" y="234"/>
                  <a:pt x="143" y="229"/>
                  <a:pt x="142" y="222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5" y="90"/>
                  <a:pt x="115" y="88"/>
                  <a:pt x="115" y="87"/>
                </a:cubicBezTo>
                <a:cubicBezTo>
                  <a:pt x="115" y="80"/>
                  <a:pt x="121" y="74"/>
                  <a:pt x="128" y="74"/>
                </a:cubicBezTo>
                <a:close/>
                <a:moveTo>
                  <a:pt x="20" y="40"/>
                </a:moveTo>
                <a:cubicBezTo>
                  <a:pt x="37" y="40"/>
                  <a:pt x="37" y="40"/>
                  <a:pt x="37" y="40"/>
                </a:cubicBezTo>
                <a:cubicBezTo>
                  <a:pt x="87" y="284"/>
                  <a:pt x="87" y="284"/>
                  <a:pt x="87" y="284"/>
                </a:cubicBezTo>
                <a:cubicBezTo>
                  <a:pt x="89" y="294"/>
                  <a:pt x="97" y="300"/>
                  <a:pt x="106" y="300"/>
                </a:cubicBezTo>
                <a:cubicBezTo>
                  <a:pt x="373" y="300"/>
                  <a:pt x="373" y="300"/>
                  <a:pt x="373" y="300"/>
                </a:cubicBezTo>
                <a:cubicBezTo>
                  <a:pt x="384" y="300"/>
                  <a:pt x="393" y="292"/>
                  <a:pt x="393" y="280"/>
                </a:cubicBezTo>
                <a:cubicBezTo>
                  <a:pt x="393" y="269"/>
                  <a:pt x="384" y="261"/>
                  <a:pt x="373" y="261"/>
                </a:cubicBezTo>
                <a:cubicBezTo>
                  <a:pt x="123" y="261"/>
                  <a:pt x="123" y="261"/>
                  <a:pt x="123" y="261"/>
                </a:cubicBezTo>
                <a:cubicBezTo>
                  <a:pt x="73" y="18"/>
                  <a:pt x="73" y="18"/>
                  <a:pt x="73" y="18"/>
                </a:cubicBezTo>
                <a:cubicBezTo>
                  <a:pt x="72" y="8"/>
                  <a:pt x="63" y="0"/>
                  <a:pt x="5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lose/>
                <a:moveTo>
                  <a:pt x="140" y="327"/>
                </a:moveTo>
                <a:cubicBezTo>
                  <a:pt x="114" y="327"/>
                  <a:pt x="93" y="348"/>
                  <a:pt x="93" y="374"/>
                </a:cubicBezTo>
                <a:cubicBezTo>
                  <a:pt x="93" y="400"/>
                  <a:pt x="114" y="421"/>
                  <a:pt x="140" y="421"/>
                </a:cubicBezTo>
                <a:cubicBezTo>
                  <a:pt x="165" y="421"/>
                  <a:pt x="186" y="400"/>
                  <a:pt x="186" y="374"/>
                </a:cubicBezTo>
                <a:cubicBezTo>
                  <a:pt x="186" y="348"/>
                  <a:pt x="165" y="327"/>
                  <a:pt x="140" y="3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28" name="Freeform 11"/>
          <p:cNvSpPr>
            <a:spLocks noEditPoints="1"/>
          </p:cNvSpPr>
          <p:nvPr userDrawn="1"/>
        </p:nvSpPr>
        <p:spPr bwMode="auto">
          <a:xfrm>
            <a:off x="9467852" y="5352895"/>
            <a:ext cx="435935" cy="435935"/>
          </a:xfrm>
          <a:custGeom>
            <a:avLst/>
            <a:gdLst>
              <a:gd name="T0" fmla="*/ 253 w 462"/>
              <a:gd name="T1" fmla="*/ 357 h 462"/>
              <a:gd name="T2" fmla="*/ 253 w 462"/>
              <a:gd name="T3" fmla="*/ 405 h 462"/>
              <a:gd name="T4" fmla="*/ 289 w 462"/>
              <a:gd name="T5" fmla="*/ 414 h 462"/>
              <a:gd name="T6" fmla="*/ 328 w 462"/>
              <a:gd name="T7" fmla="*/ 437 h 462"/>
              <a:gd name="T8" fmla="*/ 328 w 462"/>
              <a:gd name="T9" fmla="*/ 457 h 462"/>
              <a:gd name="T10" fmla="*/ 317 w 462"/>
              <a:gd name="T11" fmla="*/ 462 h 462"/>
              <a:gd name="T12" fmla="*/ 231 w 462"/>
              <a:gd name="T13" fmla="*/ 462 h 462"/>
              <a:gd name="T14" fmla="*/ 144 w 462"/>
              <a:gd name="T15" fmla="*/ 462 h 462"/>
              <a:gd name="T16" fmla="*/ 134 w 462"/>
              <a:gd name="T17" fmla="*/ 457 h 462"/>
              <a:gd name="T18" fmla="*/ 134 w 462"/>
              <a:gd name="T19" fmla="*/ 437 h 462"/>
              <a:gd name="T20" fmla="*/ 173 w 462"/>
              <a:gd name="T21" fmla="*/ 414 h 462"/>
              <a:gd name="T22" fmla="*/ 209 w 462"/>
              <a:gd name="T23" fmla="*/ 405 h 462"/>
              <a:gd name="T24" fmla="*/ 209 w 462"/>
              <a:gd name="T25" fmla="*/ 357 h 462"/>
              <a:gd name="T26" fmla="*/ 200 w 462"/>
              <a:gd name="T27" fmla="*/ 351 h 462"/>
              <a:gd name="T28" fmla="*/ 43 w 462"/>
              <a:gd name="T29" fmla="*/ 202 h 462"/>
              <a:gd name="T30" fmla="*/ 0 w 462"/>
              <a:gd name="T31" fmla="*/ 94 h 462"/>
              <a:gd name="T32" fmla="*/ 24 w 462"/>
              <a:gd name="T33" fmla="*/ 27 h 462"/>
              <a:gd name="T34" fmla="*/ 87 w 462"/>
              <a:gd name="T35" fmla="*/ 0 h 462"/>
              <a:gd name="T36" fmla="*/ 116 w 462"/>
              <a:gd name="T37" fmla="*/ 0 h 462"/>
              <a:gd name="T38" fmla="*/ 137 w 462"/>
              <a:gd name="T39" fmla="*/ 22 h 462"/>
              <a:gd name="T40" fmla="*/ 137 w 462"/>
              <a:gd name="T41" fmla="*/ 65 h 462"/>
              <a:gd name="T42" fmla="*/ 231 w 462"/>
              <a:gd name="T43" fmla="*/ 65 h 462"/>
              <a:gd name="T44" fmla="*/ 325 w 462"/>
              <a:gd name="T45" fmla="*/ 65 h 462"/>
              <a:gd name="T46" fmla="*/ 325 w 462"/>
              <a:gd name="T47" fmla="*/ 22 h 462"/>
              <a:gd name="T48" fmla="*/ 346 w 462"/>
              <a:gd name="T49" fmla="*/ 0 h 462"/>
              <a:gd name="T50" fmla="*/ 375 w 462"/>
              <a:gd name="T51" fmla="*/ 0 h 462"/>
              <a:gd name="T52" fmla="*/ 438 w 462"/>
              <a:gd name="T53" fmla="*/ 27 h 462"/>
              <a:gd name="T54" fmla="*/ 462 w 462"/>
              <a:gd name="T55" fmla="*/ 94 h 462"/>
              <a:gd name="T56" fmla="*/ 419 w 462"/>
              <a:gd name="T57" fmla="*/ 202 h 462"/>
              <a:gd name="T58" fmla="*/ 262 w 462"/>
              <a:gd name="T59" fmla="*/ 351 h 462"/>
              <a:gd name="T60" fmla="*/ 253 w 462"/>
              <a:gd name="T61" fmla="*/ 357 h 462"/>
              <a:gd name="T62" fmla="*/ 94 w 462"/>
              <a:gd name="T63" fmla="*/ 111 h 462"/>
              <a:gd name="T64" fmla="*/ 94 w 462"/>
              <a:gd name="T65" fmla="*/ 43 h 462"/>
              <a:gd name="T66" fmla="*/ 87 w 462"/>
              <a:gd name="T67" fmla="*/ 43 h 462"/>
              <a:gd name="T68" fmla="*/ 56 w 462"/>
              <a:gd name="T69" fmla="*/ 56 h 462"/>
              <a:gd name="T70" fmla="*/ 43 w 462"/>
              <a:gd name="T71" fmla="*/ 94 h 462"/>
              <a:gd name="T72" fmla="*/ 78 w 462"/>
              <a:gd name="T73" fmla="*/ 176 h 462"/>
              <a:gd name="T74" fmla="*/ 97 w 462"/>
              <a:gd name="T75" fmla="*/ 200 h 462"/>
              <a:gd name="T76" fmla="*/ 94 w 462"/>
              <a:gd name="T77" fmla="*/ 111 h 462"/>
              <a:gd name="T78" fmla="*/ 368 w 462"/>
              <a:gd name="T79" fmla="*/ 111 h 462"/>
              <a:gd name="T80" fmla="*/ 365 w 462"/>
              <a:gd name="T81" fmla="*/ 200 h 462"/>
              <a:gd name="T82" fmla="*/ 384 w 462"/>
              <a:gd name="T83" fmla="*/ 176 h 462"/>
              <a:gd name="T84" fmla="*/ 418 w 462"/>
              <a:gd name="T85" fmla="*/ 94 h 462"/>
              <a:gd name="T86" fmla="*/ 405 w 462"/>
              <a:gd name="T87" fmla="*/ 56 h 462"/>
              <a:gd name="T88" fmla="*/ 375 w 462"/>
              <a:gd name="T89" fmla="*/ 43 h 462"/>
              <a:gd name="T90" fmla="*/ 368 w 462"/>
              <a:gd name="T91" fmla="*/ 43 h 462"/>
              <a:gd name="T92" fmla="*/ 368 w 462"/>
              <a:gd name="T93" fmla="*/ 11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2" h="462">
                <a:moveTo>
                  <a:pt x="253" y="357"/>
                </a:moveTo>
                <a:cubicBezTo>
                  <a:pt x="253" y="405"/>
                  <a:pt x="253" y="405"/>
                  <a:pt x="253" y="405"/>
                </a:cubicBezTo>
                <a:cubicBezTo>
                  <a:pt x="263" y="406"/>
                  <a:pt x="276" y="409"/>
                  <a:pt x="289" y="414"/>
                </a:cubicBezTo>
                <a:cubicBezTo>
                  <a:pt x="303" y="419"/>
                  <a:pt x="317" y="426"/>
                  <a:pt x="328" y="437"/>
                </a:cubicBezTo>
                <a:cubicBezTo>
                  <a:pt x="333" y="443"/>
                  <a:pt x="333" y="452"/>
                  <a:pt x="328" y="457"/>
                </a:cubicBezTo>
                <a:cubicBezTo>
                  <a:pt x="325" y="460"/>
                  <a:pt x="321" y="462"/>
                  <a:pt x="317" y="462"/>
                </a:cubicBezTo>
                <a:cubicBezTo>
                  <a:pt x="231" y="462"/>
                  <a:pt x="231" y="462"/>
                  <a:pt x="231" y="462"/>
                </a:cubicBezTo>
                <a:cubicBezTo>
                  <a:pt x="144" y="462"/>
                  <a:pt x="144" y="462"/>
                  <a:pt x="144" y="462"/>
                </a:cubicBezTo>
                <a:cubicBezTo>
                  <a:pt x="140" y="462"/>
                  <a:pt x="137" y="460"/>
                  <a:pt x="134" y="457"/>
                </a:cubicBezTo>
                <a:cubicBezTo>
                  <a:pt x="128" y="452"/>
                  <a:pt x="128" y="443"/>
                  <a:pt x="134" y="437"/>
                </a:cubicBezTo>
                <a:cubicBezTo>
                  <a:pt x="145" y="426"/>
                  <a:pt x="159" y="419"/>
                  <a:pt x="173" y="414"/>
                </a:cubicBezTo>
                <a:cubicBezTo>
                  <a:pt x="186" y="409"/>
                  <a:pt x="199" y="406"/>
                  <a:pt x="209" y="405"/>
                </a:cubicBezTo>
                <a:cubicBezTo>
                  <a:pt x="209" y="357"/>
                  <a:pt x="209" y="357"/>
                  <a:pt x="209" y="357"/>
                </a:cubicBezTo>
                <a:cubicBezTo>
                  <a:pt x="206" y="355"/>
                  <a:pt x="203" y="353"/>
                  <a:pt x="200" y="351"/>
                </a:cubicBezTo>
                <a:cubicBezTo>
                  <a:pt x="140" y="313"/>
                  <a:pt x="85" y="259"/>
                  <a:pt x="43" y="202"/>
                </a:cubicBezTo>
                <a:cubicBezTo>
                  <a:pt x="18" y="168"/>
                  <a:pt x="0" y="131"/>
                  <a:pt x="0" y="94"/>
                </a:cubicBezTo>
                <a:cubicBezTo>
                  <a:pt x="0" y="69"/>
                  <a:pt x="8" y="45"/>
                  <a:pt x="24" y="27"/>
                </a:cubicBezTo>
                <a:cubicBezTo>
                  <a:pt x="39" y="11"/>
                  <a:pt x="60" y="0"/>
                  <a:pt x="8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7" y="0"/>
                  <a:pt x="137" y="10"/>
                  <a:pt x="137" y="22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231" y="65"/>
                  <a:pt x="231" y="65"/>
                  <a:pt x="231" y="65"/>
                </a:cubicBezTo>
                <a:cubicBezTo>
                  <a:pt x="325" y="65"/>
                  <a:pt x="325" y="65"/>
                  <a:pt x="325" y="65"/>
                </a:cubicBezTo>
                <a:cubicBezTo>
                  <a:pt x="325" y="22"/>
                  <a:pt x="325" y="22"/>
                  <a:pt x="325" y="22"/>
                </a:cubicBezTo>
                <a:cubicBezTo>
                  <a:pt x="325" y="10"/>
                  <a:pt x="334" y="0"/>
                  <a:pt x="34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402" y="0"/>
                  <a:pt x="423" y="11"/>
                  <a:pt x="438" y="27"/>
                </a:cubicBezTo>
                <a:cubicBezTo>
                  <a:pt x="454" y="45"/>
                  <a:pt x="462" y="69"/>
                  <a:pt x="462" y="94"/>
                </a:cubicBezTo>
                <a:cubicBezTo>
                  <a:pt x="462" y="131"/>
                  <a:pt x="444" y="168"/>
                  <a:pt x="419" y="202"/>
                </a:cubicBezTo>
                <a:cubicBezTo>
                  <a:pt x="377" y="259"/>
                  <a:pt x="322" y="313"/>
                  <a:pt x="262" y="351"/>
                </a:cubicBezTo>
                <a:cubicBezTo>
                  <a:pt x="259" y="353"/>
                  <a:pt x="256" y="355"/>
                  <a:pt x="253" y="357"/>
                </a:cubicBezTo>
                <a:close/>
                <a:moveTo>
                  <a:pt x="94" y="111"/>
                </a:moveTo>
                <a:cubicBezTo>
                  <a:pt x="94" y="43"/>
                  <a:pt x="94" y="43"/>
                  <a:pt x="94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73" y="43"/>
                  <a:pt x="63" y="48"/>
                  <a:pt x="56" y="56"/>
                </a:cubicBezTo>
                <a:cubicBezTo>
                  <a:pt x="48" y="65"/>
                  <a:pt x="43" y="79"/>
                  <a:pt x="43" y="94"/>
                </a:cubicBezTo>
                <a:cubicBezTo>
                  <a:pt x="43" y="120"/>
                  <a:pt x="58" y="149"/>
                  <a:pt x="78" y="176"/>
                </a:cubicBezTo>
                <a:cubicBezTo>
                  <a:pt x="84" y="184"/>
                  <a:pt x="90" y="192"/>
                  <a:pt x="97" y="200"/>
                </a:cubicBezTo>
                <a:cubicBezTo>
                  <a:pt x="95" y="176"/>
                  <a:pt x="94" y="147"/>
                  <a:pt x="94" y="111"/>
                </a:cubicBezTo>
                <a:close/>
                <a:moveTo>
                  <a:pt x="368" y="111"/>
                </a:moveTo>
                <a:cubicBezTo>
                  <a:pt x="368" y="147"/>
                  <a:pt x="367" y="176"/>
                  <a:pt x="365" y="200"/>
                </a:cubicBezTo>
                <a:cubicBezTo>
                  <a:pt x="372" y="192"/>
                  <a:pt x="378" y="184"/>
                  <a:pt x="384" y="176"/>
                </a:cubicBezTo>
                <a:cubicBezTo>
                  <a:pt x="404" y="149"/>
                  <a:pt x="418" y="120"/>
                  <a:pt x="418" y="94"/>
                </a:cubicBezTo>
                <a:cubicBezTo>
                  <a:pt x="418" y="79"/>
                  <a:pt x="414" y="65"/>
                  <a:pt x="405" y="56"/>
                </a:cubicBezTo>
                <a:cubicBezTo>
                  <a:pt x="399" y="48"/>
                  <a:pt x="389" y="43"/>
                  <a:pt x="375" y="43"/>
                </a:cubicBezTo>
                <a:cubicBezTo>
                  <a:pt x="368" y="43"/>
                  <a:pt x="368" y="43"/>
                  <a:pt x="368" y="43"/>
                </a:cubicBezTo>
                <a:lnTo>
                  <a:pt x="368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90" name="Group 689"/>
          <p:cNvGrpSpPr/>
          <p:nvPr userDrawn="1"/>
        </p:nvGrpSpPr>
        <p:grpSpPr>
          <a:xfrm>
            <a:off x="9388572" y="6656553"/>
            <a:ext cx="594494" cy="293493"/>
            <a:chOff x="7645734" y="6227350"/>
            <a:chExt cx="594494" cy="293493"/>
          </a:xfrm>
          <a:solidFill>
            <a:schemeClr val="accent5"/>
          </a:solidFill>
        </p:grpSpPr>
        <p:sp>
          <p:nvSpPr>
            <p:cNvPr id="639" name="Freeform 7"/>
            <p:cNvSpPr>
              <a:spLocks/>
            </p:cNvSpPr>
            <p:nvPr userDrawn="1"/>
          </p:nvSpPr>
          <p:spPr bwMode="auto">
            <a:xfrm>
              <a:off x="8140173" y="6382851"/>
              <a:ext cx="52529" cy="122984"/>
            </a:xfrm>
            <a:custGeom>
              <a:avLst/>
              <a:gdLst>
                <a:gd name="T0" fmla="*/ 30 w 42"/>
                <a:gd name="T1" fmla="*/ 44 h 98"/>
                <a:gd name="T2" fmla="*/ 30 w 42"/>
                <a:gd name="T3" fmla="*/ 0 h 98"/>
                <a:gd name="T4" fmla="*/ 10 w 42"/>
                <a:gd name="T5" fmla="*/ 8 h 98"/>
                <a:gd name="T6" fmla="*/ 10 w 42"/>
                <a:gd name="T7" fmla="*/ 44 h 98"/>
                <a:gd name="T8" fmla="*/ 0 w 42"/>
                <a:gd name="T9" fmla="*/ 62 h 98"/>
                <a:gd name="T10" fmla="*/ 1 w 42"/>
                <a:gd name="T11" fmla="*/ 98 h 98"/>
                <a:gd name="T12" fmla="*/ 42 w 42"/>
                <a:gd name="T13" fmla="*/ 97 h 98"/>
                <a:gd name="T14" fmla="*/ 41 w 42"/>
                <a:gd name="T15" fmla="*/ 61 h 98"/>
                <a:gd name="T16" fmla="*/ 30 w 42"/>
                <a:gd name="T17" fmla="*/ 4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98">
                  <a:moveTo>
                    <a:pt x="30" y="44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4" y="48"/>
                    <a:pt x="0" y="55"/>
                    <a:pt x="0" y="62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54"/>
                    <a:pt x="36" y="47"/>
                    <a:pt x="3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0" name="Freeform 8"/>
            <p:cNvSpPr>
              <a:spLocks noEditPoints="1"/>
            </p:cNvSpPr>
            <p:nvPr userDrawn="1"/>
          </p:nvSpPr>
          <p:spPr bwMode="auto">
            <a:xfrm>
              <a:off x="7645734" y="6227350"/>
              <a:ext cx="594494" cy="293493"/>
            </a:xfrm>
            <a:custGeom>
              <a:avLst/>
              <a:gdLst>
                <a:gd name="T0" fmla="*/ 475 w 475"/>
                <a:gd name="T1" fmla="*/ 83 h 234"/>
                <a:gd name="T2" fmla="*/ 236 w 475"/>
                <a:gd name="T3" fmla="*/ 0 h 234"/>
                <a:gd name="T4" fmla="*/ 0 w 475"/>
                <a:gd name="T5" fmla="*/ 93 h 234"/>
                <a:gd name="T6" fmla="*/ 118 w 475"/>
                <a:gd name="T7" fmla="*/ 139 h 234"/>
                <a:gd name="T8" fmla="*/ 119 w 475"/>
                <a:gd name="T9" fmla="*/ 200 h 234"/>
                <a:gd name="T10" fmla="*/ 119 w 475"/>
                <a:gd name="T11" fmla="*/ 200 h 234"/>
                <a:gd name="T12" fmla="*/ 240 w 475"/>
                <a:gd name="T13" fmla="*/ 233 h 234"/>
                <a:gd name="T14" fmla="*/ 359 w 475"/>
                <a:gd name="T15" fmla="*/ 195 h 234"/>
                <a:gd name="T16" fmla="*/ 358 w 475"/>
                <a:gd name="T17" fmla="*/ 134 h 234"/>
                <a:gd name="T18" fmla="*/ 475 w 475"/>
                <a:gd name="T19" fmla="*/ 83 h 234"/>
                <a:gd name="T20" fmla="*/ 313 w 475"/>
                <a:gd name="T21" fmla="*/ 200 h 234"/>
                <a:gd name="T22" fmla="*/ 239 w 475"/>
                <a:gd name="T23" fmla="*/ 209 h 234"/>
                <a:gd name="T24" fmla="*/ 166 w 475"/>
                <a:gd name="T25" fmla="*/ 203 h 234"/>
                <a:gd name="T26" fmla="*/ 137 w 475"/>
                <a:gd name="T27" fmla="*/ 192 h 234"/>
                <a:gd name="T28" fmla="*/ 166 w 475"/>
                <a:gd name="T29" fmla="*/ 180 h 234"/>
                <a:gd name="T30" fmla="*/ 239 w 475"/>
                <a:gd name="T31" fmla="*/ 171 h 234"/>
                <a:gd name="T32" fmla="*/ 312 w 475"/>
                <a:gd name="T33" fmla="*/ 177 h 234"/>
                <a:gd name="T34" fmla="*/ 341 w 475"/>
                <a:gd name="T35" fmla="*/ 188 h 234"/>
                <a:gd name="T36" fmla="*/ 313 w 475"/>
                <a:gd name="T37" fmla="*/ 20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5" h="234">
                  <a:moveTo>
                    <a:pt x="475" y="83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19"/>
                    <a:pt x="173" y="234"/>
                    <a:pt x="240" y="233"/>
                  </a:cubicBezTo>
                  <a:cubicBezTo>
                    <a:pt x="306" y="231"/>
                    <a:pt x="360" y="214"/>
                    <a:pt x="359" y="195"/>
                  </a:cubicBezTo>
                  <a:cubicBezTo>
                    <a:pt x="358" y="134"/>
                    <a:pt x="358" y="134"/>
                    <a:pt x="358" y="134"/>
                  </a:cubicBezTo>
                  <a:lnTo>
                    <a:pt x="475" y="83"/>
                  </a:lnTo>
                  <a:close/>
                  <a:moveTo>
                    <a:pt x="313" y="200"/>
                  </a:moveTo>
                  <a:cubicBezTo>
                    <a:pt x="292" y="205"/>
                    <a:pt x="266" y="208"/>
                    <a:pt x="239" y="209"/>
                  </a:cubicBezTo>
                  <a:cubicBezTo>
                    <a:pt x="213" y="210"/>
                    <a:pt x="186" y="207"/>
                    <a:pt x="166" y="203"/>
                  </a:cubicBezTo>
                  <a:cubicBezTo>
                    <a:pt x="150" y="199"/>
                    <a:pt x="141" y="195"/>
                    <a:pt x="137" y="192"/>
                  </a:cubicBezTo>
                  <a:cubicBezTo>
                    <a:pt x="141" y="189"/>
                    <a:pt x="150" y="185"/>
                    <a:pt x="166" y="180"/>
                  </a:cubicBezTo>
                  <a:cubicBezTo>
                    <a:pt x="186" y="175"/>
                    <a:pt x="212" y="172"/>
                    <a:pt x="239" y="171"/>
                  </a:cubicBezTo>
                  <a:cubicBezTo>
                    <a:pt x="266" y="171"/>
                    <a:pt x="292" y="173"/>
                    <a:pt x="312" y="177"/>
                  </a:cubicBezTo>
                  <a:cubicBezTo>
                    <a:pt x="328" y="181"/>
                    <a:pt x="337" y="185"/>
                    <a:pt x="341" y="188"/>
                  </a:cubicBezTo>
                  <a:cubicBezTo>
                    <a:pt x="337" y="191"/>
                    <a:pt x="329" y="195"/>
                    <a:pt x="313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91" name="Group 690"/>
          <p:cNvGrpSpPr/>
          <p:nvPr userDrawn="1"/>
        </p:nvGrpSpPr>
        <p:grpSpPr>
          <a:xfrm>
            <a:off x="9466115" y="5964801"/>
            <a:ext cx="439408" cy="433988"/>
            <a:chOff x="6999421" y="5535598"/>
            <a:chExt cx="439408" cy="433988"/>
          </a:xfrm>
          <a:solidFill>
            <a:schemeClr val="accent5"/>
          </a:solidFill>
        </p:grpSpPr>
        <p:sp>
          <p:nvSpPr>
            <p:cNvPr id="642" name="Freeform 9"/>
            <p:cNvSpPr>
              <a:spLocks/>
            </p:cNvSpPr>
            <p:nvPr userDrawn="1"/>
          </p:nvSpPr>
          <p:spPr bwMode="auto">
            <a:xfrm>
              <a:off x="7079465" y="5672340"/>
              <a:ext cx="215327" cy="216994"/>
            </a:xfrm>
            <a:custGeom>
              <a:avLst/>
              <a:gdLst>
                <a:gd name="T0" fmla="*/ 156 w 172"/>
                <a:gd name="T1" fmla="*/ 84 h 173"/>
                <a:gd name="T2" fmla="*/ 155 w 172"/>
                <a:gd name="T3" fmla="*/ 85 h 173"/>
                <a:gd name="T4" fmla="*/ 137 w 172"/>
                <a:gd name="T5" fmla="*/ 99 h 173"/>
                <a:gd name="T6" fmla="*/ 86 w 172"/>
                <a:gd name="T7" fmla="*/ 139 h 173"/>
                <a:gd name="T8" fmla="*/ 34 w 172"/>
                <a:gd name="T9" fmla="*/ 87 h 173"/>
                <a:gd name="T10" fmla="*/ 83 w 172"/>
                <a:gd name="T11" fmla="*/ 34 h 173"/>
                <a:gd name="T12" fmla="*/ 93 w 172"/>
                <a:gd name="T13" fmla="*/ 23 h 173"/>
                <a:gd name="T14" fmla="*/ 94 w 172"/>
                <a:gd name="T15" fmla="*/ 22 h 173"/>
                <a:gd name="T16" fmla="*/ 111 w 172"/>
                <a:gd name="T17" fmla="*/ 6 h 173"/>
                <a:gd name="T18" fmla="*/ 112 w 172"/>
                <a:gd name="T19" fmla="*/ 5 h 173"/>
                <a:gd name="T20" fmla="*/ 112 w 172"/>
                <a:gd name="T21" fmla="*/ 5 h 173"/>
                <a:gd name="T22" fmla="*/ 86 w 172"/>
                <a:gd name="T23" fmla="*/ 0 h 173"/>
                <a:gd name="T24" fmla="*/ 0 w 172"/>
                <a:gd name="T25" fmla="*/ 87 h 173"/>
                <a:gd name="T26" fmla="*/ 86 w 172"/>
                <a:gd name="T27" fmla="*/ 172 h 173"/>
                <a:gd name="T28" fmla="*/ 172 w 172"/>
                <a:gd name="T29" fmla="*/ 86 h 173"/>
                <a:gd name="T30" fmla="*/ 170 w 172"/>
                <a:gd name="T31" fmla="*/ 69 h 173"/>
                <a:gd name="T32" fmla="*/ 156 w 172"/>
                <a:gd name="T33" fmla="*/ 8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156" y="84"/>
                  </a:moveTo>
                  <a:cubicBezTo>
                    <a:pt x="155" y="85"/>
                    <a:pt x="155" y="85"/>
                    <a:pt x="155" y="85"/>
                  </a:cubicBezTo>
                  <a:cubicBezTo>
                    <a:pt x="149" y="90"/>
                    <a:pt x="143" y="95"/>
                    <a:pt x="137" y="99"/>
                  </a:cubicBezTo>
                  <a:cubicBezTo>
                    <a:pt x="131" y="122"/>
                    <a:pt x="111" y="139"/>
                    <a:pt x="86" y="139"/>
                  </a:cubicBezTo>
                  <a:cubicBezTo>
                    <a:pt x="57" y="139"/>
                    <a:pt x="34" y="115"/>
                    <a:pt x="34" y="87"/>
                  </a:cubicBezTo>
                  <a:cubicBezTo>
                    <a:pt x="34" y="58"/>
                    <a:pt x="56" y="36"/>
                    <a:pt x="83" y="34"/>
                  </a:cubicBezTo>
                  <a:cubicBezTo>
                    <a:pt x="86" y="30"/>
                    <a:pt x="90" y="27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04" y="2"/>
                    <a:pt x="95" y="0"/>
                    <a:pt x="86" y="0"/>
                  </a:cubicBezTo>
                  <a:cubicBezTo>
                    <a:pt x="38" y="1"/>
                    <a:pt x="0" y="39"/>
                    <a:pt x="0" y="87"/>
                  </a:cubicBezTo>
                  <a:cubicBezTo>
                    <a:pt x="0" y="134"/>
                    <a:pt x="39" y="173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80"/>
                    <a:pt x="172" y="74"/>
                    <a:pt x="170" y="69"/>
                  </a:cubicBezTo>
                  <a:lnTo>
                    <a:pt x="1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3" name="Freeform 10"/>
            <p:cNvSpPr>
              <a:spLocks/>
            </p:cNvSpPr>
            <p:nvPr userDrawn="1"/>
          </p:nvSpPr>
          <p:spPr bwMode="auto">
            <a:xfrm>
              <a:off x="6999421" y="5592087"/>
              <a:ext cx="375415" cy="377499"/>
            </a:xfrm>
            <a:custGeom>
              <a:avLst/>
              <a:gdLst>
                <a:gd name="T0" fmla="*/ 270 w 300"/>
                <a:gd name="T1" fmla="*/ 78 h 301"/>
                <a:gd name="T2" fmla="*/ 258 w 300"/>
                <a:gd name="T3" fmla="*/ 101 h 301"/>
                <a:gd name="T4" fmla="*/ 268 w 300"/>
                <a:gd name="T5" fmla="*/ 150 h 301"/>
                <a:gd name="T6" fmla="*/ 150 w 300"/>
                <a:gd name="T7" fmla="*/ 269 h 301"/>
                <a:gd name="T8" fmla="*/ 32 w 300"/>
                <a:gd name="T9" fmla="*/ 151 h 301"/>
                <a:gd name="T10" fmla="*/ 150 w 300"/>
                <a:gd name="T11" fmla="*/ 32 h 301"/>
                <a:gd name="T12" fmla="*/ 207 w 300"/>
                <a:gd name="T13" fmla="*/ 47 h 301"/>
                <a:gd name="T14" fmla="*/ 228 w 300"/>
                <a:gd name="T15" fmla="*/ 36 h 301"/>
                <a:gd name="T16" fmla="*/ 226 w 300"/>
                <a:gd name="T17" fmla="*/ 21 h 301"/>
                <a:gd name="T18" fmla="*/ 150 w 300"/>
                <a:gd name="T19" fmla="*/ 0 h 301"/>
                <a:gd name="T20" fmla="*/ 0 w 300"/>
                <a:gd name="T21" fmla="*/ 151 h 301"/>
                <a:gd name="T22" fmla="*/ 151 w 300"/>
                <a:gd name="T23" fmla="*/ 300 h 301"/>
                <a:gd name="T24" fmla="*/ 300 w 300"/>
                <a:gd name="T25" fmla="*/ 150 h 301"/>
                <a:gd name="T26" fmla="*/ 282 w 300"/>
                <a:gd name="T27" fmla="*/ 80 h 301"/>
                <a:gd name="T28" fmla="*/ 270 w 300"/>
                <a:gd name="T29" fmla="*/ 7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01">
                  <a:moveTo>
                    <a:pt x="270" y="78"/>
                  </a:moveTo>
                  <a:cubicBezTo>
                    <a:pt x="266" y="86"/>
                    <a:pt x="262" y="93"/>
                    <a:pt x="258" y="101"/>
                  </a:cubicBezTo>
                  <a:cubicBezTo>
                    <a:pt x="264" y="116"/>
                    <a:pt x="268" y="133"/>
                    <a:pt x="268" y="150"/>
                  </a:cubicBezTo>
                  <a:cubicBezTo>
                    <a:pt x="269" y="215"/>
                    <a:pt x="216" y="268"/>
                    <a:pt x="150" y="269"/>
                  </a:cubicBezTo>
                  <a:cubicBezTo>
                    <a:pt x="85" y="269"/>
                    <a:pt x="32" y="216"/>
                    <a:pt x="32" y="151"/>
                  </a:cubicBezTo>
                  <a:cubicBezTo>
                    <a:pt x="32" y="85"/>
                    <a:pt x="85" y="32"/>
                    <a:pt x="150" y="32"/>
                  </a:cubicBezTo>
                  <a:cubicBezTo>
                    <a:pt x="171" y="32"/>
                    <a:pt x="190" y="37"/>
                    <a:pt x="207" y="47"/>
                  </a:cubicBezTo>
                  <a:cubicBezTo>
                    <a:pt x="214" y="43"/>
                    <a:pt x="221" y="39"/>
                    <a:pt x="228" y="36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04" y="8"/>
                    <a:pt x="178" y="0"/>
                    <a:pt x="150" y="0"/>
                  </a:cubicBezTo>
                  <a:cubicBezTo>
                    <a:pt x="67" y="1"/>
                    <a:pt x="0" y="68"/>
                    <a:pt x="0" y="151"/>
                  </a:cubicBezTo>
                  <a:cubicBezTo>
                    <a:pt x="0" y="234"/>
                    <a:pt x="68" y="301"/>
                    <a:pt x="151" y="300"/>
                  </a:cubicBezTo>
                  <a:cubicBezTo>
                    <a:pt x="233" y="300"/>
                    <a:pt x="300" y="233"/>
                    <a:pt x="300" y="150"/>
                  </a:cubicBezTo>
                  <a:cubicBezTo>
                    <a:pt x="300" y="125"/>
                    <a:pt x="294" y="101"/>
                    <a:pt x="282" y="80"/>
                  </a:cubicBezTo>
                  <a:lnTo>
                    <a:pt x="2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44" name="Freeform 11"/>
            <p:cNvSpPr>
              <a:spLocks/>
            </p:cNvSpPr>
            <p:nvPr userDrawn="1"/>
          </p:nvSpPr>
          <p:spPr bwMode="auto">
            <a:xfrm>
              <a:off x="7169514" y="5535598"/>
              <a:ext cx="269315" cy="269731"/>
            </a:xfrm>
            <a:custGeom>
              <a:avLst/>
              <a:gdLst>
                <a:gd name="T0" fmla="*/ 214 w 215"/>
                <a:gd name="T1" fmla="*/ 59 h 215"/>
                <a:gd name="T2" fmla="*/ 211 w 215"/>
                <a:gd name="T3" fmla="*/ 57 h 215"/>
                <a:gd name="T4" fmla="*/ 172 w 215"/>
                <a:gd name="T5" fmla="*/ 53 h 215"/>
                <a:gd name="T6" fmla="*/ 187 w 215"/>
                <a:gd name="T7" fmla="*/ 32 h 215"/>
                <a:gd name="T8" fmla="*/ 186 w 215"/>
                <a:gd name="T9" fmla="*/ 28 h 215"/>
                <a:gd name="T10" fmla="*/ 182 w 215"/>
                <a:gd name="T11" fmla="*/ 28 h 215"/>
                <a:gd name="T12" fmla="*/ 162 w 215"/>
                <a:gd name="T13" fmla="*/ 42 h 215"/>
                <a:gd name="T14" fmla="*/ 159 w 215"/>
                <a:gd name="T15" fmla="*/ 4 h 215"/>
                <a:gd name="T16" fmla="*/ 156 w 215"/>
                <a:gd name="T17" fmla="*/ 1 h 215"/>
                <a:gd name="T18" fmla="*/ 153 w 215"/>
                <a:gd name="T19" fmla="*/ 1 h 215"/>
                <a:gd name="T20" fmla="*/ 109 w 215"/>
                <a:gd name="T21" fmla="*/ 45 h 215"/>
                <a:gd name="T22" fmla="*/ 109 w 215"/>
                <a:gd name="T23" fmla="*/ 48 h 215"/>
                <a:gd name="T24" fmla="*/ 112 w 215"/>
                <a:gd name="T25" fmla="*/ 87 h 215"/>
                <a:gd name="T26" fmla="*/ 113 w 215"/>
                <a:gd name="T27" fmla="*/ 89 h 215"/>
                <a:gd name="T28" fmla="*/ 115 w 215"/>
                <a:gd name="T29" fmla="*/ 90 h 215"/>
                <a:gd name="T30" fmla="*/ 118 w 215"/>
                <a:gd name="T31" fmla="*/ 90 h 215"/>
                <a:gd name="T32" fmla="*/ 118 w 215"/>
                <a:gd name="T33" fmla="*/ 90 h 215"/>
                <a:gd name="T34" fmla="*/ 114 w 215"/>
                <a:gd name="T35" fmla="*/ 94 h 215"/>
                <a:gd name="T36" fmla="*/ 53 w 215"/>
                <a:gd name="T37" fmla="*/ 129 h 215"/>
                <a:gd name="T38" fmla="*/ 36 w 215"/>
                <a:gd name="T39" fmla="*/ 145 h 215"/>
                <a:gd name="T40" fmla="*/ 12 w 215"/>
                <a:gd name="T41" fmla="*/ 190 h 215"/>
                <a:gd name="T42" fmla="*/ 0 w 215"/>
                <a:gd name="T43" fmla="*/ 210 h 215"/>
                <a:gd name="T44" fmla="*/ 0 w 215"/>
                <a:gd name="T45" fmla="*/ 210 h 215"/>
                <a:gd name="T46" fmla="*/ 0 w 215"/>
                <a:gd name="T47" fmla="*/ 210 h 215"/>
                <a:gd name="T48" fmla="*/ 0 w 215"/>
                <a:gd name="T49" fmla="*/ 210 h 215"/>
                <a:gd name="T50" fmla="*/ 0 w 215"/>
                <a:gd name="T51" fmla="*/ 210 h 215"/>
                <a:gd name="T52" fmla="*/ 0 w 215"/>
                <a:gd name="T53" fmla="*/ 210 h 215"/>
                <a:gd name="T54" fmla="*/ 0 w 215"/>
                <a:gd name="T55" fmla="*/ 210 h 215"/>
                <a:gd name="T56" fmla="*/ 0 w 215"/>
                <a:gd name="T57" fmla="*/ 210 h 215"/>
                <a:gd name="T58" fmla="*/ 0 w 215"/>
                <a:gd name="T59" fmla="*/ 210 h 215"/>
                <a:gd name="T60" fmla="*/ 1 w 215"/>
                <a:gd name="T61" fmla="*/ 213 h 215"/>
                <a:gd name="T62" fmla="*/ 2 w 215"/>
                <a:gd name="T63" fmla="*/ 213 h 215"/>
                <a:gd name="T64" fmla="*/ 2 w 215"/>
                <a:gd name="T65" fmla="*/ 214 h 215"/>
                <a:gd name="T66" fmla="*/ 4 w 215"/>
                <a:gd name="T67" fmla="*/ 215 h 215"/>
                <a:gd name="T68" fmla="*/ 4 w 215"/>
                <a:gd name="T69" fmla="*/ 215 h 215"/>
                <a:gd name="T70" fmla="*/ 5 w 215"/>
                <a:gd name="T71" fmla="*/ 215 h 215"/>
                <a:gd name="T72" fmla="*/ 5 w 215"/>
                <a:gd name="T73" fmla="*/ 215 h 215"/>
                <a:gd name="T74" fmla="*/ 5 w 215"/>
                <a:gd name="T75" fmla="*/ 215 h 215"/>
                <a:gd name="T76" fmla="*/ 5 w 215"/>
                <a:gd name="T77" fmla="*/ 215 h 215"/>
                <a:gd name="T78" fmla="*/ 5 w 215"/>
                <a:gd name="T79" fmla="*/ 215 h 215"/>
                <a:gd name="T80" fmla="*/ 5 w 215"/>
                <a:gd name="T81" fmla="*/ 215 h 215"/>
                <a:gd name="T82" fmla="*/ 5 w 215"/>
                <a:gd name="T83" fmla="*/ 215 h 215"/>
                <a:gd name="T84" fmla="*/ 25 w 215"/>
                <a:gd name="T85" fmla="*/ 203 h 215"/>
                <a:gd name="T86" fmla="*/ 69 w 215"/>
                <a:gd name="T87" fmla="*/ 179 h 215"/>
                <a:gd name="T88" fmla="*/ 86 w 215"/>
                <a:gd name="T89" fmla="*/ 162 h 215"/>
                <a:gd name="T90" fmla="*/ 121 w 215"/>
                <a:gd name="T91" fmla="*/ 101 h 215"/>
                <a:gd name="T92" fmla="*/ 125 w 215"/>
                <a:gd name="T93" fmla="*/ 97 h 215"/>
                <a:gd name="T94" fmla="*/ 125 w 215"/>
                <a:gd name="T95" fmla="*/ 97 h 215"/>
                <a:gd name="T96" fmla="*/ 124 w 215"/>
                <a:gd name="T97" fmla="*/ 100 h 215"/>
                <a:gd name="T98" fmla="*/ 125 w 215"/>
                <a:gd name="T99" fmla="*/ 102 h 215"/>
                <a:gd name="T100" fmla="*/ 127 w 215"/>
                <a:gd name="T101" fmla="*/ 103 h 215"/>
                <a:gd name="T102" fmla="*/ 167 w 215"/>
                <a:gd name="T103" fmla="*/ 107 h 215"/>
                <a:gd name="T104" fmla="*/ 170 w 215"/>
                <a:gd name="T105" fmla="*/ 106 h 215"/>
                <a:gd name="T106" fmla="*/ 213 w 215"/>
                <a:gd name="T107" fmla="*/ 62 h 215"/>
                <a:gd name="T108" fmla="*/ 214 w 215"/>
                <a:gd name="T109" fmla="*/ 5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15">
                  <a:moveTo>
                    <a:pt x="214" y="59"/>
                  </a:moveTo>
                  <a:cubicBezTo>
                    <a:pt x="214" y="58"/>
                    <a:pt x="212" y="57"/>
                    <a:pt x="211" y="57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8" y="31"/>
                    <a:pt x="187" y="29"/>
                    <a:pt x="186" y="28"/>
                  </a:cubicBezTo>
                  <a:cubicBezTo>
                    <a:pt x="185" y="27"/>
                    <a:pt x="183" y="27"/>
                    <a:pt x="182" y="28"/>
                  </a:cubicBezTo>
                  <a:cubicBezTo>
                    <a:pt x="162" y="42"/>
                    <a:pt x="162" y="42"/>
                    <a:pt x="162" y="42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1"/>
                    <a:pt x="156" y="1"/>
                  </a:cubicBezTo>
                  <a:cubicBezTo>
                    <a:pt x="155" y="0"/>
                    <a:pt x="154" y="0"/>
                    <a:pt x="153" y="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6"/>
                    <a:pt x="108" y="47"/>
                    <a:pt x="109" y="48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2" y="88"/>
                    <a:pt x="113" y="89"/>
                    <a:pt x="113" y="89"/>
                  </a:cubicBezTo>
                  <a:cubicBezTo>
                    <a:pt x="114" y="90"/>
                    <a:pt x="114" y="90"/>
                    <a:pt x="115" y="90"/>
                  </a:cubicBezTo>
                  <a:cubicBezTo>
                    <a:pt x="116" y="91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96" y="100"/>
                    <a:pt x="75" y="111"/>
                    <a:pt x="53" y="129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19" y="163"/>
                    <a:pt x="12" y="179"/>
                    <a:pt x="12" y="190"/>
                  </a:cubicBezTo>
                  <a:cubicBezTo>
                    <a:pt x="12" y="191"/>
                    <a:pt x="0" y="209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1"/>
                    <a:pt x="1" y="212"/>
                    <a:pt x="1" y="213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3" y="214"/>
                    <a:pt x="3" y="215"/>
                    <a:pt x="4" y="215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6" y="215"/>
                    <a:pt x="24" y="202"/>
                    <a:pt x="25" y="203"/>
                  </a:cubicBezTo>
                  <a:cubicBezTo>
                    <a:pt x="36" y="203"/>
                    <a:pt x="52" y="195"/>
                    <a:pt x="69" y="179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4" y="140"/>
                    <a:pt x="115" y="119"/>
                    <a:pt x="121" y="101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4" y="98"/>
                    <a:pt x="124" y="99"/>
                    <a:pt x="124" y="100"/>
                  </a:cubicBezTo>
                  <a:cubicBezTo>
                    <a:pt x="125" y="101"/>
                    <a:pt x="125" y="101"/>
                    <a:pt x="125" y="102"/>
                  </a:cubicBezTo>
                  <a:cubicBezTo>
                    <a:pt x="126" y="102"/>
                    <a:pt x="127" y="103"/>
                    <a:pt x="127" y="103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9" y="106"/>
                    <a:pt x="170" y="106"/>
                  </a:cubicBezTo>
                  <a:cubicBezTo>
                    <a:pt x="213" y="62"/>
                    <a:pt x="213" y="62"/>
                    <a:pt x="213" y="62"/>
                  </a:cubicBezTo>
                  <a:cubicBezTo>
                    <a:pt x="214" y="61"/>
                    <a:pt x="215" y="60"/>
                    <a:pt x="21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20" name="Freeform 11"/>
          <p:cNvSpPr>
            <a:spLocks noEditPoints="1"/>
          </p:cNvSpPr>
          <p:nvPr userDrawn="1"/>
        </p:nvSpPr>
        <p:spPr bwMode="auto">
          <a:xfrm>
            <a:off x="7464142" y="5322505"/>
            <a:ext cx="447498" cy="528223"/>
          </a:xfrm>
          <a:custGeom>
            <a:avLst/>
            <a:gdLst>
              <a:gd name="T0" fmla="*/ 357 w 390"/>
              <a:gd name="T1" fmla="*/ 124 h 460"/>
              <a:gd name="T2" fmla="*/ 346 w 390"/>
              <a:gd name="T3" fmla="*/ 72 h 460"/>
              <a:gd name="T4" fmla="*/ 310 w 390"/>
              <a:gd name="T5" fmla="*/ 110 h 460"/>
              <a:gd name="T6" fmla="*/ 335 w 390"/>
              <a:gd name="T7" fmla="*/ 121 h 460"/>
              <a:gd name="T8" fmla="*/ 335 w 390"/>
              <a:gd name="T9" fmla="*/ 270 h 460"/>
              <a:gd name="T10" fmla="*/ 297 w 390"/>
              <a:gd name="T11" fmla="*/ 437 h 460"/>
              <a:gd name="T12" fmla="*/ 317 w 390"/>
              <a:gd name="T13" fmla="*/ 351 h 460"/>
              <a:gd name="T14" fmla="*/ 356 w 390"/>
              <a:gd name="T15" fmla="*/ 432 h 460"/>
              <a:gd name="T16" fmla="*/ 361 w 390"/>
              <a:gd name="T17" fmla="*/ 190 h 460"/>
              <a:gd name="T18" fmla="*/ 387 w 390"/>
              <a:gd name="T19" fmla="*/ 261 h 460"/>
              <a:gd name="T20" fmla="*/ 241 w 390"/>
              <a:gd name="T21" fmla="*/ 96 h 460"/>
              <a:gd name="T22" fmla="*/ 244 w 390"/>
              <a:gd name="T23" fmla="*/ 96 h 460"/>
              <a:gd name="T24" fmla="*/ 276 w 390"/>
              <a:gd name="T25" fmla="*/ 55 h 460"/>
              <a:gd name="T26" fmla="*/ 243 w 390"/>
              <a:gd name="T27" fmla="*/ 10 h 460"/>
              <a:gd name="T28" fmla="*/ 212 w 390"/>
              <a:gd name="T29" fmla="*/ 43 h 460"/>
              <a:gd name="T30" fmla="*/ 104 w 390"/>
              <a:gd name="T31" fmla="*/ 113 h 460"/>
              <a:gd name="T32" fmla="*/ 194 w 390"/>
              <a:gd name="T33" fmla="*/ 109 h 460"/>
              <a:gd name="T34" fmla="*/ 182 w 390"/>
              <a:gd name="T35" fmla="*/ 52 h 460"/>
              <a:gd name="T36" fmla="*/ 141 w 390"/>
              <a:gd name="T37" fmla="*/ 98 h 460"/>
              <a:gd name="T38" fmla="*/ 190 w 390"/>
              <a:gd name="T39" fmla="*/ 220 h 460"/>
              <a:gd name="T40" fmla="*/ 213 w 390"/>
              <a:gd name="T41" fmla="*/ 277 h 460"/>
              <a:gd name="T42" fmla="*/ 153 w 390"/>
              <a:gd name="T43" fmla="*/ 160 h 460"/>
              <a:gd name="T44" fmla="*/ 102 w 390"/>
              <a:gd name="T45" fmla="*/ 115 h 460"/>
              <a:gd name="T46" fmla="*/ 104 w 390"/>
              <a:gd name="T47" fmla="*/ 262 h 460"/>
              <a:gd name="T48" fmla="*/ 98 w 390"/>
              <a:gd name="T49" fmla="*/ 359 h 460"/>
              <a:gd name="T50" fmla="*/ 114 w 390"/>
              <a:gd name="T51" fmla="*/ 408 h 460"/>
              <a:gd name="T52" fmla="*/ 149 w 390"/>
              <a:gd name="T53" fmla="*/ 433 h 460"/>
              <a:gd name="T54" fmla="*/ 174 w 390"/>
              <a:gd name="T55" fmla="*/ 460 h 460"/>
              <a:gd name="T56" fmla="*/ 193 w 390"/>
              <a:gd name="T57" fmla="*/ 109 h 460"/>
              <a:gd name="T58" fmla="*/ 264 w 390"/>
              <a:gd name="T59" fmla="*/ 98 h 460"/>
              <a:gd name="T60" fmla="*/ 249 w 390"/>
              <a:gd name="T61" fmla="*/ 108 h 460"/>
              <a:gd name="T62" fmla="*/ 235 w 390"/>
              <a:gd name="T63" fmla="*/ 100 h 460"/>
              <a:gd name="T64" fmla="*/ 235 w 390"/>
              <a:gd name="T65" fmla="*/ 150 h 460"/>
              <a:gd name="T66" fmla="*/ 215 w 390"/>
              <a:gd name="T67" fmla="*/ 118 h 460"/>
              <a:gd name="T68" fmla="*/ 208 w 390"/>
              <a:gd name="T69" fmla="*/ 284 h 460"/>
              <a:gd name="T70" fmla="*/ 199 w 390"/>
              <a:gd name="T71" fmla="*/ 367 h 460"/>
              <a:gd name="T72" fmla="*/ 239 w 390"/>
              <a:gd name="T73" fmla="*/ 447 h 460"/>
              <a:gd name="T74" fmla="*/ 246 w 390"/>
              <a:gd name="T75" fmla="*/ 432 h 460"/>
              <a:gd name="T76" fmla="*/ 289 w 390"/>
              <a:gd name="T77" fmla="*/ 187 h 460"/>
              <a:gd name="T78" fmla="*/ 314 w 390"/>
              <a:gd name="T79" fmla="*/ 286 h 460"/>
              <a:gd name="T80" fmla="*/ 107 w 390"/>
              <a:gd name="T81" fmla="*/ 434 h 460"/>
              <a:gd name="T82" fmla="*/ 98 w 390"/>
              <a:gd name="T83" fmla="*/ 284 h 460"/>
              <a:gd name="T84" fmla="*/ 83 w 390"/>
              <a:gd name="T85" fmla="*/ 430 h 460"/>
              <a:gd name="T86" fmla="*/ 54 w 390"/>
              <a:gd name="T87" fmla="*/ 82 h 460"/>
              <a:gd name="T88" fmla="*/ 80 w 390"/>
              <a:gd name="T89" fmla="*/ 109 h 460"/>
              <a:gd name="T90" fmla="*/ 106 w 390"/>
              <a:gd name="T91" fmla="*/ 82 h 460"/>
              <a:gd name="T92" fmla="*/ 81 w 390"/>
              <a:gd name="T93" fmla="*/ 31 h 460"/>
              <a:gd name="T94" fmla="*/ 79 w 390"/>
              <a:gd name="T95" fmla="*/ 31 h 460"/>
              <a:gd name="T96" fmla="*/ 77 w 390"/>
              <a:gd name="T97" fmla="*/ 278 h 460"/>
              <a:gd name="T98" fmla="*/ 84 w 390"/>
              <a:gd name="T99" fmla="*/ 122 h 460"/>
              <a:gd name="T100" fmla="*/ 79 w 390"/>
              <a:gd name="T101" fmla="*/ 113 h 460"/>
              <a:gd name="T102" fmla="*/ 77 w 390"/>
              <a:gd name="T103" fmla="*/ 122 h 460"/>
              <a:gd name="T104" fmla="*/ 11 w 390"/>
              <a:gd name="T105" fmla="*/ 145 h 460"/>
              <a:gd name="T106" fmla="*/ 28 w 390"/>
              <a:gd name="T107" fmla="*/ 269 h 460"/>
              <a:gd name="T108" fmla="*/ 37 w 390"/>
              <a:gd name="T109" fmla="*/ 417 h 460"/>
              <a:gd name="T110" fmla="*/ 77 w 390"/>
              <a:gd name="T111" fmla="*/ 278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0" h="460">
                <a:moveTo>
                  <a:pt x="288" y="100"/>
                </a:moveTo>
                <a:cubicBezTo>
                  <a:pt x="286" y="87"/>
                  <a:pt x="283" y="61"/>
                  <a:pt x="290" y="49"/>
                </a:cubicBezTo>
                <a:cubicBezTo>
                  <a:pt x="290" y="49"/>
                  <a:pt x="304" y="25"/>
                  <a:pt x="335" y="35"/>
                </a:cubicBezTo>
                <a:cubicBezTo>
                  <a:pt x="335" y="35"/>
                  <a:pt x="354" y="41"/>
                  <a:pt x="354" y="67"/>
                </a:cubicBezTo>
                <a:cubicBezTo>
                  <a:pt x="353" y="89"/>
                  <a:pt x="351" y="114"/>
                  <a:pt x="357" y="124"/>
                </a:cubicBezTo>
                <a:cubicBezTo>
                  <a:pt x="349" y="121"/>
                  <a:pt x="341" y="119"/>
                  <a:pt x="335" y="118"/>
                </a:cubicBezTo>
                <a:cubicBezTo>
                  <a:pt x="334" y="116"/>
                  <a:pt x="334" y="115"/>
                  <a:pt x="334" y="111"/>
                </a:cubicBezTo>
                <a:cubicBezTo>
                  <a:pt x="334" y="111"/>
                  <a:pt x="343" y="100"/>
                  <a:pt x="343" y="88"/>
                </a:cubicBezTo>
                <a:cubicBezTo>
                  <a:pt x="343" y="88"/>
                  <a:pt x="348" y="91"/>
                  <a:pt x="348" y="76"/>
                </a:cubicBezTo>
                <a:cubicBezTo>
                  <a:pt x="348" y="76"/>
                  <a:pt x="348" y="73"/>
                  <a:pt x="346" y="72"/>
                </a:cubicBezTo>
                <a:cubicBezTo>
                  <a:pt x="346" y="72"/>
                  <a:pt x="344" y="72"/>
                  <a:pt x="343" y="76"/>
                </a:cubicBezTo>
                <a:cubicBezTo>
                  <a:pt x="343" y="76"/>
                  <a:pt x="346" y="57"/>
                  <a:pt x="335" y="55"/>
                </a:cubicBezTo>
                <a:cubicBezTo>
                  <a:pt x="335" y="55"/>
                  <a:pt x="326" y="73"/>
                  <a:pt x="314" y="77"/>
                </a:cubicBezTo>
                <a:cubicBezTo>
                  <a:pt x="303" y="80"/>
                  <a:pt x="304" y="93"/>
                  <a:pt x="308" y="100"/>
                </a:cubicBezTo>
                <a:cubicBezTo>
                  <a:pt x="309" y="101"/>
                  <a:pt x="310" y="106"/>
                  <a:pt x="310" y="110"/>
                </a:cubicBezTo>
                <a:cubicBezTo>
                  <a:pt x="309" y="110"/>
                  <a:pt x="309" y="109"/>
                  <a:pt x="308" y="109"/>
                </a:cubicBezTo>
                <a:cubicBezTo>
                  <a:pt x="302" y="105"/>
                  <a:pt x="295" y="102"/>
                  <a:pt x="288" y="100"/>
                </a:cubicBezTo>
                <a:close/>
                <a:moveTo>
                  <a:pt x="371" y="136"/>
                </a:moveTo>
                <a:cubicBezTo>
                  <a:pt x="370" y="132"/>
                  <a:pt x="361" y="128"/>
                  <a:pt x="361" y="128"/>
                </a:cubicBezTo>
                <a:cubicBezTo>
                  <a:pt x="354" y="125"/>
                  <a:pt x="342" y="122"/>
                  <a:pt x="335" y="121"/>
                </a:cubicBezTo>
                <a:cubicBezTo>
                  <a:pt x="334" y="127"/>
                  <a:pt x="331" y="139"/>
                  <a:pt x="328" y="149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3" y="175"/>
                  <a:pt x="337" y="200"/>
                  <a:pt x="335" y="227"/>
                </a:cubicBezTo>
                <a:cubicBezTo>
                  <a:pt x="335" y="236"/>
                  <a:pt x="335" y="245"/>
                  <a:pt x="335" y="254"/>
                </a:cubicBezTo>
                <a:cubicBezTo>
                  <a:pt x="335" y="259"/>
                  <a:pt x="335" y="264"/>
                  <a:pt x="335" y="270"/>
                </a:cubicBezTo>
                <a:cubicBezTo>
                  <a:pt x="335" y="282"/>
                  <a:pt x="333" y="293"/>
                  <a:pt x="314" y="294"/>
                </a:cubicBezTo>
                <a:cubicBezTo>
                  <a:pt x="314" y="294"/>
                  <a:pt x="313" y="294"/>
                  <a:pt x="313" y="294"/>
                </a:cubicBezTo>
                <a:cubicBezTo>
                  <a:pt x="308" y="294"/>
                  <a:pt x="301" y="293"/>
                  <a:pt x="297" y="288"/>
                </a:cubicBezTo>
                <a:cubicBezTo>
                  <a:pt x="297" y="433"/>
                  <a:pt x="297" y="433"/>
                  <a:pt x="297" y="433"/>
                </a:cubicBezTo>
                <a:cubicBezTo>
                  <a:pt x="297" y="434"/>
                  <a:pt x="297" y="436"/>
                  <a:pt x="297" y="437"/>
                </a:cubicBezTo>
                <a:cubicBezTo>
                  <a:pt x="297" y="439"/>
                  <a:pt x="297" y="440"/>
                  <a:pt x="297" y="442"/>
                </a:cubicBezTo>
                <a:cubicBezTo>
                  <a:pt x="298" y="442"/>
                  <a:pt x="299" y="442"/>
                  <a:pt x="301" y="442"/>
                </a:cubicBezTo>
                <a:cubicBezTo>
                  <a:pt x="315" y="442"/>
                  <a:pt x="316" y="440"/>
                  <a:pt x="317" y="430"/>
                </a:cubicBezTo>
                <a:cubicBezTo>
                  <a:pt x="317" y="426"/>
                  <a:pt x="317" y="422"/>
                  <a:pt x="317" y="418"/>
                </a:cubicBezTo>
                <a:cubicBezTo>
                  <a:pt x="317" y="351"/>
                  <a:pt x="317" y="351"/>
                  <a:pt x="317" y="351"/>
                </a:cubicBezTo>
                <a:cubicBezTo>
                  <a:pt x="324" y="351"/>
                  <a:pt x="324" y="351"/>
                  <a:pt x="324" y="351"/>
                </a:cubicBezTo>
                <a:cubicBezTo>
                  <a:pt x="324" y="425"/>
                  <a:pt x="324" y="425"/>
                  <a:pt x="324" y="425"/>
                </a:cubicBezTo>
                <a:cubicBezTo>
                  <a:pt x="324" y="427"/>
                  <a:pt x="324" y="429"/>
                  <a:pt x="324" y="430"/>
                </a:cubicBezTo>
                <a:cubicBezTo>
                  <a:pt x="325" y="440"/>
                  <a:pt x="326" y="442"/>
                  <a:pt x="340" y="442"/>
                </a:cubicBezTo>
                <a:cubicBezTo>
                  <a:pt x="353" y="442"/>
                  <a:pt x="355" y="440"/>
                  <a:pt x="356" y="432"/>
                </a:cubicBezTo>
                <a:cubicBezTo>
                  <a:pt x="356" y="351"/>
                  <a:pt x="356" y="351"/>
                  <a:pt x="356" y="351"/>
                </a:cubicBezTo>
                <a:cubicBezTo>
                  <a:pt x="368" y="351"/>
                  <a:pt x="368" y="351"/>
                  <a:pt x="368" y="351"/>
                </a:cubicBezTo>
                <a:cubicBezTo>
                  <a:pt x="369" y="351"/>
                  <a:pt x="370" y="351"/>
                  <a:pt x="370" y="351"/>
                </a:cubicBezTo>
                <a:cubicBezTo>
                  <a:pt x="370" y="338"/>
                  <a:pt x="360" y="247"/>
                  <a:pt x="354" y="224"/>
                </a:cubicBezTo>
                <a:cubicBezTo>
                  <a:pt x="353" y="222"/>
                  <a:pt x="358" y="205"/>
                  <a:pt x="361" y="190"/>
                </a:cubicBezTo>
                <a:cubicBezTo>
                  <a:pt x="361" y="191"/>
                  <a:pt x="361" y="192"/>
                  <a:pt x="362" y="193"/>
                </a:cubicBezTo>
                <a:cubicBezTo>
                  <a:pt x="363" y="204"/>
                  <a:pt x="365" y="215"/>
                  <a:pt x="365" y="221"/>
                </a:cubicBezTo>
                <a:cubicBezTo>
                  <a:pt x="366" y="239"/>
                  <a:pt x="365" y="245"/>
                  <a:pt x="365" y="262"/>
                </a:cubicBezTo>
                <a:cubicBezTo>
                  <a:pt x="365" y="273"/>
                  <a:pt x="367" y="275"/>
                  <a:pt x="375" y="276"/>
                </a:cubicBezTo>
                <a:cubicBezTo>
                  <a:pt x="383" y="277"/>
                  <a:pt x="387" y="272"/>
                  <a:pt x="387" y="261"/>
                </a:cubicBezTo>
                <a:cubicBezTo>
                  <a:pt x="387" y="248"/>
                  <a:pt x="390" y="162"/>
                  <a:pt x="371" y="136"/>
                </a:cubicBezTo>
                <a:close/>
                <a:moveTo>
                  <a:pt x="214" y="66"/>
                </a:moveTo>
                <a:cubicBezTo>
                  <a:pt x="214" y="66"/>
                  <a:pt x="214" y="66"/>
                  <a:pt x="215" y="66"/>
                </a:cubicBezTo>
                <a:cubicBezTo>
                  <a:pt x="215" y="68"/>
                  <a:pt x="215" y="71"/>
                  <a:pt x="216" y="72"/>
                </a:cubicBezTo>
                <a:cubicBezTo>
                  <a:pt x="225" y="88"/>
                  <a:pt x="229" y="95"/>
                  <a:pt x="241" y="96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1" y="96"/>
                  <a:pt x="242" y="96"/>
                  <a:pt x="242" y="96"/>
                </a:cubicBezTo>
                <a:cubicBezTo>
                  <a:pt x="242" y="96"/>
                  <a:pt x="242" y="96"/>
                  <a:pt x="243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3" y="96"/>
                  <a:pt x="244" y="96"/>
                  <a:pt x="244" y="96"/>
                </a:cubicBezTo>
                <a:cubicBezTo>
                  <a:pt x="244" y="96"/>
                  <a:pt x="244" y="96"/>
                  <a:pt x="244" y="96"/>
                </a:cubicBezTo>
                <a:cubicBezTo>
                  <a:pt x="256" y="95"/>
                  <a:pt x="260" y="88"/>
                  <a:pt x="269" y="72"/>
                </a:cubicBezTo>
                <a:cubicBezTo>
                  <a:pt x="270" y="71"/>
                  <a:pt x="270" y="68"/>
                  <a:pt x="270" y="66"/>
                </a:cubicBezTo>
                <a:cubicBezTo>
                  <a:pt x="271" y="66"/>
                  <a:pt x="271" y="66"/>
                  <a:pt x="271" y="66"/>
                </a:cubicBezTo>
                <a:cubicBezTo>
                  <a:pt x="273" y="66"/>
                  <a:pt x="275" y="61"/>
                  <a:pt x="276" y="55"/>
                </a:cubicBezTo>
                <a:cubicBezTo>
                  <a:pt x="276" y="52"/>
                  <a:pt x="276" y="46"/>
                  <a:pt x="275" y="44"/>
                </a:cubicBezTo>
                <a:cubicBezTo>
                  <a:pt x="274" y="43"/>
                  <a:pt x="274" y="43"/>
                  <a:pt x="273" y="43"/>
                </a:cubicBezTo>
                <a:cubicBezTo>
                  <a:pt x="270" y="20"/>
                  <a:pt x="259" y="11"/>
                  <a:pt x="244" y="10"/>
                </a:cubicBezTo>
                <a:cubicBezTo>
                  <a:pt x="244" y="10"/>
                  <a:pt x="244" y="10"/>
                  <a:pt x="244" y="10"/>
                </a:cubicBezTo>
                <a:cubicBezTo>
                  <a:pt x="244" y="10"/>
                  <a:pt x="243" y="10"/>
                  <a:pt x="243" y="10"/>
                </a:cubicBezTo>
                <a:cubicBezTo>
                  <a:pt x="243" y="10"/>
                  <a:pt x="243" y="10"/>
                  <a:pt x="243" y="10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242" y="10"/>
                  <a:pt x="241" y="10"/>
                  <a:pt x="241" y="10"/>
                </a:cubicBezTo>
                <a:cubicBezTo>
                  <a:pt x="241" y="10"/>
                  <a:pt x="241" y="10"/>
                  <a:pt x="241" y="10"/>
                </a:cubicBezTo>
                <a:cubicBezTo>
                  <a:pt x="227" y="11"/>
                  <a:pt x="215" y="20"/>
                  <a:pt x="212" y="43"/>
                </a:cubicBezTo>
                <a:cubicBezTo>
                  <a:pt x="211" y="43"/>
                  <a:pt x="211" y="43"/>
                  <a:pt x="210" y="44"/>
                </a:cubicBezTo>
                <a:cubicBezTo>
                  <a:pt x="209" y="46"/>
                  <a:pt x="209" y="52"/>
                  <a:pt x="209" y="55"/>
                </a:cubicBezTo>
                <a:cubicBezTo>
                  <a:pt x="210" y="61"/>
                  <a:pt x="212" y="66"/>
                  <a:pt x="214" y="66"/>
                </a:cubicBezTo>
                <a:close/>
                <a:moveTo>
                  <a:pt x="108" y="114"/>
                </a:moveTo>
                <a:cubicBezTo>
                  <a:pt x="107" y="114"/>
                  <a:pt x="106" y="113"/>
                  <a:pt x="104" y="113"/>
                </a:cubicBezTo>
                <a:cubicBezTo>
                  <a:pt x="111" y="107"/>
                  <a:pt x="120" y="97"/>
                  <a:pt x="119" y="90"/>
                </a:cubicBezTo>
                <a:cubicBezTo>
                  <a:pt x="119" y="90"/>
                  <a:pt x="108" y="44"/>
                  <a:pt x="119" y="26"/>
                </a:cubicBezTo>
                <a:cubicBezTo>
                  <a:pt x="119" y="26"/>
                  <a:pt x="135" y="0"/>
                  <a:pt x="169" y="11"/>
                </a:cubicBezTo>
                <a:cubicBezTo>
                  <a:pt x="169" y="11"/>
                  <a:pt x="190" y="18"/>
                  <a:pt x="190" y="46"/>
                </a:cubicBezTo>
                <a:cubicBezTo>
                  <a:pt x="189" y="70"/>
                  <a:pt x="187" y="98"/>
                  <a:pt x="194" y="109"/>
                </a:cubicBezTo>
                <a:cubicBezTo>
                  <a:pt x="184" y="105"/>
                  <a:pt x="176" y="103"/>
                  <a:pt x="169" y="103"/>
                </a:cubicBezTo>
                <a:cubicBezTo>
                  <a:pt x="168" y="101"/>
                  <a:pt x="168" y="99"/>
                  <a:pt x="168" y="95"/>
                </a:cubicBezTo>
                <a:cubicBezTo>
                  <a:pt x="168" y="95"/>
                  <a:pt x="178" y="83"/>
                  <a:pt x="178" y="69"/>
                </a:cubicBezTo>
                <a:cubicBezTo>
                  <a:pt x="178" y="69"/>
                  <a:pt x="183" y="73"/>
                  <a:pt x="183" y="57"/>
                </a:cubicBezTo>
                <a:cubicBezTo>
                  <a:pt x="183" y="57"/>
                  <a:pt x="184" y="53"/>
                  <a:pt x="182" y="52"/>
                </a:cubicBezTo>
                <a:cubicBezTo>
                  <a:pt x="181" y="52"/>
                  <a:pt x="179" y="52"/>
                  <a:pt x="178" y="56"/>
                </a:cubicBezTo>
                <a:cubicBezTo>
                  <a:pt x="178" y="56"/>
                  <a:pt x="181" y="35"/>
                  <a:pt x="169" y="33"/>
                </a:cubicBezTo>
                <a:cubicBezTo>
                  <a:pt x="169" y="33"/>
                  <a:pt x="159" y="53"/>
                  <a:pt x="145" y="57"/>
                </a:cubicBezTo>
                <a:cubicBezTo>
                  <a:pt x="134" y="60"/>
                  <a:pt x="135" y="75"/>
                  <a:pt x="139" y="82"/>
                </a:cubicBezTo>
                <a:cubicBezTo>
                  <a:pt x="141" y="85"/>
                  <a:pt x="142" y="92"/>
                  <a:pt x="141" y="98"/>
                </a:cubicBezTo>
                <a:cubicBezTo>
                  <a:pt x="132" y="120"/>
                  <a:pt x="120" y="117"/>
                  <a:pt x="108" y="114"/>
                </a:cubicBezTo>
                <a:close/>
                <a:moveTo>
                  <a:pt x="192" y="360"/>
                </a:moveTo>
                <a:cubicBezTo>
                  <a:pt x="206" y="360"/>
                  <a:pt x="206" y="360"/>
                  <a:pt x="206" y="360"/>
                </a:cubicBezTo>
                <a:cubicBezTo>
                  <a:pt x="206" y="360"/>
                  <a:pt x="207" y="360"/>
                  <a:pt x="208" y="359"/>
                </a:cubicBezTo>
                <a:cubicBezTo>
                  <a:pt x="208" y="346"/>
                  <a:pt x="197" y="245"/>
                  <a:pt x="190" y="220"/>
                </a:cubicBezTo>
                <a:cubicBezTo>
                  <a:pt x="189" y="217"/>
                  <a:pt x="194" y="198"/>
                  <a:pt x="198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200" y="197"/>
                  <a:pt x="202" y="210"/>
                  <a:pt x="202" y="216"/>
                </a:cubicBezTo>
                <a:cubicBezTo>
                  <a:pt x="204" y="236"/>
                  <a:pt x="202" y="242"/>
                  <a:pt x="202" y="262"/>
                </a:cubicBezTo>
                <a:cubicBezTo>
                  <a:pt x="202" y="274"/>
                  <a:pt x="204" y="276"/>
                  <a:pt x="213" y="277"/>
                </a:cubicBezTo>
                <a:cubicBezTo>
                  <a:pt x="222" y="278"/>
                  <a:pt x="226" y="273"/>
                  <a:pt x="226" y="260"/>
                </a:cubicBezTo>
                <a:cubicBezTo>
                  <a:pt x="226" y="246"/>
                  <a:pt x="229" y="151"/>
                  <a:pt x="209" y="122"/>
                </a:cubicBezTo>
                <a:cubicBezTo>
                  <a:pt x="207" y="118"/>
                  <a:pt x="197" y="114"/>
                  <a:pt x="197" y="114"/>
                </a:cubicBezTo>
                <a:cubicBezTo>
                  <a:pt x="190" y="111"/>
                  <a:pt x="177" y="107"/>
                  <a:pt x="169" y="106"/>
                </a:cubicBezTo>
                <a:cubicBezTo>
                  <a:pt x="167" y="121"/>
                  <a:pt x="153" y="159"/>
                  <a:pt x="153" y="160"/>
                </a:cubicBezTo>
                <a:cubicBezTo>
                  <a:pt x="152" y="159"/>
                  <a:pt x="144" y="136"/>
                  <a:pt x="139" y="117"/>
                </a:cubicBezTo>
                <a:cubicBezTo>
                  <a:pt x="138" y="116"/>
                  <a:pt x="138" y="113"/>
                  <a:pt x="137" y="110"/>
                </a:cubicBezTo>
                <a:cubicBezTo>
                  <a:pt x="132" y="117"/>
                  <a:pt x="126" y="118"/>
                  <a:pt x="120" y="118"/>
                </a:cubicBezTo>
                <a:cubicBezTo>
                  <a:pt x="116" y="118"/>
                  <a:pt x="111" y="117"/>
                  <a:pt x="108" y="117"/>
                </a:cubicBezTo>
                <a:cubicBezTo>
                  <a:pt x="106" y="116"/>
                  <a:pt x="104" y="116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99" y="118"/>
                  <a:pt x="97" y="119"/>
                  <a:pt x="97" y="119"/>
                </a:cubicBezTo>
                <a:cubicBezTo>
                  <a:pt x="76" y="140"/>
                  <a:pt x="79" y="246"/>
                  <a:pt x="79" y="260"/>
                </a:cubicBezTo>
                <a:cubicBezTo>
                  <a:pt x="80" y="273"/>
                  <a:pt x="83" y="278"/>
                  <a:pt x="93" y="277"/>
                </a:cubicBezTo>
                <a:cubicBezTo>
                  <a:pt x="102" y="276"/>
                  <a:pt x="104" y="274"/>
                  <a:pt x="104" y="262"/>
                </a:cubicBezTo>
                <a:cubicBezTo>
                  <a:pt x="104" y="242"/>
                  <a:pt x="102" y="236"/>
                  <a:pt x="104" y="216"/>
                </a:cubicBezTo>
                <a:cubicBezTo>
                  <a:pt x="104" y="210"/>
                  <a:pt x="105" y="197"/>
                  <a:pt x="107" y="185"/>
                </a:cubicBezTo>
                <a:cubicBezTo>
                  <a:pt x="107" y="184"/>
                  <a:pt x="108" y="183"/>
                  <a:pt x="108" y="182"/>
                </a:cubicBezTo>
                <a:cubicBezTo>
                  <a:pt x="111" y="198"/>
                  <a:pt x="116" y="217"/>
                  <a:pt x="116" y="220"/>
                </a:cubicBezTo>
                <a:cubicBezTo>
                  <a:pt x="109" y="245"/>
                  <a:pt x="98" y="346"/>
                  <a:pt x="98" y="359"/>
                </a:cubicBezTo>
                <a:cubicBezTo>
                  <a:pt x="114" y="359"/>
                  <a:pt x="114" y="359"/>
                  <a:pt x="114" y="359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0"/>
                  <a:pt x="114" y="360"/>
                  <a:pt x="114" y="360"/>
                </a:cubicBezTo>
                <a:cubicBezTo>
                  <a:pt x="114" y="361"/>
                  <a:pt x="114" y="361"/>
                  <a:pt x="114" y="362"/>
                </a:cubicBezTo>
                <a:cubicBezTo>
                  <a:pt x="114" y="408"/>
                  <a:pt x="114" y="408"/>
                  <a:pt x="114" y="408"/>
                </a:cubicBezTo>
                <a:cubicBezTo>
                  <a:pt x="114" y="416"/>
                  <a:pt x="114" y="425"/>
                  <a:pt x="114" y="434"/>
                </a:cubicBezTo>
                <a:cubicBezTo>
                  <a:pt x="114" y="439"/>
                  <a:pt x="114" y="442"/>
                  <a:pt x="114" y="448"/>
                </a:cubicBezTo>
                <a:cubicBezTo>
                  <a:pt x="114" y="458"/>
                  <a:pt x="116" y="460"/>
                  <a:pt x="131" y="460"/>
                </a:cubicBezTo>
                <a:cubicBezTo>
                  <a:pt x="147" y="460"/>
                  <a:pt x="148" y="458"/>
                  <a:pt x="149" y="447"/>
                </a:cubicBezTo>
                <a:cubicBezTo>
                  <a:pt x="149" y="443"/>
                  <a:pt x="149" y="438"/>
                  <a:pt x="149" y="433"/>
                </a:cubicBezTo>
                <a:cubicBezTo>
                  <a:pt x="149" y="360"/>
                  <a:pt x="149" y="360"/>
                  <a:pt x="149" y="360"/>
                </a:cubicBezTo>
                <a:cubicBezTo>
                  <a:pt x="157" y="360"/>
                  <a:pt x="157" y="360"/>
                  <a:pt x="157" y="360"/>
                </a:cubicBezTo>
                <a:cubicBezTo>
                  <a:pt x="157" y="442"/>
                  <a:pt x="157" y="442"/>
                  <a:pt x="157" y="442"/>
                </a:cubicBezTo>
                <a:cubicBezTo>
                  <a:pt x="157" y="444"/>
                  <a:pt x="157" y="445"/>
                  <a:pt x="157" y="447"/>
                </a:cubicBezTo>
                <a:cubicBezTo>
                  <a:pt x="158" y="458"/>
                  <a:pt x="159" y="460"/>
                  <a:pt x="174" y="460"/>
                </a:cubicBezTo>
                <a:cubicBezTo>
                  <a:pt x="188" y="460"/>
                  <a:pt x="191" y="458"/>
                  <a:pt x="192" y="449"/>
                </a:cubicBezTo>
                <a:lnTo>
                  <a:pt x="192" y="360"/>
                </a:lnTo>
                <a:close/>
                <a:moveTo>
                  <a:pt x="194" y="109"/>
                </a:move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4" y="109"/>
                </a:cubicBezTo>
                <a:close/>
                <a:moveTo>
                  <a:pt x="320" y="150"/>
                </a:moveTo>
                <a:cubicBezTo>
                  <a:pt x="320" y="145"/>
                  <a:pt x="319" y="140"/>
                  <a:pt x="318" y="135"/>
                </a:cubicBezTo>
                <a:cubicBezTo>
                  <a:pt x="316" y="128"/>
                  <a:pt x="311" y="119"/>
                  <a:pt x="305" y="115"/>
                </a:cubicBezTo>
                <a:cubicBezTo>
                  <a:pt x="292" y="108"/>
                  <a:pt x="278" y="104"/>
                  <a:pt x="264" y="98"/>
                </a:cubicBezTo>
                <a:cubicBezTo>
                  <a:pt x="261" y="117"/>
                  <a:pt x="257" y="134"/>
                  <a:pt x="254" y="150"/>
                </a:cubicBezTo>
                <a:cubicBezTo>
                  <a:pt x="253" y="150"/>
                  <a:pt x="252" y="150"/>
                  <a:pt x="250" y="150"/>
                </a:cubicBezTo>
                <a:cubicBezTo>
                  <a:pt x="250" y="139"/>
                  <a:pt x="247" y="117"/>
                  <a:pt x="246" y="111"/>
                </a:cubicBezTo>
                <a:cubicBezTo>
                  <a:pt x="247" y="111"/>
                  <a:pt x="247" y="111"/>
                  <a:pt x="247" y="111"/>
                </a:cubicBezTo>
                <a:cubicBezTo>
                  <a:pt x="248" y="111"/>
                  <a:pt x="249" y="110"/>
                  <a:pt x="249" y="108"/>
                </a:cubicBezTo>
                <a:cubicBezTo>
                  <a:pt x="251" y="103"/>
                  <a:pt x="251" y="103"/>
                  <a:pt x="251" y="103"/>
                </a:cubicBezTo>
                <a:cubicBezTo>
                  <a:pt x="252" y="102"/>
                  <a:pt x="251" y="101"/>
                  <a:pt x="250" y="100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35" y="100"/>
                  <a:pt x="235" y="100"/>
                  <a:pt x="235" y="100"/>
                </a:cubicBezTo>
                <a:cubicBezTo>
                  <a:pt x="234" y="101"/>
                  <a:pt x="233" y="102"/>
                  <a:pt x="234" y="103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36" y="110"/>
                  <a:pt x="237" y="111"/>
                  <a:pt x="238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38" y="117"/>
                  <a:pt x="235" y="139"/>
                  <a:pt x="235" y="150"/>
                </a:cubicBezTo>
                <a:cubicBezTo>
                  <a:pt x="233" y="150"/>
                  <a:pt x="232" y="150"/>
                  <a:pt x="231" y="150"/>
                </a:cubicBezTo>
                <a:cubicBezTo>
                  <a:pt x="228" y="134"/>
                  <a:pt x="224" y="117"/>
                  <a:pt x="221" y="98"/>
                </a:cubicBezTo>
                <a:cubicBezTo>
                  <a:pt x="214" y="101"/>
                  <a:pt x="207" y="104"/>
                  <a:pt x="200" y="106"/>
                </a:cubicBezTo>
                <a:cubicBezTo>
                  <a:pt x="200" y="107"/>
                  <a:pt x="201" y="107"/>
                  <a:pt x="201" y="107"/>
                </a:cubicBezTo>
                <a:cubicBezTo>
                  <a:pt x="204" y="109"/>
                  <a:pt x="212" y="113"/>
                  <a:pt x="215" y="118"/>
                </a:cubicBezTo>
                <a:cubicBezTo>
                  <a:pt x="229" y="138"/>
                  <a:pt x="235" y="184"/>
                  <a:pt x="234" y="257"/>
                </a:cubicBezTo>
                <a:cubicBezTo>
                  <a:pt x="234" y="258"/>
                  <a:pt x="234" y="259"/>
                  <a:pt x="234" y="260"/>
                </a:cubicBezTo>
                <a:cubicBezTo>
                  <a:pt x="233" y="280"/>
                  <a:pt x="223" y="285"/>
                  <a:pt x="215" y="285"/>
                </a:cubicBezTo>
                <a:cubicBezTo>
                  <a:pt x="214" y="285"/>
                  <a:pt x="213" y="285"/>
                  <a:pt x="212" y="284"/>
                </a:cubicBezTo>
                <a:cubicBezTo>
                  <a:pt x="211" y="284"/>
                  <a:pt x="209" y="284"/>
                  <a:pt x="208" y="284"/>
                </a:cubicBezTo>
                <a:cubicBezTo>
                  <a:pt x="212" y="317"/>
                  <a:pt x="215" y="351"/>
                  <a:pt x="215" y="360"/>
                </a:cubicBezTo>
                <a:cubicBezTo>
                  <a:pt x="215" y="364"/>
                  <a:pt x="212" y="367"/>
                  <a:pt x="208" y="367"/>
                </a:cubicBezTo>
                <a:cubicBezTo>
                  <a:pt x="207" y="367"/>
                  <a:pt x="207" y="367"/>
                  <a:pt x="206" y="367"/>
                </a:cubicBezTo>
                <a:cubicBezTo>
                  <a:pt x="206" y="367"/>
                  <a:pt x="206" y="367"/>
                  <a:pt x="206" y="367"/>
                </a:cubicBezTo>
                <a:cubicBezTo>
                  <a:pt x="199" y="367"/>
                  <a:pt x="199" y="367"/>
                  <a:pt x="199" y="367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49"/>
                  <a:pt x="199" y="449"/>
                  <a:pt x="199" y="449"/>
                </a:cubicBezTo>
                <a:cubicBezTo>
                  <a:pt x="199" y="452"/>
                  <a:pt x="199" y="454"/>
                  <a:pt x="198" y="456"/>
                </a:cubicBezTo>
                <a:cubicBezTo>
                  <a:pt x="201" y="459"/>
                  <a:pt x="207" y="460"/>
                  <a:pt x="219" y="460"/>
                </a:cubicBezTo>
                <a:cubicBezTo>
                  <a:pt x="235" y="460"/>
                  <a:pt x="238" y="458"/>
                  <a:pt x="239" y="447"/>
                </a:cubicBezTo>
                <a:cubicBezTo>
                  <a:pt x="239" y="442"/>
                  <a:pt x="239" y="437"/>
                  <a:pt x="239" y="432"/>
                </a:cubicBezTo>
                <a:cubicBezTo>
                  <a:pt x="239" y="380"/>
                  <a:pt x="239" y="327"/>
                  <a:pt x="239" y="274"/>
                </a:cubicBezTo>
                <a:cubicBezTo>
                  <a:pt x="240" y="274"/>
                  <a:pt x="244" y="274"/>
                  <a:pt x="244" y="274"/>
                </a:cubicBezTo>
                <a:cubicBezTo>
                  <a:pt x="244" y="274"/>
                  <a:pt x="245" y="274"/>
                  <a:pt x="246" y="274"/>
                </a:cubicBezTo>
                <a:cubicBezTo>
                  <a:pt x="246" y="327"/>
                  <a:pt x="246" y="380"/>
                  <a:pt x="246" y="432"/>
                </a:cubicBezTo>
                <a:cubicBezTo>
                  <a:pt x="246" y="437"/>
                  <a:pt x="246" y="442"/>
                  <a:pt x="246" y="447"/>
                </a:cubicBezTo>
                <a:cubicBezTo>
                  <a:pt x="247" y="458"/>
                  <a:pt x="250" y="460"/>
                  <a:pt x="266" y="460"/>
                </a:cubicBezTo>
                <a:cubicBezTo>
                  <a:pt x="285" y="460"/>
                  <a:pt x="289" y="458"/>
                  <a:pt x="289" y="447"/>
                </a:cubicBezTo>
                <a:cubicBezTo>
                  <a:pt x="290" y="443"/>
                  <a:pt x="289" y="438"/>
                  <a:pt x="289" y="433"/>
                </a:cubicBezTo>
                <a:cubicBezTo>
                  <a:pt x="289" y="351"/>
                  <a:pt x="289" y="269"/>
                  <a:pt x="289" y="187"/>
                </a:cubicBezTo>
                <a:cubicBezTo>
                  <a:pt x="289" y="183"/>
                  <a:pt x="289" y="178"/>
                  <a:pt x="289" y="173"/>
                </a:cubicBezTo>
                <a:cubicBezTo>
                  <a:pt x="290" y="173"/>
                  <a:pt x="291" y="173"/>
                  <a:pt x="291" y="173"/>
                </a:cubicBezTo>
                <a:cubicBezTo>
                  <a:pt x="295" y="185"/>
                  <a:pt x="300" y="197"/>
                  <a:pt x="299" y="211"/>
                </a:cubicBezTo>
                <a:cubicBezTo>
                  <a:pt x="298" y="230"/>
                  <a:pt x="299" y="251"/>
                  <a:pt x="299" y="271"/>
                </a:cubicBezTo>
                <a:cubicBezTo>
                  <a:pt x="299" y="283"/>
                  <a:pt x="303" y="287"/>
                  <a:pt x="314" y="286"/>
                </a:cubicBezTo>
                <a:cubicBezTo>
                  <a:pt x="325" y="286"/>
                  <a:pt x="328" y="282"/>
                  <a:pt x="328" y="270"/>
                </a:cubicBezTo>
                <a:cubicBezTo>
                  <a:pt x="328" y="255"/>
                  <a:pt x="327" y="241"/>
                  <a:pt x="328" y="226"/>
                </a:cubicBezTo>
                <a:cubicBezTo>
                  <a:pt x="330" y="200"/>
                  <a:pt x="325" y="175"/>
                  <a:pt x="320" y="150"/>
                </a:cubicBezTo>
                <a:close/>
                <a:moveTo>
                  <a:pt x="107" y="437"/>
                </a:moveTo>
                <a:cubicBezTo>
                  <a:pt x="107" y="434"/>
                  <a:pt x="107" y="434"/>
                  <a:pt x="107" y="434"/>
                </a:cubicBezTo>
                <a:cubicBezTo>
                  <a:pt x="107" y="425"/>
                  <a:pt x="107" y="416"/>
                  <a:pt x="106" y="408"/>
                </a:cubicBezTo>
                <a:cubicBezTo>
                  <a:pt x="106" y="367"/>
                  <a:pt x="106" y="367"/>
                  <a:pt x="106" y="367"/>
                </a:cubicBezTo>
                <a:cubicBezTo>
                  <a:pt x="98" y="367"/>
                  <a:pt x="98" y="367"/>
                  <a:pt x="98" y="367"/>
                </a:cubicBezTo>
                <a:cubicBezTo>
                  <a:pt x="94" y="367"/>
                  <a:pt x="91" y="364"/>
                  <a:pt x="91" y="360"/>
                </a:cubicBezTo>
                <a:cubicBezTo>
                  <a:pt x="91" y="351"/>
                  <a:pt x="94" y="317"/>
                  <a:pt x="98" y="284"/>
                </a:cubicBezTo>
                <a:cubicBezTo>
                  <a:pt x="97" y="284"/>
                  <a:pt x="95" y="284"/>
                  <a:pt x="93" y="284"/>
                </a:cubicBezTo>
                <a:cubicBezTo>
                  <a:pt x="92" y="285"/>
                  <a:pt x="92" y="285"/>
                  <a:pt x="91" y="285"/>
                </a:cubicBezTo>
                <a:cubicBezTo>
                  <a:pt x="88" y="285"/>
                  <a:pt x="86" y="284"/>
                  <a:pt x="83" y="283"/>
                </a:cubicBezTo>
                <a:cubicBezTo>
                  <a:pt x="83" y="328"/>
                  <a:pt x="83" y="372"/>
                  <a:pt x="83" y="417"/>
                </a:cubicBezTo>
                <a:cubicBezTo>
                  <a:pt x="83" y="421"/>
                  <a:pt x="83" y="425"/>
                  <a:pt x="83" y="430"/>
                </a:cubicBezTo>
                <a:cubicBezTo>
                  <a:pt x="84" y="440"/>
                  <a:pt x="87" y="442"/>
                  <a:pt x="102" y="442"/>
                </a:cubicBezTo>
                <a:cubicBezTo>
                  <a:pt x="104" y="442"/>
                  <a:pt x="105" y="442"/>
                  <a:pt x="106" y="442"/>
                </a:cubicBezTo>
                <a:cubicBezTo>
                  <a:pt x="106" y="440"/>
                  <a:pt x="106" y="439"/>
                  <a:pt x="107" y="437"/>
                </a:cubicBezTo>
                <a:close/>
                <a:moveTo>
                  <a:pt x="54" y="82"/>
                </a:moveTo>
                <a:cubicBezTo>
                  <a:pt x="54" y="82"/>
                  <a:pt x="54" y="82"/>
                  <a:pt x="54" y="82"/>
                </a:cubicBezTo>
                <a:cubicBezTo>
                  <a:pt x="55" y="84"/>
                  <a:pt x="55" y="86"/>
                  <a:pt x="56" y="87"/>
                </a:cubicBezTo>
                <a:cubicBezTo>
                  <a:pt x="64" y="102"/>
                  <a:pt x="67" y="108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0" y="109"/>
                  <a:pt x="80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93" y="108"/>
                  <a:pt x="96" y="102"/>
                  <a:pt x="104" y="87"/>
                </a:cubicBezTo>
                <a:cubicBezTo>
                  <a:pt x="105" y="86"/>
                  <a:pt x="105" y="84"/>
                  <a:pt x="106" y="82"/>
                </a:cubicBezTo>
                <a:cubicBezTo>
                  <a:pt x="106" y="82"/>
                  <a:pt x="106" y="82"/>
                  <a:pt x="106" y="82"/>
                </a:cubicBezTo>
                <a:cubicBezTo>
                  <a:pt x="107" y="82"/>
                  <a:pt x="108" y="80"/>
                  <a:pt x="109" y="77"/>
                </a:cubicBezTo>
                <a:cubicBezTo>
                  <a:pt x="108" y="71"/>
                  <a:pt x="107" y="63"/>
                  <a:pt x="107" y="55"/>
                </a:cubicBezTo>
                <a:cubicBezTo>
                  <a:pt x="103" y="38"/>
                  <a:pt x="93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65" y="31"/>
                  <a:pt x="54" y="40"/>
                  <a:pt x="52" y="61"/>
                </a:cubicBezTo>
                <a:cubicBezTo>
                  <a:pt x="52" y="61"/>
                  <a:pt x="51" y="61"/>
                  <a:pt x="51" y="62"/>
                </a:cubicBezTo>
                <a:cubicBezTo>
                  <a:pt x="50" y="63"/>
                  <a:pt x="49" y="69"/>
                  <a:pt x="50" y="72"/>
                </a:cubicBezTo>
                <a:cubicBezTo>
                  <a:pt x="50" y="77"/>
                  <a:pt x="52" y="82"/>
                  <a:pt x="54" y="82"/>
                </a:cubicBezTo>
                <a:close/>
                <a:moveTo>
                  <a:pt x="77" y="278"/>
                </a:moveTo>
                <a:cubicBezTo>
                  <a:pt x="74" y="275"/>
                  <a:pt x="72" y="269"/>
                  <a:pt x="72" y="260"/>
                </a:cubicBezTo>
                <a:cubicBezTo>
                  <a:pt x="72" y="260"/>
                  <a:pt x="72" y="258"/>
                  <a:pt x="72" y="257"/>
                </a:cubicBezTo>
                <a:cubicBezTo>
                  <a:pt x="71" y="192"/>
                  <a:pt x="75" y="150"/>
                  <a:pt x="84" y="127"/>
                </a:cubicBezTo>
                <a:cubicBezTo>
                  <a:pt x="83" y="125"/>
                  <a:pt x="83" y="123"/>
                  <a:pt x="83" y="122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5" y="122"/>
                  <a:pt x="86" y="122"/>
                  <a:pt x="86" y="120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4"/>
                  <a:pt x="88" y="113"/>
                  <a:pt x="86" y="113"/>
                </a:cubicBezTo>
                <a:cubicBezTo>
                  <a:pt x="81" y="113"/>
                  <a:pt x="81" y="113"/>
                  <a:pt x="81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2" y="113"/>
                  <a:pt x="72" y="114"/>
                  <a:pt x="72" y="115"/>
                </a:cubicBezTo>
                <a:cubicBezTo>
                  <a:pt x="74" y="120"/>
                  <a:pt x="74" y="120"/>
                  <a:pt x="74" y="120"/>
                </a:cubicBezTo>
                <a:cubicBezTo>
                  <a:pt x="74" y="122"/>
                  <a:pt x="75" y="122"/>
                  <a:pt x="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6" y="128"/>
                  <a:pt x="73" y="149"/>
                  <a:pt x="73" y="158"/>
                </a:cubicBezTo>
                <a:cubicBezTo>
                  <a:pt x="72" y="159"/>
                  <a:pt x="70" y="159"/>
                  <a:pt x="69" y="159"/>
                </a:cubicBezTo>
                <a:cubicBezTo>
                  <a:pt x="66" y="143"/>
                  <a:pt x="63" y="128"/>
                  <a:pt x="60" y="111"/>
                </a:cubicBezTo>
                <a:cubicBezTo>
                  <a:pt x="47" y="116"/>
                  <a:pt x="34" y="120"/>
                  <a:pt x="23" y="127"/>
                </a:cubicBezTo>
                <a:cubicBezTo>
                  <a:pt x="17" y="130"/>
                  <a:pt x="13" y="138"/>
                  <a:pt x="11" y="145"/>
                </a:cubicBezTo>
                <a:cubicBezTo>
                  <a:pt x="10" y="149"/>
                  <a:pt x="9" y="154"/>
                  <a:pt x="9" y="159"/>
                </a:cubicBezTo>
                <a:cubicBezTo>
                  <a:pt x="4" y="182"/>
                  <a:pt x="0" y="204"/>
                  <a:pt x="2" y="228"/>
                </a:cubicBezTo>
                <a:cubicBezTo>
                  <a:pt x="3" y="241"/>
                  <a:pt x="2" y="254"/>
                  <a:pt x="2" y="268"/>
                </a:cubicBezTo>
                <a:cubicBezTo>
                  <a:pt x="2" y="279"/>
                  <a:pt x="5" y="283"/>
                  <a:pt x="15" y="283"/>
                </a:cubicBezTo>
                <a:cubicBezTo>
                  <a:pt x="25" y="283"/>
                  <a:pt x="28" y="280"/>
                  <a:pt x="28" y="269"/>
                </a:cubicBezTo>
                <a:cubicBezTo>
                  <a:pt x="28" y="250"/>
                  <a:pt x="29" y="232"/>
                  <a:pt x="28" y="214"/>
                </a:cubicBezTo>
                <a:cubicBezTo>
                  <a:pt x="27" y="202"/>
                  <a:pt x="32" y="191"/>
                  <a:pt x="35" y="179"/>
                </a:cubicBezTo>
                <a:cubicBezTo>
                  <a:pt x="36" y="179"/>
                  <a:pt x="37" y="179"/>
                  <a:pt x="37" y="179"/>
                </a:cubicBezTo>
                <a:cubicBezTo>
                  <a:pt x="37" y="184"/>
                  <a:pt x="37" y="188"/>
                  <a:pt x="37" y="193"/>
                </a:cubicBezTo>
                <a:cubicBezTo>
                  <a:pt x="37" y="267"/>
                  <a:pt x="37" y="342"/>
                  <a:pt x="37" y="417"/>
                </a:cubicBezTo>
                <a:cubicBezTo>
                  <a:pt x="37" y="421"/>
                  <a:pt x="37" y="426"/>
                  <a:pt x="37" y="430"/>
                </a:cubicBezTo>
                <a:cubicBezTo>
                  <a:pt x="38" y="440"/>
                  <a:pt x="41" y="442"/>
                  <a:pt x="58" y="442"/>
                </a:cubicBezTo>
                <a:cubicBezTo>
                  <a:pt x="73" y="442"/>
                  <a:pt x="76" y="440"/>
                  <a:pt x="77" y="430"/>
                </a:cubicBezTo>
                <a:cubicBezTo>
                  <a:pt x="77" y="425"/>
                  <a:pt x="77" y="421"/>
                  <a:pt x="77" y="417"/>
                </a:cubicBezTo>
                <a:cubicBezTo>
                  <a:pt x="77" y="371"/>
                  <a:pt x="77" y="324"/>
                  <a:pt x="77" y="2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26" name="Group 425"/>
          <p:cNvGrpSpPr/>
          <p:nvPr userDrawn="1"/>
        </p:nvGrpSpPr>
        <p:grpSpPr>
          <a:xfrm>
            <a:off x="7505828" y="6019064"/>
            <a:ext cx="364126" cy="450697"/>
            <a:chOff x="1984375" y="6950076"/>
            <a:chExt cx="1101725" cy="1363662"/>
          </a:xfrm>
          <a:solidFill>
            <a:schemeClr val="accent4"/>
          </a:solidFill>
        </p:grpSpPr>
        <p:sp>
          <p:nvSpPr>
            <p:cNvPr id="427" name="Freeform 29"/>
            <p:cNvSpPr>
              <a:spLocks/>
            </p:cNvSpPr>
            <p:nvPr/>
          </p:nvSpPr>
          <p:spPr bwMode="auto">
            <a:xfrm>
              <a:off x="2155825" y="6950076"/>
              <a:ext cx="698500" cy="931863"/>
            </a:xfrm>
            <a:custGeom>
              <a:avLst/>
              <a:gdLst>
                <a:gd name="T0" fmla="*/ 0 w 245"/>
                <a:gd name="T1" fmla="*/ 309 h 327"/>
                <a:gd name="T2" fmla="*/ 11 w 245"/>
                <a:gd name="T3" fmla="*/ 311 h 327"/>
                <a:gd name="T4" fmla="*/ 102 w 245"/>
                <a:gd name="T5" fmla="*/ 267 h 327"/>
                <a:gd name="T6" fmla="*/ 96 w 245"/>
                <a:gd name="T7" fmla="*/ 225 h 327"/>
                <a:gd name="T8" fmla="*/ 113 w 245"/>
                <a:gd name="T9" fmla="*/ 156 h 327"/>
                <a:gd name="T10" fmla="*/ 178 w 245"/>
                <a:gd name="T11" fmla="*/ 91 h 327"/>
                <a:gd name="T12" fmla="*/ 202 w 245"/>
                <a:gd name="T13" fmla="*/ 153 h 327"/>
                <a:gd name="T14" fmla="*/ 213 w 245"/>
                <a:gd name="T15" fmla="*/ 142 h 327"/>
                <a:gd name="T16" fmla="*/ 217 w 245"/>
                <a:gd name="T17" fmla="*/ 155 h 327"/>
                <a:gd name="T18" fmla="*/ 203 w 245"/>
                <a:gd name="T19" fmla="*/ 189 h 327"/>
                <a:gd name="T20" fmla="*/ 175 w 245"/>
                <a:gd name="T21" fmla="*/ 259 h 327"/>
                <a:gd name="T22" fmla="*/ 177 w 245"/>
                <a:gd name="T23" fmla="*/ 280 h 327"/>
                <a:gd name="T24" fmla="*/ 245 w 245"/>
                <a:gd name="T25" fmla="*/ 298 h 327"/>
                <a:gd name="T26" fmla="*/ 234 w 245"/>
                <a:gd name="T27" fmla="*/ 125 h 327"/>
                <a:gd name="T28" fmla="*/ 178 w 245"/>
                <a:gd name="T29" fmla="*/ 30 h 327"/>
                <a:gd name="T30" fmla="*/ 42 w 245"/>
                <a:gd name="T31" fmla="*/ 71 h 327"/>
                <a:gd name="T32" fmla="*/ 41 w 245"/>
                <a:gd name="T33" fmla="*/ 246 h 327"/>
                <a:gd name="T34" fmla="*/ 0 w 245"/>
                <a:gd name="T35" fmla="*/ 309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5" h="327">
                  <a:moveTo>
                    <a:pt x="0" y="309"/>
                  </a:moveTo>
                  <a:cubicBezTo>
                    <a:pt x="4" y="310"/>
                    <a:pt x="8" y="311"/>
                    <a:pt x="11" y="311"/>
                  </a:cubicBezTo>
                  <a:cubicBezTo>
                    <a:pt x="42" y="319"/>
                    <a:pt x="78" y="327"/>
                    <a:pt x="102" y="267"/>
                  </a:cubicBezTo>
                  <a:cubicBezTo>
                    <a:pt x="104" y="251"/>
                    <a:pt x="100" y="232"/>
                    <a:pt x="96" y="225"/>
                  </a:cubicBezTo>
                  <a:cubicBezTo>
                    <a:pt x="84" y="204"/>
                    <a:pt x="81" y="164"/>
                    <a:pt x="113" y="156"/>
                  </a:cubicBezTo>
                  <a:cubicBezTo>
                    <a:pt x="151" y="145"/>
                    <a:pt x="178" y="91"/>
                    <a:pt x="178" y="91"/>
                  </a:cubicBezTo>
                  <a:cubicBezTo>
                    <a:pt x="210" y="96"/>
                    <a:pt x="202" y="153"/>
                    <a:pt x="202" y="153"/>
                  </a:cubicBezTo>
                  <a:cubicBezTo>
                    <a:pt x="206" y="142"/>
                    <a:pt x="210" y="142"/>
                    <a:pt x="213" y="142"/>
                  </a:cubicBezTo>
                  <a:cubicBezTo>
                    <a:pt x="218" y="144"/>
                    <a:pt x="217" y="155"/>
                    <a:pt x="217" y="155"/>
                  </a:cubicBezTo>
                  <a:cubicBezTo>
                    <a:pt x="216" y="200"/>
                    <a:pt x="203" y="189"/>
                    <a:pt x="203" y="189"/>
                  </a:cubicBezTo>
                  <a:cubicBezTo>
                    <a:pt x="203" y="226"/>
                    <a:pt x="175" y="259"/>
                    <a:pt x="175" y="259"/>
                  </a:cubicBezTo>
                  <a:cubicBezTo>
                    <a:pt x="176" y="270"/>
                    <a:pt x="174" y="275"/>
                    <a:pt x="177" y="280"/>
                  </a:cubicBezTo>
                  <a:cubicBezTo>
                    <a:pt x="196" y="283"/>
                    <a:pt x="219" y="288"/>
                    <a:pt x="245" y="298"/>
                  </a:cubicBezTo>
                  <a:cubicBezTo>
                    <a:pt x="227" y="267"/>
                    <a:pt x="232" y="191"/>
                    <a:pt x="234" y="125"/>
                  </a:cubicBezTo>
                  <a:cubicBezTo>
                    <a:pt x="236" y="47"/>
                    <a:pt x="178" y="30"/>
                    <a:pt x="178" y="30"/>
                  </a:cubicBezTo>
                  <a:cubicBezTo>
                    <a:pt x="84" y="0"/>
                    <a:pt x="42" y="71"/>
                    <a:pt x="42" y="71"/>
                  </a:cubicBezTo>
                  <a:cubicBezTo>
                    <a:pt x="11" y="120"/>
                    <a:pt x="41" y="246"/>
                    <a:pt x="41" y="246"/>
                  </a:cubicBezTo>
                  <a:cubicBezTo>
                    <a:pt x="44" y="266"/>
                    <a:pt x="19" y="292"/>
                    <a:pt x="0" y="3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8" name="Freeform 30"/>
            <p:cNvSpPr>
              <a:spLocks/>
            </p:cNvSpPr>
            <p:nvPr/>
          </p:nvSpPr>
          <p:spPr bwMode="auto">
            <a:xfrm>
              <a:off x="1984375" y="7770813"/>
              <a:ext cx="1101725" cy="542925"/>
            </a:xfrm>
            <a:custGeom>
              <a:avLst/>
              <a:gdLst>
                <a:gd name="T0" fmla="*/ 325 w 386"/>
                <a:gd name="T1" fmla="*/ 25 h 190"/>
                <a:gd name="T2" fmla="*/ 238 w 386"/>
                <a:gd name="T3" fmla="*/ 0 h 190"/>
                <a:gd name="T4" fmla="*/ 232 w 386"/>
                <a:gd name="T5" fmla="*/ 29 h 190"/>
                <a:gd name="T6" fmla="*/ 194 w 386"/>
                <a:gd name="T7" fmla="*/ 150 h 190"/>
                <a:gd name="T8" fmla="*/ 155 w 386"/>
                <a:gd name="T9" fmla="*/ 31 h 190"/>
                <a:gd name="T10" fmla="*/ 150 w 386"/>
                <a:gd name="T11" fmla="*/ 14 h 190"/>
                <a:gd name="T12" fmla="*/ 104 w 386"/>
                <a:gd name="T13" fmla="*/ 36 h 190"/>
                <a:gd name="T14" fmla="*/ 70 w 386"/>
                <a:gd name="T15" fmla="*/ 31 h 190"/>
                <a:gd name="T16" fmla="*/ 54 w 386"/>
                <a:gd name="T17" fmla="*/ 27 h 190"/>
                <a:gd name="T18" fmla="*/ 53 w 386"/>
                <a:gd name="T19" fmla="*/ 27 h 190"/>
                <a:gd name="T20" fmla="*/ 0 w 386"/>
                <a:gd name="T21" fmla="*/ 190 h 190"/>
                <a:gd name="T22" fmla="*/ 386 w 386"/>
                <a:gd name="T23" fmla="*/ 190 h 190"/>
                <a:gd name="T24" fmla="*/ 325 w 386"/>
                <a:gd name="T25" fmla="*/ 2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6" h="190">
                  <a:moveTo>
                    <a:pt x="325" y="25"/>
                  </a:moveTo>
                  <a:cubicBezTo>
                    <a:pt x="291" y="11"/>
                    <a:pt x="262" y="3"/>
                    <a:pt x="238" y="0"/>
                  </a:cubicBezTo>
                  <a:cubicBezTo>
                    <a:pt x="236" y="11"/>
                    <a:pt x="233" y="24"/>
                    <a:pt x="232" y="29"/>
                  </a:cubicBezTo>
                  <a:cubicBezTo>
                    <a:pt x="217" y="89"/>
                    <a:pt x="194" y="150"/>
                    <a:pt x="194" y="150"/>
                  </a:cubicBezTo>
                  <a:cubicBezTo>
                    <a:pt x="194" y="150"/>
                    <a:pt x="171" y="86"/>
                    <a:pt x="155" y="31"/>
                  </a:cubicBezTo>
                  <a:cubicBezTo>
                    <a:pt x="154" y="28"/>
                    <a:pt x="152" y="20"/>
                    <a:pt x="150" y="14"/>
                  </a:cubicBezTo>
                  <a:cubicBezTo>
                    <a:pt x="136" y="31"/>
                    <a:pt x="120" y="36"/>
                    <a:pt x="104" y="36"/>
                  </a:cubicBezTo>
                  <a:cubicBezTo>
                    <a:pt x="92" y="36"/>
                    <a:pt x="80" y="33"/>
                    <a:pt x="70" y="31"/>
                  </a:cubicBezTo>
                  <a:cubicBezTo>
                    <a:pt x="64" y="29"/>
                    <a:pt x="59" y="28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26" y="44"/>
                    <a:pt x="6" y="99"/>
                    <a:pt x="0" y="190"/>
                  </a:cubicBezTo>
                  <a:cubicBezTo>
                    <a:pt x="386" y="190"/>
                    <a:pt x="386" y="190"/>
                    <a:pt x="386" y="190"/>
                  </a:cubicBezTo>
                  <a:cubicBezTo>
                    <a:pt x="383" y="155"/>
                    <a:pt x="377" y="59"/>
                    <a:pt x="32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29" name="Group 428"/>
          <p:cNvGrpSpPr/>
          <p:nvPr userDrawn="1"/>
        </p:nvGrpSpPr>
        <p:grpSpPr>
          <a:xfrm>
            <a:off x="7464945" y="6601088"/>
            <a:ext cx="445893" cy="444753"/>
            <a:chOff x="-1635125" y="6926263"/>
            <a:chExt cx="1239837" cy="1236662"/>
          </a:xfrm>
          <a:solidFill>
            <a:schemeClr val="accent4"/>
          </a:solidFill>
        </p:grpSpPr>
        <p:sp>
          <p:nvSpPr>
            <p:cNvPr id="430" name="Freeform 34"/>
            <p:cNvSpPr>
              <a:spLocks/>
            </p:cNvSpPr>
            <p:nvPr/>
          </p:nvSpPr>
          <p:spPr bwMode="auto">
            <a:xfrm>
              <a:off x="-1635125" y="7597775"/>
              <a:ext cx="1239837" cy="565150"/>
            </a:xfrm>
            <a:custGeom>
              <a:avLst/>
              <a:gdLst>
                <a:gd name="T0" fmla="*/ 424 w 434"/>
                <a:gd name="T1" fmla="*/ 98 h 198"/>
                <a:gd name="T2" fmla="*/ 388 w 434"/>
                <a:gd name="T3" fmla="*/ 44 h 198"/>
                <a:gd name="T4" fmla="*/ 280 w 434"/>
                <a:gd name="T5" fmla="*/ 0 h 198"/>
                <a:gd name="T6" fmla="*/ 254 w 434"/>
                <a:gd name="T7" fmla="*/ 138 h 198"/>
                <a:gd name="T8" fmla="*/ 244 w 434"/>
                <a:gd name="T9" fmla="*/ 137 h 198"/>
                <a:gd name="T10" fmla="*/ 231 w 434"/>
                <a:gd name="T11" fmla="*/ 32 h 198"/>
                <a:gd name="T12" fmla="*/ 235 w 434"/>
                <a:gd name="T13" fmla="*/ 32 h 198"/>
                <a:gd name="T14" fmla="*/ 241 w 434"/>
                <a:gd name="T15" fmla="*/ 26 h 198"/>
                <a:gd name="T16" fmla="*/ 246 w 434"/>
                <a:gd name="T17" fmla="*/ 11 h 198"/>
                <a:gd name="T18" fmla="*/ 241 w 434"/>
                <a:gd name="T19" fmla="*/ 5 h 198"/>
                <a:gd name="T20" fmla="*/ 206 w 434"/>
                <a:gd name="T21" fmla="*/ 5 h 198"/>
                <a:gd name="T22" fmla="*/ 201 w 434"/>
                <a:gd name="T23" fmla="*/ 11 h 198"/>
                <a:gd name="T24" fmla="*/ 205 w 434"/>
                <a:gd name="T25" fmla="*/ 26 h 198"/>
                <a:gd name="T26" fmla="*/ 211 w 434"/>
                <a:gd name="T27" fmla="*/ 32 h 198"/>
                <a:gd name="T28" fmla="*/ 214 w 434"/>
                <a:gd name="T29" fmla="*/ 32 h 198"/>
                <a:gd name="T30" fmla="*/ 199 w 434"/>
                <a:gd name="T31" fmla="*/ 138 h 198"/>
                <a:gd name="T32" fmla="*/ 189 w 434"/>
                <a:gd name="T33" fmla="*/ 138 h 198"/>
                <a:gd name="T34" fmla="*/ 164 w 434"/>
                <a:gd name="T35" fmla="*/ 3 h 198"/>
                <a:gd name="T36" fmla="*/ 15 w 434"/>
                <a:gd name="T37" fmla="*/ 198 h 198"/>
                <a:gd name="T38" fmla="*/ 434 w 434"/>
                <a:gd name="T39" fmla="*/ 198 h 198"/>
                <a:gd name="T40" fmla="*/ 424 w 434"/>
                <a:gd name="T41" fmla="*/ 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4" h="198">
                  <a:moveTo>
                    <a:pt x="424" y="98"/>
                  </a:moveTo>
                  <a:cubicBezTo>
                    <a:pt x="419" y="78"/>
                    <a:pt x="405" y="54"/>
                    <a:pt x="388" y="44"/>
                  </a:cubicBezTo>
                  <a:cubicBezTo>
                    <a:pt x="356" y="25"/>
                    <a:pt x="318" y="15"/>
                    <a:pt x="280" y="0"/>
                  </a:cubicBezTo>
                  <a:cubicBezTo>
                    <a:pt x="271" y="48"/>
                    <a:pt x="263" y="93"/>
                    <a:pt x="254" y="138"/>
                  </a:cubicBezTo>
                  <a:cubicBezTo>
                    <a:pt x="251" y="138"/>
                    <a:pt x="247" y="137"/>
                    <a:pt x="244" y="137"/>
                  </a:cubicBezTo>
                  <a:cubicBezTo>
                    <a:pt x="242" y="109"/>
                    <a:pt x="234" y="48"/>
                    <a:pt x="231" y="32"/>
                  </a:cubicBezTo>
                  <a:cubicBezTo>
                    <a:pt x="235" y="32"/>
                    <a:pt x="235" y="32"/>
                    <a:pt x="235" y="32"/>
                  </a:cubicBezTo>
                  <a:cubicBezTo>
                    <a:pt x="238" y="32"/>
                    <a:pt x="240" y="30"/>
                    <a:pt x="241" y="26"/>
                  </a:cubicBezTo>
                  <a:cubicBezTo>
                    <a:pt x="246" y="11"/>
                    <a:pt x="246" y="11"/>
                    <a:pt x="246" y="11"/>
                  </a:cubicBezTo>
                  <a:cubicBezTo>
                    <a:pt x="247" y="8"/>
                    <a:pt x="245" y="6"/>
                    <a:pt x="241" y="5"/>
                  </a:cubicBezTo>
                  <a:cubicBezTo>
                    <a:pt x="206" y="5"/>
                    <a:pt x="206" y="5"/>
                    <a:pt x="206" y="5"/>
                  </a:cubicBezTo>
                  <a:cubicBezTo>
                    <a:pt x="201" y="5"/>
                    <a:pt x="200" y="8"/>
                    <a:pt x="201" y="11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6" y="29"/>
                    <a:pt x="208" y="32"/>
                    <a:pt x="211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1" y="49"/>
                    <a:pt x="201" y="110"/>
                    <a:pt x="199" y="138"/>
                  </a:cubicBezTo>
                  <a:cubicBezTo>
                    <a:pt x="196" y="138"/>
                    <a:pt x="192" y="138"/>
                    <a:pt x="189" y="138"/>
                  </a:cubicBezTo>
                  <a:cubicBezTo>
                    <a:pt x="181" y="93"/>
                    <a:pt x="173" y="48"/>
                    <a:pt x="164" y="3"/>
                  </a:cubicBezTo>
                  <a:cubicBezTo>
                    <a:pt x="37" y="29"/>
                    <a:pt x="0" y="77"/>
                    <a:pt x="15" y="198"/>
                  </a:cubicBezTo>
                  <a:cubicBezTo>
                    <a:pt x="154" y="198"/>
                    <a:pt x="292" y="198"/>
                    <a:pt x="434" y="198"/>
                  </a:cubicBezTo>
                  <a:cubicBezTo>
                    <a:pt x="431" y="163"/>
                    <a:pt x="432" y="129"/>
                    <a:pt x="424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31" name="Freeform 35"/>
            <p:cNvSpPr>
              <a:spLocks/>
            </p:cNvSpPr>
            <p:nvPr/>
          </p:nvSpPr>
          <p:spPr bwMode="auto">
            <a:xfrm>
              <a:off x="-1263650" y="6926263"/>
              <a:ext cx="520700" cy="650875"/>
            </a:xfrm>
            <a:custGeom>
              <a:avLst/>
              <a:gdLst>
                <a:gd name="T0" fmla="*/ 11 w 182"/>
                <a:gd name="T1" fmla="*/ 149 h 228"/>
                <a:gd name="T2" fmla="*/ 14 w 182"/>
                <a:gd name="T3" fmla="*/ 148 h 228"/>
                <a:gd name="T4" fmla="*/ 17 w 182"/>
                <a:gd name="T5" fmla="*/ 162 h 228"/>
                <a:gd name="T6" fmla="*/ 91 w 182"/>
                <a:gd name="T7" fmla="*/ 228 h 228"/>
                <a:gd name="T8" fmla="*/ 163 w 182"/>
                <a:gd name="T9" fmla="*/ 164 h 228"/>
                <a:gd name="T10" fmla="*/ 167 w 182"/>
                <a:gd name="T11" fmla="*/ 148 h 228"/>
                <a:gd name="T12" fmla="*/ 168 w 182"/>
                <a:gd name="T13" fmla="*/ 149 h 228"/>
                <a:gd name="T14" fmla="*/ 181 w 182"/>
                <a:gd name="T15" fmla="*/ 120 h 228"/>
                <a:gd name="T16" fmla="*/ 178 w 182"/>
                <a:gd name="T17" fmla="*/ 90 h 228"/>
                <a:gd name="T18" fmla="*/ 174 w 182"/>
                <a:gd name="T19" fmla="*/ 87 h 228"/>
                <a:gd name="T20" fmla="*/ 91 w 182"/>
                <a:gd name="T21" fmla="*/ 0 h 228"/>
                <a:gd name="T22" fmla="*/ 7 w 182"/>
                <a:gd name="T23" fmla="*/ 87 h 228"/>
                <a:gd name="T24" fmla="*/ 4 w 182"/>
                <a:gd name="T25" fmla="*/ 90 h 228"/>
                <a:gd name="T26" fmla="*/ 0 w 182"/>
                <a:gd name="T27" fmla="*/ 120 h 228"/>
                <a:gd name="T28" fmla="*/ 11 w 182"/>
                <a:gd name="T29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228">
                  <a:moveTo>
                    <a:pt x="11" y="149"/>
                  </a:moveTo>
                  <a:cubicBezTo>
                    <a:pt x="12" y="149"/>
                    <a:pt x="13" y="148"/>
                    <a:pt x="14" y="148"/>
                  </a:cubicBezTo>
                  <a:cubicBezTo>
                    <a:pt x="15" y="154"/>
                    <a:pt x="15" y="159"/>
                    <a:pt x="17" y="162"/>
                  </a:cubicBezTo>
                  <a:cubicBezTo>
                    <a:pt x="42" y="216"/>
                    <a:pt x="52" y="228"/>
                    <a:pt x="91" y="228"/>
                  </a:cubicBezTo>
                  <a:cubicBezTo>
                    <a:pt x="128" y="228"/>
                    <a:pt x="138" y="209"/>
                    <a:pt x="163" y="164"/>
                  </a:cubicBezTo>
                  <a:cubicBezTo>
                    <a:pt x="165" y="161"/>
                    <a:pt x="166" y="155"/>
                    <a:pt x="167" y="148"/>
                  </a:cubicBezTo>
                  <a:cubicBezTo>
                    <a:pt x="167" y="148"/>
                    <a:pt x="168" y="149"/>
                    <a:pt x="168" y="149"/>
                  </a:cubicBezTo>
                  <a:cubicBezTo>
                    <a:pt x="173" y="149"/>
                    <a:pt x="179" y="136"/>
                    <a:pt x="181" y="120"/>
                  </a:cubicBezTo>
                  <a:cubicBezTo>
                    <a:pt x="182" y="112"/>
                    <a:pt x="181" y="95"/>
                    <a:pt x="178" y="90"/>
                  </a:cubicBezTo>
                  <a:cubicBezTo>
                    <a:pt x="177" y="88"/>
                    <a:pt x="176" y="87"/>
                    <a:pt x="174" y="87"/>
                  </a:cubicBezTo>
                  <a:cubicBezTo>
                    <a:pt x="167" y="23"/>
                    <a:pt x="132" y="0"/>
                    <a:pt x="91" y="0"/>
                  </a:cubicBezTo>
                  <a:cubicBezTo>
                    <a:pt x="49" y="0"/>
                    <a:pt x="14" y="23"/>
                    <a:pt x="7" y="87"/>
                  </a:cubicBezTo>
                  <a:cubicBezTo>
                    <a:pt x="6" y="87"/>
                    <a:pt x="5" y="88"/>
                    <a:pt x="4" y="90"/>
                  </a:cubicBezTo>
                  <a:cubicBezTo>
                    <a:pt x="1" y="95"/>
                    <a:pt x="0" y="111"/>
                    <a:pt x="0" y="120"/>
                  </a:cubicBezTo>
                  <a:cubicBezTo>
                    <a:pt x="1" y="136"/>
                    <a:pt x="6" y="149"/>
                    <a:pt x="1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40" name="Freeform 31"/>
          <p:cNvSpPr>
            <a:spLocks noEditPoints="1"/>
          </p:cNvSpPr>
          <p:nvPr userDrawn="1"/>
        </p:nvSpPr>
        <p:spPr bwMode="auto">
          <a:xfrm>
            <a:off x="7490655" y="2803929"/>
            <a:ext cx="394472" cy="450612"/>
          </a:xfrm>
          <a:custGeom>
            <a:avLst/>
            <a:gdLst>
              <a:gd name="T0" fmla="*/ 6 w 365"/>
              <a:gd name="T1" fmla="*/ 41 h 417"/>
              <a:gd name="T2" fmla="*/ 183 w 365"/>
              <a:gd name="T3" fmla="*/ 0 h 417"/>
              <a:gd name="T4" fmla="*/ 283 w 365"/>
              <a:gd name="T5" fmla="*/ 11 h 417"/>
              <a:gd name="T6" fmla="*/ 359 w 365"/>
              <a:gd name="T7" fmla="*/ 41 h 417"/>
              <a:gd name="T8" fmla="*/ 365 w 365"/>
              <a:gd name="T9" fmla="*/ 52 h 417"/>
              <a:gd name="T10" fmla="*/ 365 w 365"/>
              <a:gd name="T11" fmla="*/ 208 h 417"/>
              <a:gd name="T12" fmla="*/ 314 w 365"/>
              <a:gd name="T13" fmla="*/ 329 h 417"/>
              <a:gd name="T14" fmla="*/ 187 w 365"/>
              <a:gd name="T15" fmla="*/ 416 h 417"/>
              <a:gd name="T16" fmla="*/ 183 w 365"/>
              <a:gd name="T17" fmla="*/ 417 h 417"/>
              <a:gd name="T18" fmla="*/ 178 w 365"/>
              <a:gd name="T19" fmla="*/ 416 h 417"/>
              <a:gd name="T20" fmla="*/ 52 w 365"/>
              <a:gd name="T21" fmla="*/ 329 h 417"/>
              <a:gd name="T22" fmla="*/ 0 w 365"/>
              <a:gd name="T23" fmla="*/ 208 h 417"/>
              <a:gd name="T24" fmla="*/ 0 w 365"/>
              <a:gd name="T25" fmla="*/ 52 h 417"/>
              <a:gd name="T26" fmla="*/ 6 w 365"/>
              <a:gd name="T27" fmla="*/ 41 h 417"/>
              <a:gd name="T28" fmla="*/ 66 w 365"/>
              <a:gd name="T29" fmla="*/ 84 h 417"/>
              <a:gd name="T30" fmla="*/ 66 w 365"/>
              <a:gd name="T31" fmla="*/ 208 h 417"/>
              <a:gd name="T32" fmla="*/ 102 w 365"/>
              <a:gd name="T33" fmla="*/ 286 h 417"/>
              <a:gd name="T34" fmla="*/ 183 w 365"/>
              <a:gd name="T35" fmla="*/ 348 h 417"/>
              <a:gd name="T36" fmla="*/ 264 w 365"/>
              <a:gd name="T37" fmla="*/ 286 h 417"/>
              <a:gd name="T38" fmla="*/ 300 w 365"/>
              <a:gd name="T39" fmla="*/ 208 h 417"/>
              <a:gd name="T40" fmla="*/ 300 w 365"/>
              <a:gd name="T41" fmla="*/ 84 h 417"/>
              <a:gd name="T42" fmla="*/ 268 w 365"/>
              <a:gd name="T43" fmla="*/ 74 h 417"/>
              <a:gd name="T44" fmla="*/ 183 w 365"/>
              <a:gd name="T45" fmla="*/ 65 h 417"/>
              <a:gd name="T46" fmla="*/ 66 w 365"/>
              <a:gd name="T47" fmla="*/ 84 h 417"/>
              <a:gd name="T48" fmla="*/ 39 w 365"/>
              <a:gd name="T49" fmla="*/ 67 h 417"/>
              <a:gd name="T50" fmla="*/ 39 w 365"/>
              <a:gd name="T51" fmla="*/ 208 h 417"/>
              <a:gd name="T52" fmla="*/ 82 w 365"/>
              <a:gd name="T53" fmla="*/ 303 h 417"/>
              <a:gd name="T54" fmla="*/ 183 w 365"/>
              <a:gd name="T55" fmla="*/ 376 h 417"/>
              <a:gd name="T56" fmla="*/ 284 w 365"/>
              <a:gd name="T57" fmla="*/ 303 h 417"/>
              <a:gd name="T58" fmla="*/ 326 w 365"/>
              <a:gd name="T59" fmla="*/ 208 h 417"/>
              <a:gd name="T60" fmla="*/ 326 w 365"/>
              <a:gd name="T61" fmla="*/ 67 h 417"/>
              <a:gd name="T62" fmla="*/ 274 w 365"/>
              <a:gd name="T63" fmla="*/ 49 h 417"/>
              <a:gd name="T64" fmla="*/ 183 w 365"/>
              <a:gd name="T65" fmla="*/ 39 h 417"/>
              <a:gd name="T66" fmla="*/ 39 w 365"/>
              <a:gd name="T67" fmla="*/ 6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5" h="417">
                <a:moveTo>
                  <a:pt x="6" y="41"/>
                </a:moveTo>
                <a:cubicBezTo>
                  <a:pt x="48" y="13"/>
                  <a:pt x="122" y="0"/>
                  <a:pt x="183" y="0"/>
                </a:cubicBezTo>
                <a:cubicBezTo>
                  <a:pt x="215" y="0"/>
                  <a:pt x="250" y="3"/>
                  <a:pt x="283" y="11"/>
                </a:cubicBezTo>
                <a:cubicBezTo>
                  <a:pt x="313" y="18"/>
                  <a:pt x="340" y="28"/>
                  <a:pt x="359" y="41"/>
                </a:cubicBezTo>
                <a:cubicBezTo>
                  <a:pt x="363" y="43"/>
                  <a:pt x="365" y="47"/>
                  <a:pt x="365" y="52"/>
                </a:cubicBezTo>
                <a:cubicBezTo>
                  <a:pt x="365" y="208"/>
                  <a:pt x="365" y="208"/>
                  <a:pt x="365" y="208"/>
                </a:cubicBezTo>
                <a:cubicBezTo>
                  <a:pt x="365" y="252"/>
                  <a:pt x="344" y="294"/>
                  <a:pt x="314" y="329"/>
                </a:cubicBezTo>
                <a:cubicBezTo>
                  <a:pt x="276" y="372"/>
                  <a:pt x="226" y="404"/>
                  <a:pt x="187" y="416"/>
                </a:cubicBezTo>
                <a:cubicBezTo>
                  <a:pt x="186" y="417"/>
                  <a:pt x="184" y="417"/>
                  <a:pt x="183" y="417"/>
                </a:cubicBezTo>
                <a:cubicBezTo>
                  <a:pt x="181" y="417"/>
                  <a:pt x="180" y="417"/>
                  <a:pt x="178" y="416"/>
                </a:cubicBezTo>
                <a:cubicBezTo>
                  <a:pt x="140" y="404"/>
                  <a:pt x="89" y="372"/>
                  <a:pt x="52" y="329"/>
                </a:cubicBezTo>
                <a:cubicBezTo>
                  <a:pt x="22" y="294"/>
                  <a:pt x="0" y="252"/>
                  <a:pt x="0" y="20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3" y="43"/>
                  <a:pt x="6" y="41"/>
                </a:cubicBezTo>
                <a:close/>
                <a:moveTo>
                  <a:pt x="66" y="84"/>
                </a:moveTo>
                <a:cubicBezTo>
                  <a:pt x="66" y="208"/>
                  <a:pt x="66" y="208"/>
                  <a:pt x="66" y="208"/>
                </a:cubicBezTo>
                <a:cubicBezTo>
                  <a:pt x="66" y="237"/>
                  <a:pt x="84" y="265"/>
                  <a:pt x="102" y="286"/>
                </a:cubicBezTo>
                <a:cubicBezTo>
                  <a:pt x="122" y="310"/>
                  <a:pt x="153" y="335"/>
                  <a:pt x="183" y="348"/>
                </a:cubicBezTo>
                <a:cubicBezTo>
                  <a:pt x="213" y="335"/>
                  <a:pt x="244" y="310"/>
                  <a:pt x="264" y="286"/>
                </a:cubicBezTo>
                <a:cubicBezTo>
                  <a:pt x="282" y="265"/>
                  <a:pt x="300" y="237"/>
                  <a:pt x="300" y="208"/>
                </a:cubicBezTo>
                <a:cubicBezTo>
                  <a:pt x="300" y="84"/>
                  <a:pt x="300" y="84"/>
                  <a:pt x="300" y="84"/>
                </a:cubicBezTo>
                <a:cubicBezTo>
                  <a:pt x="290" y="80"/>
                  <a:pt x="279" y="77"/>
                  <a:pt x="268" y="74"/>
                </a:cubicBezTo>
                <a:cubicBezTo>
                  <a:pt x="241" y="68"/>
                  <a:pt x="211" y="65"/>
                  <a:pt x="183" y="65"/>
                </a:cubicBezTo>
                <a:cubicBezTo>
                  <a:pt x="149" y="65"/>
                  <a:pt x="100" y="71"/>
                  <a:pt x="66" y="84"/>
                </a:cubicBezTo>
                <a:close/>
                <a:moveTo>
                  <a:pt x="39" y="67"/>
                </a:moveTo>
                <a:cubicBezTo>
                  <a:pt x="39" y="208"/>
                  <a:pt x="39" y="208"/>
                  <a:pt x="39" y="208"/>
                </a:cubicBezTo>
                <a:cubicBezTo>
                  <a:pt x="39" y="244"/>
                  <a:pt x="59" y="277"/>
                  <a:pt x="82" y="303"/>
                </a:cubicBezTo>
                <a:cubicBezTo>
                  <a:pt x="106" y="332"/>
                  <a:pt x="146" y="363"/>
                  <a:pt x="183" y="376"/>
                </a:cubicBezTo>
                <a:cubicBezTo>
                  <a:pt x="220" y="363"/>
                  <a:pt x="259" y="332"/>
                  <a:pt x="284" y="303"/>
                </a:cubicBezTo>
                <a:cubicBezTo>
                  <a:pt x="306" y="277"/>
                  <a:pt x="326" y="244"/>
                  <a:pt x="326" y="208"/>
                </a:cubicBezTo>
                <a:cubicBezTo>
                  <a:pt x="326" y="67"/>
                  <a:pt x="326" y="67"/>
                  <a:pt x="326" y="67"/>
                </a:cubicBezTo>
                <a:cubicBezTo>
                  <a:pt x="310" y="59"/>
                  <a:pt x="291" y="53"/>
                  <a:pt x="274" y="49"/>
                </a:cubicBezTo>
                <a:cubicBezTo>
                  <a:pt x="245" y="42"/>
                  <a:pt x="213" y="39"/>
                  <a:pt x="183" y="39"/>
                </a:cubicBezTo>
                <a:cubicBezTo>
                  <a:pt x="142" y="39"/>
                  <a:pt x="79" y="47"/>
                  <a:pt x="39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2" name="Freeform 39"/>
          <p:cNvSpPr>
            <a:spLocks noEditPoints="1"/>
          </p:cNvSpPr>
          <p:nvPr userDrawn="1"/>
        </p:nvSpPr>
        <p:spPr bwMode="auto">
          <a:xfrm>
            <a:off x="7473256" y="2174875"/>
            <a:ext cx="429271" cy="429271"/>
          </a:xfrm>
          <a:custGeom>
            <a:avLst/>
            <a:gdLst>
              <a:gd name="T0" fmla="*/ 221 w 441"/>
              <a:gd name="T1" fmla="*/ 0 h 441"/>
              <a:gd name="T2" fmla="*/ 0 w 441"/>
              <a:gd name="T3" fmla="*/ 221 h 441"/>
              <a:gd name="T4" fmla="*/ 221 w 441"/>
              <a:gd name="T5" fmla="*/ 441 h 441"/>
              <a:gd name="T6" fmla="*/ 441 w 441"/>
              <a:gd name="T7" fmla="*/ 221 h 441"/>
              <a:gd name="T8" fmla="*/ 221 w 441"/>
              <a:gd name="T9" fmla="*/ 0 h 441"/>
              <a:gd name="T10" fmla="*/ 356 w 441"/>
              <a:gd name="T11" fmla="*/ 125 h 441"/>
              <a:gd name="T12" fmla="*/ 386 w 441"/>
              <a:gd name="T13" fmla="*/ 221 h 441"/>
              <a:gd name="T14" fmla="*/ 221 w 441"/>
              <a:gd name="T15" fmla="*/ 386 h 441"/>
              <a:gd name="T16" fmla="*/ 125 w 441"/>
              <a:gd name="T17" fmla="*/ 355 h 441"/>
              <a:gd name="T18" fmla="*/ 356 w 441"/>
              <a:gd name="T19" fmla="*/ 125 h 441"/>
              <a:gd name="T20" fmla="*/ 86 w 441"/>
              <a:gd name="T21" fmla="*/ 316 h 441"/>
              <a:gd name="T22" fmla="*/ 56 w 441"/>
              <a:gd name="T23" fmla="*/ 221 h 441"/>
              <a:gd name="T24" fmla="*/ 221 w 441"/>
              <a:gd name="T25" fmla="*/ 55 h 441"/>
              <a:gd name="T26" fmla="*/ 317 w 441"/>
              <a:gd name="T27" fmla="*/ 86 h 441"/>
              <a:gd name="T28" fmla="*/ 86 w 441"/>
              <a:gd name="T29" fmla="*/ 316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1" h="441">
                <a:moveTo>
                  <a:pt x="221" y="0"/>
                </a:moveTo>
                <a:cubicBezTo>
                  <a:pt x="99" y="0"/>
                  <a:pt x="0" y="99"/>
                  <a:pt x="0" y="221"/>
                </a:cubicBezTo>
                <a:cubicBezTo>
                  <a:pt x="0" y="342"/>
                  <a:pt x="99" y="441"/>
                  <a:pt x="221" y="441"/>
                </a:cubicBezTo>
                <a:cubicBezTo>
                  <a:pt x="343" y="441"/>
                  <a:pt x="441" y="342"/>
                  <a:pt x="441" y="221"/>
                </a:cubicBezTo>
                <a:cubicBezTo>
                  <a:pt x="441" y="99"/>
                  <a:pt x="343" y="0"/>
                  <a:pt x="221" y="0"/>
                </a:cubicBezTo>
                <a:close/>
                <a:moveTo>
                  <a:pt x="356" y="125"/>
                </a:moveTo>
                <a:cubicBezTo>
                  <a:pt x="375" y="152"/>
                  <a:pt x="386" y="185"/>
                  <a:pt x="386" y="221"/>
                </a:cubicBezTo>
                <a:cubicBezTo>
                  <a:pt x="386" y="312"/>
                  <a:pt x="312" y="386"/>
                  <a:pt x="221" y="386"/>
                </a:cubicBezTo>
                <a:cubicBezTo>
                  <a:pt x="185" y="386"/>
                  <a:pt x="152" y="375"/>
                  <a:pt x="125" y="355"/>
                </a:cubicBezTo>
                <a:cubicBezTo>
                  <a:pt x="356" y="125"/>
                  <a:pt x="356" y="125"/>
                  <a:pt x="356" y="125"/>
                </a:cubicBezTo>
                <a:close/>
                <a:moveTo>
                  <a:pt x="86" y="316"/>
                </a:moveTo>
                <a:cubicBezTo>
                  <a:pt x="67" y="289"/>
                  <a:pt x="56" y="256"/>
                  <a:pt x="56" y="221"/>
                </a:cubicBezTo>
                <a:cubicBezTo>
                  <a:pt x="56" y="129"/>
                  <a:pt x="130" y="55"/>
                  <a:pt x="221" y="55"/>
                </a:cubicBezTo>
                <a:cubicBezTo>
                  <a:pt x="257" y="55"/>
                  <a:pt x="290" y="67"/>
                  <a:pt x="317" y="86"/>
                </a:cubicBezTo>
                <a:lnTo>
                  <a:pt x="86" y="316"/>
                </a:lnTo>
                <a:close/>
              </a:path>
            </a:pathLst>
          </a:custGeom>
          <a:solidFill>
            <a:srgbClr val="D312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49" name="Freeform 6"/>
          <p:cNvSpPr>
            <a:spLocks noEditPoints="1"/>
          </p:cNvSpPr>
          <p:nvPr userDrawn="1"/>
        </p:nvSpPr>
        <p:spPr bwMode="auto">
          <a:xfrm>
            <a:off x="7451634" y="3420224"/>
            <a:ext cx="472515" cy="452926"/>
          </a:xfrm>
          <a:custGeom>
            <a:avLst/>
            <a:gdLst>
              <a:gd name="T0" fmla="*/ 232 w 238"/>
              <a:gd name="T1" fmla="*/ 87 h 228"/>
              <a:gd name="T2" fmla="*/ 194 w 238"/>
              <a:gd name="T3" fmla="*/ 98 h 228"/>
              <a:gd name="T4" fmla="*/ 166 w 238"/>
              <a:gd name="T5" fmla="*/ 90 h 228"/>
              <a:gd name="T6" fmla="*/ 150 w 238"/>
              <a:gd name="T7" fmla="*/ 111 h 228"/>
              <a:gd name="T8" fmla="*/ 204 w 238"/>
              <a:gd name="T9" fmla="*/ 18 h 228"/>
              <a:gd name="T10" fmla="*/ 204 w 238"/>
              <a:gd name="T11" fmla="*/ 13 h 228"/>
              <a:gd name="T12" fmla="*/ 198 w 238"/>
              <a:gd name="T13" fmla="*/ 12 h 228"/>
              <a:gd name="T14" fmla="*/ 197 w 238"/>
              <a:gd name="T15" fmla="*/ 13 h 228"/>
              <a:gd name="T16" fmla="*/ 125 w 238"/>
              <a:gd name="T17" fmla="*/ 86 h 228"/>
              <a:gd name="T18" fmla="*/ 152 w 238"/>
              <a:gd name="T19" fmla="*/ 8 h 228"/>
              <a:gd name="T20" fmla="*/ 145 w 238"/>
              <a:gd name="T21" fmla="*/ 2 h 228"/>
              <a:gd name="T22" fmla="*/ 144 w 238"/>
              <a:gd name="T23" fmla="*/ 4 h 228"/>
              <a:gd name="T24" fmla="*/ 113 w 238"/>
              <a:gd name="T25" fmla="*/ 66 h 228"/>
              <a:gd name="T26" fmla="*/ 40 w 238"/>
              <a:gd name="T27" fmla="*/ 9 h 228"/>
              <a:gd name="T28" fmla="*/ 32 w 238"/>
              <a:gd name="T29" fmla="*/ 13 h 228"/>
              <a:gd name="T30" fmla="*/ 33 w 238"/>
              <a:gd name="T31" fmla="*/ 15 h 228"/>
              <a:gd name="T32" fmla="*/ 81 w 238"/>
              <a:gd name="T33" fmla="*/ 82 h 228"/>
              <a:gd name="T34" fmla="*/ 19 w 238"/>
              <a:gd name="T35" fmla="*/ 40 h 228"/>
              <a:gd name="T36" fmla="*/ 19 w 238"/>
              <a:gd name="T37" fmla="*/ 40 h 228"/>
              <a:gd name="T38" fmla="*/ 12 w 238"/>
              <a:gd name="T39" fmla="*/ 39 h 228"/>
              <a:gd name="T40" fmla="*/ 11 w 238"/>
              <a:gd name="T41" fmla="*/ 45 h 228"/>
              <a:gd name="T42" fmla="*/ 45 w 238"/>
              <a:gd name="T43" fmla="*/ 82 h 228"/>
              <a:gd name="T44" fmla="*/ 6 w 238"/>
              <a:gd name="T45" fmla="*/ 104 h 228"/>
              <a:gd name="T46" fmla="*/ 6 w 238"/>
              <a:gd name="T47" fmla="*/ 104 h 228"/>
              <a:gd name="T48" fmla="*/ 0 w 238"/>
              <a:gd name="T49" fmla="*/ 107 h 228"/>
              <a:gd name="T50" fmla="*/ 4 w 238"/>
              <a:gd name="T51" fmla="*/ 113 h 228"/>
              <a:gd name="T52" fmla="*/ 35 w 238"/>
              <a:gd name="T53" fmla="*/ 187 h 228"/>
              <a:gd name="T54" fmla="*/ 38 w 238"/>
              <a:gd name="T55" fmla="*/ 193 h 228"/>
              <a:gd name="T56" fmla="*/ 65 w 238"/>
              <a:gd name="T57" fmla="*/ 155 h 228"/>
              <a:gd name="T58" fmla="*/ 81 w 238"/>
              <a:gd name="T59" fmla="*/ 167 h 228"/>
              <a:gd name="T60" fmla="*/ 61 w 238"/>
              <a:gd name="T61" fmla="*/ 226 h 228"/>
              <a:gd name="T62" fmla="*/ 67 w 238"/>
              <a:gd name="T63" fmla="*/ 224 h 228"/>
              <a:gd name="T64" fmla="*/ 67 w 238"/>
              <a:gd name="T65" fmla="*/ 223 h 228"/>
              <a:gd name="T66" fmla="*/ 133 w 238"/>
              <a:gd name="T67" fmla="*/ 179 h 228"/>
              <a:gd name="T68" fmla="*/ 157 w 238"/>
              <a:gd name="T69" fmla="*/ 228 h 228"/>
              <a:gd name="T70" fmla="*/ 160 w 238"/>
              <a:gd name="T71" fmla="*/ 220 h 228"/>
              <a:gd name="T72" fmla="*/ 142 w 238"/>
              <a:gd name="T73" fmla="*/ 171 h 228"/>
              <a:gd name="T74" fmla="*/ 146 w 238"/>
              <a:gd name="T75" fmla="*/ 155 h 228"/>
              <a:gd name="T76" fmla="*/ 211 w 238"/>
              <a:gd name="T77" fmla="*/ 216 h 228"/>
              <a:gd name="T78" fmla="*/ 217 w 238"/>
              <a:gd name="T79" fmla="*/ 216 h 228"/>
              <a:gd name="T80" fmla="*/ 174 w 238"/>
              <a:gd name="T81" fmla="*/ 163 h 228"/>
              <a:gd name="T82" fmla="*/ 198 w 238"/>
              <a:gd name="T83" fmla="*/ 159 h 228"/>
              <a:gd name="T84" fmla="*/ 142 w 238"/>
              <a:gd name="T85" fmla="*/ 131 h 228"/>
              <a:gd name="T86" fmla="*/ 235 w 238"/>
              <a:gd name="T87" fmla="*/ 96 h 228"/>
              <a:gd name="T88" fmla="*/ 234 w 238"/>
              <a:gd name="T89" fmla="*/ 87 h 228"/>
              <a:gd name="T90" fmla="*/ 109 w 238"/>
              <a:gd name="T91" fmla="*/ 90 h 228"/>
              <a:gd name="T92" fmla="*/ 93 w 238"/>
              <a:gd name="T93" fmla="*/ 74 h 228"/>
              <a:gd name="T94" fmla="*/ 45 w 238"/>
              <a:gd name="T95" fmla="*/ 115 h 228"/>
              <a:gd name="T96" fmla="*/ 69 w 238"/>
              <a:gd name="T97" fmla="*/ 115 h 228"/>
              <a:gd name="T98" fmla="*/ 85 w 238"/>
              <a:gd name="T99" fmla="*/ 187 h 228"/>
              <a:gd name="T100" fmla="*/ 113 w 238"/>
              <a:gd name="T101" fmla="*/ 151 h 228"/>
              <a:gd name="T102" fmla="*/ 85 w 238"/>
              <a:gd name="T103" fmla="*/ 187 h 228"/>
              <a:gd name="T104" fmla="*/ 142 w 238"/>
              <a:gd name="T105" fmla="*/ 147 h 228"/>
              <a:gd name="T106" fmla="*/ 101 w 238"/>
              <a:gd name="T107" fmla="*/ 147 h 228"/>
              <a:gd name="T108" fmla="*/ 85 w 238"/>
              <a:gd name="T109" fmla="*/ 143 h 228"/>
              <a:gd name="T110" fmla="*/ 81 w 238"/>
              <a:gd name="T111" fmla="*/ 127 h 228"/>
              <a:gd name="T112" fmla="*/ 77 w 238"/>
              <a:gd name="T113" fmla="*/ 107 h 228"/>
              <a:gd name="T114" fmla="*/ 105 w 238"/>
              <a:gd name="T115" fmla="*/ 107 h 228"/>
              <a:gd name="T116" fmla="*/ 129 w 238"/>
              <a:gd name="T117" fmla="*/ 111 h 228"/>
              <a:gd name="T118" fmla="*/ 146 w 238"/>
              <a:gd name="T119" fmla="*/ 123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8" h="228">
                <a:moveTo>
                  <a:pt x="234" y="87"/>
                </a:moveTo>
                <a:cubicBezTo>
                  <a:pt x="233" y="87"/>
                  <a:pt x="233" y="87"/>
                  <a:pt x="232" y="87"/>
                </a:cubicBezTo>
                <a:cubicBezTo>
                  <a:pt x="232" y="87"/>
                  <a:pt x="232" y="87"/>
                  <a:pt x="232" y="87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82" y="103"/>
                  <a:pt x="182" y="103"/>
                  <a:pt x="182" y="10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1"/>
                  <a:pt x="146" y="104"/>
                  <a:pt x="146" y="103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206" y="17"/>
                  <a:pt x="206" y="14"/>
                  <a:pt x="205" y="13"/>
                </a:cubicBezTo>
                <a:cubicBezTo>
                  <a:pt x="205" y="13"/>
                  <a:pt x="204" y="13"/>
                  <a:pt x="204" y="13"/>
                </a:cubicBezTo>
                <a:cubicBezTo>
                  <a:pt x="204" y="13"/>
                  <a:pt x="204" y="12"/>
                  <a:pt x="204" y="12"/>
                </a:cubicBezTo>
                <a:cubicBezTo>
                  <a:pt x="203" y="11"/>
                  <a:pt x="200" y="10"/>
                  <a:pt x="198" y="12"/>
                </a:cubicBezTo>
                <a:cubicBezTo>
                  <a:pt x="198" y="12"/>
                  <a:pt x="198" y="12"/>
                  <a:pt x="198" y="12"/>
                </a:cubicBezTo>
                <a:cubicBezTo>
                  <a:pt x="197" y="12"/>
                  <a:pt x="197" y="12"/>
                  <a:pt x="197" y="13"/>
                </a:cubicBezTo>
                <a:cubicBezTo>
                  <a:pt x="137" y="86"/>
                  <a:pt x="137" y="86"/>
                  <a:pt x="137" y="86"/>
                </a:cubicBezTo>
                <a:cubicBezTo>
                  <a:pt x="125" y="86"/>
                  <a:pt x="125" y="86"/>
                  <a:pt x="125" y="86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52" y="8"/>
                  <a:pt x="152" y="8"/>
                  <a:pt x="152" y="8"/>
                </a:cubicBezTo>
                <a:cubicBezTo>
                  <a:pt x="153" y="6"/>
                  <a:pt x="152" y="4"/>
                  <a:pt x="151" y="3"/>
                </a:cubicBezTo>
                <a:cubicBezTo>
                  <a:pt x="150" y="1"/>
                  <a:pt x="147" y="0"/>
                  <a:pt x="145" y="2"/>
                </a:cubicBezTo>
                <a:cubicBezTo>
                  <a:pt x="144" y="2"/>
                  <a:pt x="144" y="3"/>
                  <a:pt x="144" y="4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4"/>
                  <a:pt x="144" y="4"/>
                  <a:pt x="144" y="4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85" y="62"/>
                  <a:pt x="85" y="62"/>
                  <a:pt x="85" y="62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8"/>
                  <a:pt x="37" y="7"/>
                  <a:pt x="35" y="8"/>
                </a:cubicBezTo>
                <a:cubicBezTo>
                  <a:pt x="33" y="8"/>
                  <a:pt x="31" y="11"/>
                  <a:pt x="32" y="13"/>
                </a:cubicBezTo>
                <a:cubicBezTo>
                  <a:pt x="32" y="14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81" y="82"/>
                  <a:pt x="81" y="82"/>
                  <a:pt x="81" y="82"/>
                </a:cubicBezTo>
                <a:cubicBezTo>
                  <a:pt x="73" y="94"/>
                  <a:pt x="73" y="94"/>
                  <a:pt x="73" y="94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7" y="38"/>
                  <a:pt x="15" y="38"/>
                  <a:pt x="13" y="39"/>
                </a:cubicBezTo>
                <a:cubicBezTo>
                  <a:pt x="13" y="39"/>
                  <a:pt x="12" y="39"/>
                  <a:pt x="12" y="39"/>
                </a:cubicBezTo>
                <a:cubicBezTo>
                  <a:pt x="12" y="39"/>
                  <a:pt x="12" y="39"/>
                  <a:pt x="12" y="39"/>
                </a:cubicBezTo>
                <a:cubicBezTo>
                  <a:pt x="10" y="41"/>
                  <a:pt x="10" y="43"/>
                  <a:pt x="11" y="45"/>
                </a:cubicBezTo>
                <a:cubicBezTo>
                  <a:pt x="11" y="46"/>
                  <a:pt x="12" y="46"/>
                  <a:pt x="12" y="46"/>
                </a:cubicBezTo>
                <a:cubicBezTo>
                  <a:pt x="45" y="82"/>
                  <a:pt x="45" y="82"/>
                  <a:pt x="45" y="82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3" y="103"/>
                  <a:pt x="1" y="105"/>
                  <a:pt x="1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1"/>
                  <a:pt x="2" y="112"/>
                  <a:pt x="4" y="113"/>
                </a:cubicBezTo>
                <a:cubicBezTo>
                  <a:pt x="65" y="131"/>
                  <a:pt x="65" y="131"/>
                  <a:pt x="65" y="131"/>
                </a:cubicBezTo>
                <a:cubicBezTo>
                  <a:pt x="35" y="187"/>
                  <a:pt x="35" y="187"/>
                  <a:pt x="35" y="187"/>
                </a:cubicBezTo>
                <a:cubicBezTo>
                  <a:pt x="34" y="189"/>
                  <a:pt x="35" y="192"/>
                  <a:pt x="37" y="193"/>
                </a:cubicBezTo>
                <a:cubicBezTo>
                  <a:pt x="37" y="193"/>
                  <a:pt x="38" y="193"/>
                  <a:pt x="38" y="193"/>
                </a:cubicBezTo>
                <a:cubicBezTo>
                  <a:pt x="40" y="194"/>
                  <a:pt x="43" y="193"/>
                  <a:pt x="44" y="190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59" y="220"/>
                  <a:pt x="59" y="220"/>
                  <a:pt x="59" y="220"/>
                </a:cubicBezTo>
                <a:cubicBezTo>
                  <a:pt x="58" y="222"/>
                  <a:pt x="59" y="224"/>
                  <a:pt x="61" y="226"/>
                </a:cubicBezTo>
                <a:cubicBezTo>
                  <a:pt x="63" y="227"/>
                  <a:pt x="66" y="226"/>
                  <a:pt x="67" y="224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7" y="224"/>
                  <a:pt x="67" y="223"/>
                  <a:pt x="67" y="223"/>
                </a:cubicBezTo>
                <a:cubicBezTo>
                  <a:pt x="67" y="223"/>
                  <a:pt x="67" y="223"/>
                  <a:pt x="67" y="223"/>
                </a:cubicBezTo>
                <a:cubicBezTo>
                  <a:pt x="71" y="214"/>
                  <a:pt x="79" y="196"/>
                  <a:pt x="81" y="191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53" y="227"/>
                  <a:pt x="155" y="228"/>
                  <a:pt x="157" y="228"/>
                </a:cubicBezTo>
                <a:cubicBezTo>
                  <a:pt x="159" y="228"/>
                  <a:pt x="161" y="226"/>
                  <a:pt x="161" y="223"/>
                </a:cubicBezTo>
                <a:cubicBezTo>
                  <a:pt x="161" y="222"/>
                  <a:pt x="161" y="221"/>
                  <a:pt x="160" y="220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42" y="171"/>
                  <a:pt x="142" y="171"/>
                  <a:pt x="142" y="171"/>
                </a:cubicBezTo>
                <a:cubicBezTo>
                  <a:pt x="129" y="155"/>
                  <a:pt x="129" y="155"/>
                  <a:pt x="129" y="155"/>
                </a:cubicBezTo>
                <a:cubicBezTo>
                  <a:pt x="129" y="155"/>
                  <a:pt x="145" y="155"/>
                  <a:pt x="146" y="155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1" y="216"/>
                  <a:pt x="211" y="216"/>
                  <a:pt x="211" y="216"/>
                </a:cubicBezTo>
                <a:cubicBezTo>
                  <a:pt x="213" y="217"/>
                  <a:pt x="216" y="217"/>
                  <a:pt x="217" y="216"/>
                </a:cubicBezTo>
                <a:cubicBezTo>
                  <a:pt x="219" y="214"/>
                  <a:pt x="219" y="211"/>
                  <a:pt x="218" y="209"/>
                </a:cubicBezTo>
                <a:cubicBezTo>
                  <a:pt x="174" y="163"/>
                  <a:pt x="174" y="163"/>
                  <a:pt x="174" y="163"/>
                </a:cubicBezTo>
                <a:cubicBezTo>
                  <a:pt x="198" y="163"/>
                  <a:pt x="198" y="163"/>
                  <a:pt x="198" y="163"/>
                </a:cubicBezTo>
                <a:cubicBezTo>
                  <a:pt x="198" y="159"/>
                  <a:pt x="198" y="159"/>
                  <a:pt x="198" y="159"/>
                </a:cubicBezTo>
                <a:cubicBezTo>
                  <a:pt x="166" y="155"/>
                  <a:pt x="166" y="155"/>
                  <a:pt x="166" y="155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235" y="96"/>
                  <a:pt x="235" y="96"/>
                  <a:pt x="235" y="96"/>
                </a:cubicBezTo>
                <a:cubicBezTo>
                  <a:pt x="237" y="95"/>
                  <a:pt x="238" y="93"/>
                  <a:pt x="238" y="91"/>
                </a:cubicBezTo>
                <a:cubicBezTo>
                  <a:pt x="238" y="89"/>
                  <a:pt x="236" y="87"/>
                  <a:pt x="234" y="87"/>
                </a:cubicBezTo>
                <a:close/>
                <a:moveTo>
                  <a:pt x="109" y="74"/>
                </a:moveTo>
                <a:cubicBezTo>
                  <a:pt x="109" y="90"/>
                  <a:pt x="109" y="90"/>
                  <a:pt x="109" y="90"/>
                </a:cubicBezTo>
                <a:cubicBezTo>
                  <a:pt x="97" y="86"/>
                  <a:pt x="97" y="86"/>
                  <a:pt x="97" y="86"/>
                </a:cubicBezTo>
                <a:cubicBezTo>
                  <a:pt x="93" y="74"/>
                  <a:pt x="93" y="74"/>
                  <a:pt x="93" y="74"/>
                </a:cubicBezTo>
                <a:lnTo>
                  <a:pt x="109" y="74"/>
                </a:lnTo>
                <a:close/>
                <a:moveTo>
                  <a:pt x="45" y="115"/>
                </a:moveTo>
                <a:cubicBezTo>
                  <a:pt x="53" y="90"/>
                  <a:pt x="53" y="90"/>
                  <a:pt x="53" y="90"/>
                </a:cubicBezTo>
                <a:cubicBezTo>
                  <a:pt x="69" y="115"/>
                  <a:pt x="69" y="115"/>
                  <a:pt x="69" y="115"/>
                </a:cubicBezTo>
                <a:lnTo>
                  <a:pt x="45" y="115"/>
                </a:lnTo>
                <a:close/>
                <a:moveTo>
                  <a:pt x="85" y="187"/>
                </a:moveTo>
                <a:cubicBezTo>
                  <a:pt x="87" y="184"/>
                  <a:pt x="102" y="161"/>
                  <a:pt x="105" y="155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29" y="171"/>
                  <a:pt x="129" y="171"/>
                  <a:pt x="129" y="171"/>
                </a:cubicBezTo>
                <a:lnTo>
                  <a:pt x="85" y="187"/>
                </a:lnTo>
                <a:close/>
                <a:moveTo>
                  <a:pt x="129" y="127"/>
                </a:moveTo>
                <a:cubicBezTo>
                  <a:pt x="142" y="147"/>
                  <a:pt x="142" y="147"/>
                  <a:pt x="142" y="147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01" y="147"/>
                  <a:pt x="101" y="147"/>
                  <a:pt x="101" y="147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69" y="147"/>
                  <a:pt x="69" y="147"/>
                  <a:pt x="69" y="147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89" y="90"/>
                  <a:pt x="89" y="90"/>
                  <a:pt x="89" y="90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7" y="111"/>
                  <a:pt x="137" y="111"/>
                  <a:pt x="137" y="111"/>
                </a:cubicBezTo>
                <a:cubicBezTo>
                  <a:pt x="146" y="123"/>
                  <a:pt x="146" y="123"/>
                  <a:pt x="146" y="123"/>
                </a:cubicBezTo>
                <a:lnTo>
                  <a:pt x="129" y="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75" name="Freeform 43"/>
          <p:cNvSpPr>
            <a:spLocks/>
          </p:cNvSpPr>
          <p:nvPr userDrawn="1"/>
        </p:nvSpPr>
        <p:spPr bwMode="auto">
          <a:xfrm>
            <a:off x="6470646" y="3503261"/>
            <a:ext cx="459239" cy="286852"/>
          </a:xfrm>
          <a:custGeom>
            <a:avLst/>
            <a:gdLst>
              <a:gd name="T0" fmla="*/ 231 w 410"/>
              <a:gd name="T1" fmla="*/ 0 h 257"/>
              <a:gd name="T2" fmla="*/ 139 w 410"/>
              <a:gd name="T3" fmla="*/ 57 h 257"/>
              <a:gd name="T4" fmla="*/ 116 w 410"/>
              <a:gd name="T5" fmla="*/ 52 h 257"/>
              <a:gd name="T6" fmla="*/ 64 w 410"/>
              <a:gd name="T7" fmla="*/ 103 h 257"/>
              <a:gd name="T8" fmla="*/ 64 w 410"/>
              <a:gd name="T9" fmla="*/ 104 h 257"/>
              <a:gd name="T10" fmla="*/ 0 w 410"/>
              <a:gd name="T11" fmla="*/ 180 h 257"/>
              <a:gd name="T12" fmla="*/ 77 w 410"/>
              <a:gd name="T13" fmla="*/ 257 h 257"/>
              <a:gd name="T14" fmla="*/ 321 w 410"/>
              <a:gd name="T15" fmla="*/ 257 h 257"/>
              <a:gd name="T16" fmla="*/ 321 w 410"/>
              <a:gd name="T17" fmla="*/ 257 h 257"/>
              <a:gd name="T18" fmla="*/ 410 w 410"/>
              <a:gd name="T19" fmla="*/ 167 h 257"/>
              <a:gd name="T20" fmla="*/ 330 w 410"/>
              <a:gd name="T21" fmla="*/ 78 h 257"/>
              <a:gd name="T22" fmla="*/ 231 w 410"/>
              <a:gd name="T2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0" h="257">
                <a:moveTo>
                  <a:pt x="231" y="0"/>
                </a:moveTo>
                <a:cubicBezTo>
                  <a:pt x="191" y="0"/>
                  <a:pt x="156" y="24"/>
                  <a:pt x="139" y="57"/>
                </a:cubicBezTo>
                <a:cubicBezTo>
                  <a:pt x="132" y="54"/>
                  <a:pt x="124" y="52"/>
                  <a:pt x="116" y="52"/>
                </a:cubicBezTo>
                <a:cubicBezTo>
                  <a:pt x="87" y="52"/>
                  <a:pt x="64" y="75"/>
                  <a:pt x="64" y="103"/>
                </a:cubicBezTo>
                <a:cubicBezTo>
                  <a:pt x="64" y="103"/>
                  <a:pt x="64" y="104"/>
                  <a:pt x="64" y="104"/>
                </a:cubicBezTo>
                <a:cubicBezTo>
                  <a:pt x="28" y="110"/>
                  <a:pt x="0" y="142"/>
                  <a:pt x="0" y="180"/>
                </a:cubicBezTo>
                <a:cubicBezTo>
                  <a:pt x="0" y="222"/>
                  <a:pt x="35" y="257"/>
                  <a:pt x="77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70" y="257"/>
                  <a:pt x="410" y="217"/>
                  <a:pt x="410" y="167"/>
                </a:cubicBezTo>
                <a:cubicBezTo>
                  <a:pt x="410" y="121"/>
                  <a:pt x="375" y="83"/>
                  <a:pt x="330" y="78"/>
                </a:cubicBezTo>
                <a:cubicBezTo>
                  <a:pt x="319" y="33"/>
                  <a:pt x="279" y="0"/>
                  <a:pt x="23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60" name="Group 2059"/>
          <p:cNvGrpSpPr/>
          <p:nvPr userDrawn="1"/>
        </p:nvGrpSpPr>
        <p:grpSpPr>
          <a:xfrm>
            <a:off x="7469549" y="7267287"/>
            <a:ext cx="436685" cy="436074"/>
            <a:chOff x="7118350" y="3086100"/>
            <a:chExt cx="1135063" cy="1133475"/>
          </a:xfrm>
          <a:solidFill>
            <a:schemeClr val="accent3"/>
          </a:solidFill>
        </p:grpSpPr>
        <p:sp>
          <p:nvSpPr>
            <p:cNvPr id="661" name="Freeform 51"/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62" name="Freeform 52"/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12" name="Freeform 47"/>
          <p:cNvSpPr>
            <a:spLocks noEditPoints="1"/>
          </p:cNvSpPr>
          <p:nvPr userDrawn="1"/>
        </p:nvSpPr>
        <p:spPr bwMode="auto">
          <a:xfrm>
            <a:off x="6583677" y="2167168"/>
            <a:ext cx="279018" cy="444685"/>
          </a:xfrm>
          <a:custGeom>
            <a:avLst/>
            <a:gdLst>
              <a:gd name="T0" fmla="*/ 41 w 276"/>
              <a:gd name="T1" fmla="*/ 0 h 440"/>
              <a:gd name="T2" fmla="*/ 234 w 276"/>
              <a:gd name="T3" fmla="*/ 0 h 440"/>
              <a:gd name="T4" fmla="*/ 276 w 276"/>
              <a:gd name="T5" fmla="*/ 41 h 440"/>
              <a:gd name="T6" fmla="*/ 276 w 276"/>
              <a:gd name="T7" fmla="*/ 399 h 440"/>
              <a:gd name="T8" fmla="*/ 234 w 276"/>
              <a:gd name="T9" fmla="*/ 440 h 440"/>
              <a:gd name="T10" fmla="*/ 193 w 276"/>
              <a:gd name="T11" fmla="*/ 440 h 440"/>
              <a:gd name="T12" fmla="*/ 83 w 276"/>
              <a:gd name="T13" fmla="*/ 440 h 440"/>
              <a:gd name="T14" fmla="*/ 41 w 276"/>
              <a:gd name="T15" fmla="*/ 440 h 440"/>
              <a:gd name="T16" fmla="*/ 0 w 276"/>
              <a:gd name="T17" fmla="*/ 399 h 440"/>
              <a:gd name="T18" fmla="*/ 0 w 276"/>
              <a:gd name="T19" fmla="*/ 41 h 440"/>
              <a:gd name="T20" fmla="*/ 41 w 276"/>
              <a:gd name="T21" fmla="*/ 0 h 440"/>
              <a:gd name="T22" fmla="*/ 55 w 276"/>
              <a:gd name="T23" fmla="*/ 41 h 440"/>
              <a:gd name="T24" fmla="*/ 41 w 276"/>
              <a:gd name="T25" fmla="*/ 55 h 440"/>
              <a:gd name="T26" fmla="*/ 41 w 276"/>
              <a:gd name="T27" fmla="*/ 317 h 440"/>
              <a:gd name="T28" fmla="*/ 55 w 276"/>
              <a:gd name="T29" fmla="*/ 330 h 440"/>
              <a:gd name="T30" fmla="*/ 220 w 276"/>
              <a:gd name="T31" fmla="*/ 330 h 440"/>
              <a:gd name="T32" fmla="*/ 234 w 276"/>
              <a:gd name="T33" fmla="*/ 317 h 440"/>
              <a:gd name="T34" fmla="*/ 234 w 276"/>
              <a:gd name="T35" fmla="*/ 55 h 440"/>
              <a:gd name="T36" fmla="*/ 220 w 276"/>
              <a:gd name="T37" fmla="*/ 41 h 440"/>
              <a:gd name="T38" fmla="*/ 55 w 276"/>
              <a:gd name="T39" fmla="*/ 41 h 440"/>
              <a:gd name="T40" fmla="*/ 138 w 276"/>
              <a:gd name="T41" fmla="*/ 365 h 440"/>
              <a:gd name="T42" fmla="*/ 117 w 276"/>
              <a:gd name="T43" fmla="*/ 385 h 440"/>
              <a:gd name="T44" fmla="*/ 138 w 276"/>
              <a:gd name="T45" fmla="*/ 406 h 440"/>
              <a:gd name="T46" fmla="*/ 159 w 276"/>
              <a:gd name="T47" fmla="*/ 385 h 440"/>
              <a:gd name="T48" fmla="*/ 138 w 276"/>
              <a:gd name="T49" fmla="*/ 36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440">
                <a:moveTo>
                  <a:pt x="41" y="0"/>
                </a:moveTo>
                <a:cubicBezTo>
                  <a:pt x="234" y="0"/>
                  <a:pt x="234" y="0"/>
                  <a:pt x="234" y="0"/>
                </a:cubicBezTo>
                <a:cubicBezTo>
                  <a:pt x="257" y="0"/>
                  <a:pt x="276" y="18"/>
                  <a:pt x="276" y="41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76" y="422"/>
                  <a:pt x="257" y="440"/>
                  <a:pt x="234" y="440"/>
                </a:cubicBezTo>
                <a:cubicBezTo>
                  <a:pt x="193" y="440"/>
                  <a:pt x="193" y="440"/>
                  <a:pt x="193" y="440"/>
                </a:cubicBezTo>
                <a:cubicBezTo>
                  <a:pt x="83" y="440"/>
                  <a:pt x="83" y="440"/>
                  <a:pt x="83" y="440"/>
                </a:cubicBezTo>
                <a:cubicBezTo>
                  <a:pt x="41" y="440"/>
                  <a:pt x="41" y="440"/>
                  <a:pt x="41" y="440"/>
                </a:cubicBezTo>
                <a:cubicBezTo>
                  <a:pt x="19" y="440"/>
                  <a:pt x="0" y="422"/>
                  <a:pt x="0" y="39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lose/>
                <a:moveTo>
                  <a:pt x="55" y="41"/>
                </a:moveTo>
                <a:cubicBezTo>
                  <a:pt x="48" y="41"/>
                  <a:pt x="41" y="47"/>
                  <a:pt x="41" y="55"/>
                </a:cubicBezTo>
                <a:cubicBezTo>
                  <a:pt x="41" y="317"/>
                  <a:pt x="41" y="317"/>
                  <a:pt x="41" y="317"/>
                </a:cubicBezTo>
                <a:cubicBezTo>
                  <a:pt x="41" y="324"/>
                  <a:pt x="48" y="330"/>
                  <a:pt x="55" y="330"/>
                </a:cubicBezTo>
                <a:cubicBezTo>
                  <a:pt x="220" y="330"/>
                  <a:pt x="220" y="330"/>
                  <a:pt x="220" y="330"/>
                </a:cubicBezTo>
                <a:cubicBezTo>
                  <a:pt x="228" y="330"/>
                  <a:pt x="234" y="324"/>
                  <a:pt x="234" y="317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47"/>
                  <a:pt x="228" y="41"/>
                  <a:pt x="220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38" y="365"/>
                </a:moveTo>
                <a:cubicBezTo>
                  <a:pt x="126" y="365"/>
                  <a:pt x="117" y="374"/>
                  <a:pt x="117" y="385"/>
                </a:cubicBezTo>
                <a:cubicBezTo>
                  <a:pt x="117" y="397"/>
                  <a:pt x="126" y="406"/>
                  <a:pt x="138" y="406"/>
                </a:cubicBezTo>
                <a:cubicBezTo>
                  <a:pt x="149" y="406"/>
                  <a:pt x="159" y="397"/>
                  <a:pt x="159" y="385"/>
                </a:cubicBezTo>
                <a:cubicBezTo>
                  <a:pt x="159" y="374"/>
                  <a:pt x="149" y="365"/>
                  <a:pt x="138" y="3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8" name="Freeform 47"/>
          <p:cNvSpPr>
            <a:spLocks noEditPoints="1"/>
          </p:cNvSpPr>
          <p:nvPr userDrawn="1"/>
        </p:nvSpPr>
        <p:spPr bwMode="auto">
          <a:xfrm>
            <a:off x="6484354" y="2789684"/>
            <a:ext cx="477665" cy="479102"/>
          </a:xfrm>
          <a:custGeom>
            <a:avLst/>
            <a:gdLst>
              <a:gd name="T0" fmla="*/ 149 w 406"/>
              <a:gd name="T1" fmla="*/ 339 h 407"/>
              <a:gd name="T2" fmla="*/ 85 w 406"/>
              <a:gd name="T3" fmla="*/ 403 h 407"/>
              <a:gd name="T4" fmla="*/ 76 w 406"/>
              <a:gd name="T5" fmla="*/ 407 h 407"/>
              <a:gd name="T6" fmla="*/ 67 w 406"/>
              <a:gd name="T7" fmla="*/ 403 h 407"/>
              <a:gd name="T8" fmla="*/ 4 w 406"/>
              <a:gd name="T9" fmla="*/ 339 h 407"/>
              <a:gd name="T10" fmla="*/ 0 w 406"/>
              <a:gd name="T11" fmla="*/ 330 h 407"/>
              <a:gd name="T12" fmla="*/ 4 w 406"/>
              <a:gd name="T13" fmla="*/ 321 h 407"/>
              <a:gd name="T14" fmla="*/ 67 w 406"/>
              <a:gd name="T15" fmla="*/ 258 h 407"/>
              <a:gd name="T16" fmla="*/ 76 w 406"/>
              <a:gd name="T17" fmla="*/ 254 h 407"/>
              <a:gd name="T18" fmla="*/ 85 w 406"/>
              <a:gd name="T19" fmla="*/ 258 h 407"/>
              <a:gd name="T20" fmla="*/ 149 w 406"/>
              <a:gd name="T21" fmla="*/ 321 h 407"/>
              <a:gd name="T22" fmla="*/ 152 w 406"/>
              <a:gd name="T23" fmla="*/ 330 h 407"/>
              <a:gd name="T24" fmla="*/ 149 w 406"/>
              <a:gd name="T25" fmla="*/ 339 h 407"/>
              <a:gd name="T26" fmla="*/ 274 w 406"/>
              <a:gd name="T27" fmla="*/ 7 h 407"/>
              <a:gd name="T28" fmla="*/ 243 w 406"/>
              <a:gd name="T29" fmla="*/ 28 h 407"/>
              <a:gd name="T30" fmla="*/ 243 w 406"/>
              <a:gd name="T31" fmla="*/ 28 h 407"/>
              <a:gd name="T32" fmla="*/ 72 w 406"/>
              <a:gd name="T33" fmla="*/ 199 h 407"/>
              <a:gd name="T34" fmla="*/ 68 w 406"/>
              <a:gd name="T35" fmla="*/ 209 h 407"/>
              <a:gd name="T36" fmla="*/ 72 w 406"/>
              <a:gd name="T37" fmla="*/ 218 h 407"/>
              <a:gd name="T38" fmla="*/ 189 w 406"/>
              <a:gd name="T39" fmla="*/ 334 h 407"/>
              <a:gd name="T40" fmla="*/ 198 w 406"/>
              <a:gd name="T41" fmla="*/ 338 h 407"/>
              <a:gd name="T42" fmla="*/ 207 w 406"/>
              <a:gd name="T43" fmla="*/ 334 h 407"/>
              <a:gd name="T44" fmla="*/ 378 w 406"/>
              <a:gd name="T45" fmla="*/ 163 h 407"/>
              <a:gd name="T46" fmla="*/ 378 w 406"/>
              <a:gd name="T47" fmla="*/ 163 h 407"/>
              <a:gd name="T48" fmla="*/ 399 w 406"/>
              <a:gd name="T49" fmla="*/ 132 h 407"/>
              <a:gd name="T50" fmla="*/ 406 w 406"/>
              <a:gd name="T51" fmla="*/ 95 h 407"/>
              <a:gd name="T52" fmla="*/ 378 w 406"/>
              <a:gd name="T53" fmla="*/ 28 h 407"/>
              <a:gd name="T54" fmla="*/ 311 w 406"/>
              <a:gd name="T55" fmla="*/ 0 h 407"/>
              <a:gd name="T56" fmla="*/ 274 w 406"/>
              <a:gd name="T57" fmla="*/ 7 h 407"/>
              <a:gd name="T58" fmla="*/ 41 w 406"/>
              <a:gd name="T59" fmla="*/ 313 h 407"/>
              <a:gd name="T60" fmla="*/ 59 w 406"/>
              <a:gd name="T61" fmla="*/ 331 h 407"/>
              <a:gd name="T62" fmla="*/ 77 w 406"/>
              <a:gd name="T63" fmla="*/ 313 h 407"/>
              <a:gd name="T64" fmla="*/ 59 w 406"/>
              <a:gd name="T65" fmla="*/ 295 h 407"/>
              <a:gd name="T66" fmla="*/ 41 w 406"/>
              <a:gd name="T67" fmla="*/ 313 h 407"/>
              <a:gd name="T68" fmla="*/ 75 w 406"/>
              <a:gd name="T69" fmla="*/ 348 h 407"/>
              <a:gd name="T70" fmla="*/ 93 w 406"/>
              <a:gd name="T71" fmla="*/ 366 h 407"/>
              <a:gd name="T72" fmla="*/ 111 w 406"/>
              <a:gd name="T73" fmla="*/ 348 h 407"/>
              <a:gd name="T74" fmla="*/ 93 w 406"/>
              <a:gd name="T75" fmla="*/ 330 h 407"/>
              <a:gd name="T76" fmla="*/ 75 w 406"/>
              <a:gd name="T77" fmla="*/ 34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6" h="407">
                <a:moveTo>
                  <a:pt x="149" y="339"/>
                </a:moveTo>
                <a:cubicBezTo>
                  <a:pt x="85" y="403"/>
                  <a:pt x="85" y="403"/>
                  <a:pt x="85" y="403"/>
                </a:cubicBezTo>
                <a:cubicBezTo>
                  <a:pt x="83" y="405"/>
                  <a:pt x="80" y="407"/>
                  <a:pt x="76" y="407"/>
                </a:cubicBezTo>
                <a:cubicBezTo>
                  <a:pt x="72" y="407"/>
                  <a:pt x="69" y="405"/>
                  <a:pt x="67" y="403"/>
                </a:cubicBezTo>
                <a:cubicBezTo>
                  <a:pt x="4" y="339"/>
                  <a:pt x="4" y="339"/>
                  <a:pt x="4" y="339"/>
                </a:cubicBezTo>
                <a:cubicBezTo>
                  <a:pt x="1" y="337"/>
                  <a:pt x="0" y="334"/>
                  <a:pt x="0" y="330"/>
                </a:cubicBezTo>
                <a:cubicBezTo>
                  <a:pt x="0" y="327"/>
                  <a:pt x="1" y="324"/>
                  <a:pt x="4" y="321"/>
                </a:cubicBezTo>
                <a:cubicBezTo>
                  <a:pt x="67" y="258"/>
                  <a:pt x="67" y="258"/>
                  <a:pt x="67" y="258"/>
                </a:cubicBezTo>
                <a:cubicBezTo>
                  <a:pt x="69" y="256"/>
                  <a:pt x="73" y="254"/>
                  <a:pt x="76" y="254"/>
                </a:cubicBezTo>
                <a:cubicBezTo>
                  <a:pt x="80" y="254"/>
                  <a:pt x="83" y="256"/>
                  <a:pt x="85" y="258"/>
                </a:cubicBezTo>
                <a:cubicBezTo>
                  <a:pt x="149" y="321"/>
                  <a:pt x="149" y="321"/>
                  <a:pt x="149" y="321"/>
                </a:cubicBezTo>
                <a:cubicBezTo>
                  <a:pt x="151" y="324"/>
                  <a:pt x="152" y="327"/>
                  <a:pt x="152" y="330"/>
                </a:cubicBezTo>
                <a:cubicBezTo>
                  <a:pt x="152" y="334"/>
                  <a:pt x="151" y="337"/>
                  <a:pt x="149" y="339"/>
                </a:cubicBezTo>
                <a:close/>
                <a:moveTo>
                  <a:pt x="274" y="7"/>
                </a:moveTo>
                <a:cubicBezTo>
                  <a:pt x="263" y="12"/>
                  <a:pt x="252" y="19"/>
                  <a:pt x="243" y="28"/>
                </a:cubicBezTo>
                <a:cubicBezTo>
                  <a:pt x="243" y="28"/>
                  <a:pt x="243" y="28"/>
                  <a:pt x="243" y="2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0" y="202"/>
                  <a:pt x="68" y="205"/>
                  <a:pt x="68" y="209"/>
                </a:cubicBezTo>
                <a:cubicBezTo>
                  <a:pt x="68" y="212"/>
                  <a:pt x="70" y="215"/>
                  <a:pt x="72" y="218"/>
                </a:cubicBezTo>
                <a:cubicBezTo>
                  <a:pt x="189" y="334"/>
                  <a:pt x="189" y="334"/>
                  <a:pt x="189" y="334"/>
                </a:cubicBezTo>
                <a:cubicBezTo>
                  <a:pt x="191" y="337"/>
                  <a:pt x="194" y="338"/>
                  <a:pt x="198" y="338"/>
                </a:cubicBezTo>
                <a:cubicBezTo>
                  <a:pt x="201" y="338"/>
                  <a:pt x="205" y="337"/>
                  <a:pt x="207" y="334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78" y="163"/>
                  <a:pt x="378" y="163"/>
                  <a:pt x="378" y="163"/>
                </a:cubicBezTo>
                <a:cubicBezTo>
                  <a:pt x="387" y="154"/>
                  <a:pt x="394" y="144"/>
                  <a:pt x="399" y="132"/>
                </a:cubicBezTo>
                <a:cubicBezTo>
                  <a:pt x="404" y="121"/>
                  <a:pt x="406" y="108"/>
                  <a:pt x="406" y="95"/>
                </a:cubicBezTo>
                <a:cubicBezTo>
                  <a:pt x="406" y="69"/>
                  <a:pt x="396" y="45"/>
                  <a:pt x="378" y="28"/>
                </a:cubicBezTo>
                <a:cubicBezTo>
                  <a:pt x="361" y="11"/>
                  <a:pt x="337" y="0"/>
                  <a:pt x="311" y="0"/>
                </a:cubicBezTo>
                <a:cubicBezTo>
                  <a:pt x="298" y="0"/>
                  <a:pt x="286" y="3"/>
                  <a:pt x="274" y="7"/>
                </a:cubicBezTo>
                <a:close/>
                <a:moveTo>
                  <a:pt x="41" y="313"/>
                </a:moveTo>
                <a:cubicBezTo>
                  <a:pt x="59" y="331"/>
                  <a:pt x="59" y="331"/>
                  <a:pt x="59" y="331"/>
                </a:cubicBezTo>
                <a:cubicBezTo>
                  <a:pt x="77" y="313"/>
                  <a:pt x="77" y="313"/>
                  <a:pt x="77" y="313"/>
                </a:cubicBezTo>
                <a:cubicBezTo>
                  <a:pt x="59" y="295"/>
                  <a:pt x="59" y="295"/>
                  <a:pt x="59" y="295"/>
                </a:cubicBezTo>
                <a:cubicBezTo>
                  <a:pt x="41" y="313"/>
                  <a:pt x="41" y="313"/>
                  <a:pt x="41" y="313"/>
                </a:cubicBezTo>
                <a:close/>
                <a:moveTo>
                  <a:pt x="75" y="348"/>
                </a:moveTo>
                <a:cubicBezTo>
                  <a:pt x="93" y="366"/>
                  <a:pt x="93" y="366"/>
                  <a:pt x="93" y="366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93" y="330"/>
                  <a:pt x="93" y="330"/>
                  <a:pt x="93" y="330"/>
                </a:cubicBezTo>
                <a:lnTo>
                  <a:pt x="75" y="3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1" name="Freeform 51"/>
          <p:cNvSpPr>
            <a:spLocks noEditPoints="1"/>
          </p:cNvSpPr>
          <p:nvPr userDrawn="1"/>
        </p:nvSpPr>
        <p:spPr bwMode="auto">
          <a:xfrm>
            <a:off x="6512770" y="4079070"/>
            <a:ext cx="420833" cy="464714"/>
          </a:xfrm>
          <a:custGeom>
            <a:avLst/>
            <a:gdLst>
              <a:gd name="T0" fmla="*/ 102 w 411"/>
              <a:gd name="T1" fmla="*/ 70 h 453"/>
              <a:gd name="T2" fmla="*/ 141 w 411"/>
              <a:gd name="T3" fmla="*/ 80 h 453"/>
              <a:gd name="T4" fmla="*/ 131 w 411"/>
              <a:gd name="T5" fmla="*/ 119 h 453"/>
              <a:gd name="T6" fmla="*/ 77 w 411"/>
              <a:gd name="T7" fmla="*/ 173 h 453"/>
              <a:gd name="T8" fmla="*/ 57 w 411"/>
              <a:gd name="T9" fmla="*/ 247 h 453"/>
              <a:gd name="T10" fmla="*/ 101 w 411"/>
              <a:gd name="T11" fmla="*/ 352 h 453"/>
              <a:gd name="T12" fmla="*/ 206 w 411"/>
              <a:gd name="T13" fmla="*/ 396 h 453"/>
              <a:gd name="T14" fmla="*/ 311 w 411"/>
              <a:gd name="T15" fmla="*/ 352 h 453"/>
              <a:gd name="T16" fmla="*/ 354 w 411"/>
              <a:gd name="T17" fmla="*/ 247 h 453"/>
              <a:gd name="T18" fmla="*/ 335 w 411"/>
              <a:gd name="T19" fmla="*/ 173 h 453"/>
              <a:gd name="T20" fmla="*/ 281 w 411"/>
              <a:gd name="T21" fmla="*/ 119 h 453"/>
              <a:gd name="T22" fmla="*/ 270 w 411"/>
              <a:gd name="T23" fmla="*/ 80 h 453"/>
              <a:gd name="T24" fmla="*/ 309 w 411"/>
              <a:gd name="T25" fmla="*/ 70 h 453"/>
              <a:gd name="T26" fmla="*/ 384 w 411"/>
              <a:gd name="T27" fmla="*/ 145 h 453"/>
              <a:gd name="T28" fmla="*/ 411 w 411"/>
              <a:gd name="T29" fmla="*/ 247 h 453"/>
              <a:gd name="T30" fmla="*/ 351 w 411"/>
              <a:gd name="T31" fmla="*/ 392 h 453"/>
              <a:gd name="T32" fmla="*/ 206 w 411"/>
              <a:gd name="T33" fmla="*/ 453 h 453"/>
              <a:gd name="T34" fmla="*/ 61 w 411"/>
              <a:gd name="T35" fmla="*/ 392 h 453"/>
              <a:gd name="T36" fmla="*/ 0 w 411"/>
              <a:gd name="T37" fmla="*/ 247 h 453"/>
              <a:gd name="T38" fmla="*/ 28 w 411"/>
              <a:gd name="T39" fmla="*/ 145 h 453"/>
              <a:gd name="T40" fmla="*/ 102 w 411"/>
              <a:gd name="T41" fmla="*/ 70 h 453"/>
              <a:gd name="T42" fmla="*/ 206 w 411"/>
              <a:gd name="T43" fmla="*/ 254 h 453"/>
              <a:gd name="T44" fmla="*/ 234 w 411"/>
              <a:gd name="T45" fmla="*/ 226 h 453"/>
              <a:gd name="T46" fmla="*/ 234 w 411"/>
              <a:gd name="T47" fmla="*/ 28 h 453"/>
              <a:gd name="T48" fmla="*/ 206 w 411"/>
              <a:gd name="T49" fmla="*/ 0 h 453"/>
              <a:gd name="T50" fmla="*/ 177 w 411"/>
              <a:gd name="T51" fmla="*/ 28 h 453"/>
              <a:gd name="T52" fmla="*/ 177 w 411"/>
              <a:gd name="T53" fmla="*/ 226 h 453"/>
              <a:gd name="T54" fmla="*/ 206 w 411"/>
              <a:gd name="T55" fmla="*/ 25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453">
                <a:moveTo>
                  <a:pt x="102" y="70"/>
                </a:moveTo>
                <a:cubicBezTo>
                  <a:pt x="116" y="62"/>
                  <a:pt x="133" y="67"/>
                  <a:pt x="141" y="80"/>
                </a:cubicBezTo>
                <a:cubicBezTo>
                  <a:pt x="149" y="94"/>
                  <a:pt x="144" y="111"/>
                  <a:pt x="131" y="119"/>
                </a:cubicBezTo>
                <a:cubicBezTo>
                  <a:pt x="108" y="132"/>
                  <a:pt x="90" y="151"/>
                  <a:pt x="77" y="173"/>
                </a:cubicBezTo>
                <a:cubicBezTo>
                  <a:pt x="64" y="195"/>
                  <a:pt x="57" y="220"/>
                  <a:pt x="57" y="247"/>
                </a:cubicBezTo>
                <a:cubicBezTo>
                  <a:pt x="57" y="288"/>
                  <a:pt x="74" y="326"/>
                  <a:pt x="101" y="352"/>
                </a:cubicBezTo>
                <a:cubicBezTo>
                  <a:pt x="128" y="379"/>
                  <a:pt x="165" y="396"/>
                  <a:pt x="206" y="396"/>
                </a:cubicBezTo>
                <a:cubicBezTo>
                  <a:pt x="247" y="396"/>
                  <a:pt x="284" y="379"/>
                  <a:pt x="311" y="352"/>
                </a:cubicBezTo>
                <a:cubicBezTo>
                  <a:pt x="338" y="326"/>
                  <a:pt x="354" y="288"/>
                  <a:pt x="354" y="247"/>
                </a:cubicBezTo>
                <a:cubicBezTo>
                  <a:pt x="354" y="220"/>
                  <a:pt x="347" y="195"/>
                  <a:pt x="335" y="173"/>
                </a:cubicBezTo>
                <a:cubicBezTo>
                  <a:pt x="322" y="151"/>
                  <a:pt x="303" y="132"/>
                  <a:pt x="281" y="119"/>
                </a:cubicBezTo>
                <a:cubicBezTo>
                  <a:pt x="267" y="111"/>
                  <a:pt x="263" y="94"/>
                  <a:pt x="270" y="80"/>
                </a:cubicBezTo>
                <a:cubicBezTo>
                  <a:pt x="278" y="67"/>
                  <a:pt x="296" y="62"/>
                  <a:pt x="309" y="70"/>
                </a:cubicBezTo>
                <a:cubicBezTo>
                  <a:pt x="340" y="88"/>
                  <a:pt x="366" y="114"/>
                  <a:pt x="384" y="145"/>
                </a:cubicBezTo>
                <a:cubicBezTo>
                  <a:pt x="401" y="176"/>
                  <a:pt x="411" y="210"/>
                  <a:pt x="411" y="247"/>
                </a:cubicBezTo>
                <a:cubicBezTo>
                  <a:pt x="411" y="304"/>
                  <a:pt x="388" y="355"/>
                  <a:pt x="351" y="392"/>
                </a:cubicBezTo>
                <a:cubicBezTo>
                  <a:pt x="314" y="430"/>
                  <a:pt x="262" y="453"/>
                  <a:pt x="206" y="453"/>
                </a:cubicBezTo>
                <a:cubicBezTo>
                  <a:pt x="149" y="453"/>
                  <a:pt x="98" y="430"/>
                  <a:pt x="61" y="392"/>
                </a:cubicBezTo>
                <a:cubicBezTo>
                  <a:pt x="23" y="355"/>
                  <a:pt x="0" y="304"/>
                  <a:pt x="0" y="247"/>
                </a:cubicBezTo>
                <a:cubicBezTo>
                  <a:pt x="0" y="210"/>
                  <a:pt x="10" y="176"/>
                  <a:pt x="28" y="145"/>
                </a:cubicBezTo>
                <a:cubicBezTo>
                  <a:pt x="46" y="114"/>
                  <a:pt x="71" y="88"/>
                  <a:pt x="102" y="70"/>
                </a:cubicBezTo>
                <a:close/>
                <a:moveTo>
                  <a:pt x="206" y="254"/>
                </a:moveTo>
                <a:cubicBezTo>
                  <a:pt x="221" y="254"/>
                  <a:pt x="234" y="242"/>
                  <a:pt x="234" y="226"/>
                </a:cubicBezTo>
                <a:cubicBezTo>
                  <a:pt x="234" y="28"/>
                  <a:pt x="234" y="28"/>
                  <a:pt x="234" y="28"/>
                </a:cubicBezTo>
                <a:cubicBezTo>
                  <a:pt x="234" y="12"/>
                  <a:pt x="221" y="0"/>
                  <a:pt x="206" y="0"/>
                </a:cubicBezTo>
                <a:cubicBezTo>
                  <a:pt x="190" y="0"/>
                  <a:pt x="177" y="13"/>
                  <a:pt x="177" y="28"/>
                </a:cubicBezTo>
                <a:cubicBezTo>
                  <a:pt x="177" y="226"/>
                  <a:pt x="177" y="226"/>
                  <a:pt x="177" y="226"/>
                </a:cubicBezTo>
                <a:cubicBezTo>
                  <a:pt x="177" y="242"/>
                  <a:pt x="190" y="254"/>
                  <a:pt x="206" y="2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24" name="Group 123"/>
          <p:cNvGrpSpPr/>
          <p:nvPr userDrawn="1"/>
        </p:nvGrpSpPr>
        <p:grpSpPr>
          <a:xfrm>
            <a:off x="7473256" y="4099948"/>
            <a:ext cx="396945" cy="388675"/>
            <a:chOff x="3654425" y="1606550"/>
            <a:chExt cx="457201" cy="447676"/>
          </a:xfrm>
          <a:solidFill>
            <a:schemeClr val="tx2"/>
          </a:solidFill>
        </p:grpSpPr>
        <p:sp>
          <p:nvSpPr>
            <p:cNvPr id="125" name="Freeform 69"/>
            <p:cNvSpPr>
              <a:spLocks noEditPoints="1"/>
            </p:cNvSpPr>
            <p:nvPr/>
          </p:nvSpPr>
          <p:spPr bwMode="auto">
            <a:xfrm>
              <a:off x="3897313" y="1833563"/>
              <a:ext cx="214313" cy="220663"/>
            </a:xfrm>
            <a:custGeom>
              <a:avLst/>
              <a:gdLst>
                <a:gd name="T0" fmla="*/ 48 w 95"/>
                <a:gd name="T1" fmla="*/ 5 h 97"/>
                <a:gd name="T2" fmla="*/ 27 w 95"/>
                <a:gd name="T3" fmla="*/ 10 h 97"/>
                <a:gd name="T4" fmla="*/ 19 w 95"/>
                <a:gd name="T5" fmla="*/ 0 h 97"/>
                <a:gd name="T6" fmla="*/ 0 w 95"/>
                <a:gd name="T7" fmla="*/ 32 h 97"/>
                <a:gd name="T8" fmla="*/ 4 w 95"/>
                <a:gd name="T9" fmla="*/ 39 h 97"/>
                <a:gd name="T10" fmla="*/ 2 w 95"/>
                <a:gd name="T11" fmla="*/ 51 h 97"/>
                <a:gd name="T12" fmla="*/ 48 w 95"/>
                <a:gd name="T13" fmla="*/ 97 h 97"/>
                <a:gd name="T14" fmla="*/ 95 w 95"/>
                <a:gd name="T15" fmla="*/ 51 h 97"/>
                <a:gd name="T16" fmla="*/ 48 w 95"/>
                <a:gd name="T17" fmla="*/ 5 h 97"/>
                <a:gd name="T18" fmla="*/ 48 w 95"/>
                <a:gd name="T19" fmla="*/ 78 h 97"/>
                <a:gd name="T20" fmla="*/ 22 w 95"/>
                <a:gd name="T21" fmla="*/ 51 h 97"/>
                <a:gd name="T22" fmla="*/ 48 w 95"/>
                <a:gd name="T23" fmla="*/ 24 h 97"/>
                <a:gd name="T24" fmla="*/ 75 w 95"/>
                <a:gd name="T25" fmla="*/ 51 h 97"/>
                <a:gd name="T26" fmla="*/ 48 w 95"/>
                <a:gd name="T27" fmla="*/ 7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97">
                  <a:moveTo>
                    <a:pt x="48" y="5"/>
                  </a:moveTo>
                  <a:cubicBezTo>
                    <a:pt x="41" y="5"/>
                    <a:pt x="33" y="7"/>
                    <a:pt x="27" y="1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43"/>
                    <a:pt x="2" y="47"/>
                    <a:pt x="2" y="51"/>
                  </a:cubicBezTo>
                  <a:cubicBezTo>
                    <a:pt x="2" y="76"/>
                    <a:pt x="23" y="97"/>
                    <a:pt x="48" y="97"/>
                  </a:cubicBezTo>
                  <a:cubicBezTo>
                    <a:pt x="74" y="97"/>
                    <a:pt x="95" y="76"/>
                    <a:pt x="95" y="51"/>
                  </a:cubicBezTo>
                  <a:cubicBezTo>
                    <a:pt x="95" y="26"/>
                    <a:pt x="74" y="5"/>
                    <a:pt x="48" y="5"/>
                  </a:cubicBezTo>
                  <a:close/>
                  <a:moveTo>
                    <a:pt x="48" y="78"/>
                  </a:moveTo>
                  <a:cubicBezTo>
                    <a:pt x="34" y="78"/>
                    <a:pt x="22" y="66"/>
                    <a:pt x="22" y="51"/>
                  </a:cubicBezTo>
                  <a:cubicBezTo>
                    <a:pt x="22" y="36"/>
                    <a:pt x="34" y="24"/>
                    <a:pt x="48" y="24"/>
                  </a:cubicBezTo>
                  <a:cubicBezTo>
                    <a:pt x="63" y="24"/>
                    <a:pt x="75" y="36"/>
                    <a:pt x="75" y="51"/>
                  </a:cubicBezTo>
                  <a:cubicBezTo>
                    <a:pt x="75" y="66"/>
                    <a:pt x="63" y="78"/>
                    <a:pt x="4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6" name="Freeform 70"/>
            <p:cNvSpPr>
              <a:spLocks/>
            </p:cNvSpPr>
            <p:nvPr/>
          </p:nvSpPr>
          <p:spPr bwMode="auto">
            <a:xfrm>
              <a:off x="3757613" y="1606550"/>
              <a:ext cx="111125" cy="184150"/>
            </a:xfrm>
            <a:custGeom>
              <a:avLst/>
              <a:gdLst>
                <a:gd name="T0" fmla="*/ 1 w 49"/>
                <a:gd name="T1" fmla="*/ 19 h 81"/>
                <a:gd name="T2" fmla="*/ 2 w 49"/>
                <a:gd name="T3" fmla="*/ 33 h 81"/>
                <a:gd name="T4" fmla="*/ 31 w 49"/>
                <a:gd name="T5" fmla="*/ 81 h 81"/>
                <a:gd name="T6" fmla="*/ 49 w 49"/>
                <a:gd name="T7" fmla="*/ 55 h 81"/>
                <a:gd name="T8" fmla="*/ 10 w 49"/>
                <a:gd name="T9" fmla="*/ 0 h 81"/>
                <a:gd name="T10" fmla="*/ 1 w 49"/>
                <a:gd name="T11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81">
                  <a:moveTo>
                    <a:pt x="1" y="19"/>
                  </a:moveTo>
                  <a:cubicBezTo>
                    <a:pt x="0" y="23"/>
                    <a:pt x="0" y="29"/>
                    <a:pt x="2" y="3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7" name="Freeform 71"/>
            <p:cNvSpPr>
              <a:spLocks noEditPoints="1"/>
            </p:cNvSpPr>
            <p:nvPr/>
          </p:nvSpPr>
          <p:spPr bwMode="auto">
            <a:xfrm>
              <a:off x="3654425" y="1606550"/>
              <a:ext cx="354013" cy="447675"/>
            </a:xfrm>
            <a:custGeom>
              <a:avLst/>
              <a:gdLst>
                <a:gd name="T0" fmla="*/ 155 w 156"/>
                <a:gd name="T1" fmla="*/ 19 h 197"/>
                <a:gd name="T2" fmla="*/ 146 w 156"/>
                <a:gd name="T3" fmla="*/ 0 h 197"/>
                <a:gd name="T4" fmla="*/ 68 w 156"/>
                <a:gd name="T5" fmla="*/ 110 h 197"/>
                <a:gd name="T6" fmla="*/ 46 w 156"/>
                <a:gd name="T7" fmla="*/ 105 h 197"/>
                <a:gd name="T8" fmla="*/ 0 w 156"/>
                <a:gd name="T9" fmla="*/ 151 h 197"/>
                <a:gd name="T10" fmla="*/ 46 w 156"/>
                <a:gd name="T11" fmla="*/ 197 h 197"/>
                <a:gd name="T12" fmla="*/ 93 w 156"/>
                <a:gd name="T13" fmla="*/ 151 h 197"/>
                <a:gd name="T14" fmla="*/ 91 w 156"/>
                <a:gd name="T15" fmla="*/ 139 h 197"/>
                <a:gd name="T16" fmla="*/ 154 w 156"/>
                <a:gd name="T17" fmla="*/ 33 h 197"/>
                <a:gd name="T18" fmla="*/ 155 w 156"/>
                <a:gd name="T19" fmla="*/ 19 h 197"/>
                <a:gd name="T20" fmla="*/ 46 w 156"/>
                <a:gd name="T21" fmla="*/ 178 h 197"/>
                <a:gd name="T22" fmla="*/ 20 w 156"/>
                <a:gd name="T23" fmla="*/ 151 h 197"/>
                <a:gd name="T24" fmla="*/ 46 w 156"/>
                <a:gd name="T25" fmla="*/ 124 h 197"/>
                <a:gd name="T26" fmla="*/ 73 w 156"/>
                <a:gd name="T27" fmla="*/ 151 h 197"/>
                <a:gd name="T28" fmla="*/ 46 w 156"/>
                <a:gd name="T29" fmla="*/ 178 h 197"/>
                <a:gd name="T30" fmla="*/ 101 w 156"/>
                <a:gd name="T31" fmla="*/ 100 h 197"/>
                <a:gd name="T32" fmla="*/ 93 w 156"/>
                <a:gd name="T33" fmla="*/ 92 h 197"/>
                <a:gd name="T34" fmla="*/ 101 w 156"/>
                <a:gd name="T35" fmla="*/ 84 h 197"/>
                <a:gd name="T36" fmla="*/ 109 w 156"/>
                <a:gd name="T37" fmla="*/ 92 h 197"/>
                <a:gd name="T38" fmla="*/ 101 w 156"/>
                <a:gd name="T39" fmla="*/ 10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97">
                  <a:moveTo>
                    <a:pt x="155" y="19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2" y="107"/>
                    <a:pt x="54" y="105"/>
                    <a:pt x="46" y="105"/>
                  </a:cubicBezTo>
                  <a:cubicBezTo>
                    <a:pt x="21" y="105"/>
                    <a:pt x="0" y="126"/>
                    <a:pt x="0" y="151"/>
                  </a:cubicBezTo>
                  <a:cubicBezTo>
                    <a:pt x="0" y="176"/>
                    <a:pt x="21" y="197"/>
                    <a:pt x="46" y="197"/>
                  </a:cubicBezTo>
                  <a:cubicBezTo>
                    <a:pt x="72" y="197"/>
                    <a:pt x="93" y="176"/>
                    <a:pt x="93" y="151"/>
                  </a:cubicBezTo>
                  <a:cubicBezTo>
                    <a:pt x="93" y="147"/>
                    <a:pt x="92" y="143"/>
                    <a:pt x="91" y="139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6" y="29"/>
                    <a:pt x="156" y="23"/>
                    <a:pt x="155" y="19"/>
                  </a:cubicBezTo>
                  <a:close/>
                  <a:moveTo>
                    <a:pt x="46" y="178"/>
                  </a:moveTo>
                  <a:cubicBezTo>
                    <a:pt x="32" y="178"/>
                    <a:pt x="20" y="166"/>
                    <a:pt x="20" y="151"/>
                  </a:cubicBezTo>
                  <a:cubicBezTo>
                    <a:pt x="20" y="136"/>
                    <a:pt x="32" y="124"/>
                    <a:pt x="46" y="124"/>
                  </a:cubicBezTo>
                  <a:cubicBezTo>
                    <a:pt x="61" y="124"/>
                    <a:pt x="73" y="136"/>
                    <a:pt x="73" y="151"/>
                  </a:cubicBezTo>
                  <a:cubicBezTo>
                    <a:pt x="73" y="166"/>
                    <a:pt x="61" y="178"/>
                    <a:pt x="46" y="178"/>
                  </a:cubicBezTo>
                  <a:close/>
                  <a:moveTo>
                    <a:pt x="101" y="100"/>
                  </a:moveTo>
                  <a:cubicBezTo>
                    <a:pt x="96" y="100"/>
                    <a:pt x="93" y="97"/>
                    <a:pt x="93" y="92"/>
                  </a:cubicBezTo>
                  <a:cubicBezTo>
                    <a:pt x="93" y="87"/>
                    <a:pt x="96" y="84"/>
                    <a:pt x="101" y="84"/>
                  </a:cubicBezTo>
                  <a:cubicBezTo>
                    <a:pt x="106" y="84"/>
                    <a:pt x="109" y="87"/>
                    <a:pt x="109" y="92"/>
                  </a:cubicBezTo>
                  <a:cubicBezTo>
                    <a:pt x="109" y="97"/>
                    <a:pt x="106" y="100"/>
                    <a:pt x="101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53" name="Freeform 47"/>
          <p:cNvSpPr>
            <a:spLocks noEditPoints="1"/>
          </p:cNvSpPr>
          <p:nvPr userDrawn="1"/>
        </p:nvSpPr>
        <p:spPr bwMode="auto">
          <a:xfrm>
            <a:off x="6559469" y="5360373"/>
            <a:ext cx="327435" cy="437351"/>
          </a:xfrm>
          <a:custGeom>
            <a:avLst/>
            <a:gdLst>
              <a:gd name="T0" fmla="*/ 22 w 352"/>
              <a:gd name="T1" fmla="*/ 0 h 470"/>
              <a:gd name="T2" fmla="*/ 330 w 352"/>
              <a:gd name="T3" fmla="*/ 0 h 470"/>
              <a:gd name="T4" fmla="*/ 352 w 352"/>
              <a:gd name="T5" fmla="*/ 22 h 470"/>
              <a:gd name="T6" fmla="*/ 330 w 352"/>
              <a:gd name="T7" fmla="*/ 44 h 470"/>
              <a:gd name="T8" fmla="*/ 322 w 352"/>
              <a:gd name="T9" fmla="*/ 44 h 470"/>
              <a:gd name="T10" fmla="*/ 29 w 352"/>
              <a:gd name="T11" fmla="*/ 44 h 470"/>
              <a:gd name="T12" fmla="*/ 22 w 352"/>
              <a:gd name="T13" fmla="*/ 44 h 470"/>
              <a:gd name="T14" fmla="*/ 0 w 352"/>
              <a:gd name="T15" fmla="*/ 22 h 470"/>
              <a:gd name="T16" fmla="*/ 22 w 352"/>
              <a:gd name="T17" fmla="*/ 0 h 470"/>
              <a:gd name="T18" fmla="*/ 322 w 352"/>
              <a:gd name="T19" fmla="*/ 74 h 470"/>
              <a:gd name="T20" fmla="*/ 322 w 352"/>
              <a:gd name="T21" fmla="*/ 118 h 470"/>
              <a:gd name="T22" fmla="*/ 318 w 352"/>
              <a:gd name="T23" fmla="*/ 128 h 470"/>
              <a:gd name="T24" fmla="*/ 211 w 352"/>
              <a:gd name="T25" fmla="*/ 235 h 470"/>
              <a:gd name="T26" fmla="*/ 318 w 352"/>
              <a:gd name="T27" fmla="*/ 342 h 470"/>
              <a:gd name="T28" fmla="*/ 322 w 352"/>
              <a:gd name="T29" fmla="*/ 352 h 470"/>
              <a:gd name="T30" fmla="*/ 322 w 352"/>
              <a:gd name="T31" fmla="*/ 396 h 470"/>
              <a:gd name="T32" fmla="*/ 29 w 352"/>
              <a:gd name="T33" fmla="*/ 396 h 470"/>
              <a:gd name="T34" fmla="*/ 29 w 352"/>
              <a:gd name="T35" fmla="*/ 352 h 470"/>
              <a:gd name="T36" fmla="*/ 33 w 352"/>
              <a:gd name="T37" fmla="*/ 342 h 470"/>
              <a:gd name="T38" fmla="*/ 140 w 352"/>
              <a:gd name="T39" fmla="*/ 235 h 470"/>
              <a:gd name="T40" fmla="*/ 33 w 352"/>
              <a:gd name="T41" fmla="*/ 128 h 470"/>
              <a:gd name="T42" fmla="*/ 29 w 352"/>
              <a:gd name="T43" fmla="*/ 118 h 470"/>
              <a:gd name="T44" fmla="*/ 29 w 352"/>
              <a:gd name="T45" fmla="*/ 74 h 470"/>
              <a:gd name="T46" fmla="*/ 322 w 352"/>
              <a:gd name="T47" fmla="*/ 74 h 470"/>
              <a:gd name="T48" fmla="*/ 322 w 352"/>
              <a:gd name="T49" fmla="*/ 426 h 470"/>
              <a:gd name="T50" fmla="*/ 330 w 352"/>
              <a:gd name="T51" fmla="*/ 426 h 470"/>
              <a:gd name="T52" fmla="*/ 352 w 352"/>
              <a:gd name="T53" fmla="*/ 448 h 470"/>
              <a:gd name="T54" fmla="*/ 330 w 352"/>
              <a:gd name="T55" fmla="*/ 470 h 470"/>
              <a:gd name="T56" fmla="*/ 22 w 352"/>
              <a:gd name="T57" fmla="*/ 470 h 470"/>
              <a:gd name="T58" fmla="*/ 0 w 352"/>
              <a:gd name="T59" fmla="*/ 448 h 470"/>
              <a:gd name="T60" fmla="*/ 22 w 352"/>
              <a:gd name="T61" fmla="*/ 426 h 470"/>
              <a:gd name="T62" fmla="*/ 29 w 352"/>
              <a:gd name="T63" fmla="*/ 426 h 470"/>
              <a:gd name="T64" fmla="*/ 322 w 352"/>
              <a:gd name="T65" fmla="*/ 42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470">
                <a:moveTo>
                  <a:pt x="22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42" y="0"/>
                  <a:pt x="352" y="10"/>
                  <a:pt x="352" y="22"/>
                </a:cubicBezTo>
                <a:cubicBezTo>
                  <a:pt x="352" y="34"/>
                  <a:pt x="342" y="44"/>
                  <a:pt x="330" y="44"/>
                </a:cubicBezTo>
                <a:cubicBezTo>
                  <a:pt x="322" y="44"/>
                  <a:pt x="322" y="44"/>
                  <a:pt x="322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2" y="0"/>
                </a:cubicBezTo>
                <a:close/>
                <a:moveTo>
                  <a:pt x="322" y="74"/>
                </a:moveTo>
                <a:cubicBezTo>
                  <a:pt x="322" y="118"/>
                  <a:pt x="322" y="118"/>
                  <a:pt x="322" y="118"/>
                </a:cubicBezTo>
                <a:cubicBezTo>
                  <a:pt x="322" y="121"/>
                  <a:pt x="321" y="125"/>
                  <a:pt x="318" y="128"/>
                </a:cubicBezTo>
                <a:cubicBezTo>
                  <a:pt x="211" y="235"/>
                  <a:pt x="211" y="235"/>
                  <a:pt x="211" y="235"/>
                </a:cubicBezTo>
                <a:cubicBezTo>
                  <a:pt x="318" y="342"/>
                  <a:pt x="318" y="342"/>
                  <a:pt x="318" y="342"/>
                </a:cubicBezTo>
                <a:cubicBezTo>
                  <a:pt x="321" y="345"/>
                  <a:pt x="322" y="348"/>
                  <a:pt x="322" y="352"/>
                </a:cubicBezTo>
                <a:cubicBezTo>
                  <a:pt x="322" y="396"/>
                  <a:pt x="322" y="396"/>
                  <a:pt x="322" y="396"/>
                </a:cubicBezTo>
                <a:cubicBezTo>
                  <a:pt x="29" y="396"/>
                  <a:pt x="29" y="396"/>
                  <a:pt x="29" y="396"/>
                </a:cubicBezTo>
                <a:cubicBezTo>
                  <a:pt x="29" y="352"/>
                  <a:pt x="29" y="352"/>
                  <a:pt x="29" y="352"/>
                </a:cubicBezTo>
                <a:cubicBezTo>
                  <a:pt x="29" y="348"/>
                  <a:pt x="31" y="344"/>
                  <a:pt x="33" y="342"/>
                </a:cubicBezTo>
                <a:cubicBezTo>
                  <a:pt x="140" y="235"/>
                  <a:pt x="140" y="235"/>
                  <a:pt x="140" y="235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1" y="125"/>
                  <a:pt x="29" y="122"/>
                  <a:pt x="29" y="118"/>
                </a:cubicBezTo>
                <a:cubicBezTo>
                  <a:pt x="29" y="74"/>
                  <a:pt x="29" y="74"/>
                  <a:pt x="29" y="74"/>
                </a:cubicBezTo>
                <a:cubicBezTo>
                  <a:pt x="322" y="74"/>
                  <a:pt x="322" y="74"/>
                  <a:pt x="322" y="74"/>
                </a:cubicBezTo>
                <a:close/>
                <a:moveTo>
                  <a:pt x="322" y="426"/>
                </a:moveTo>
                <a:cubicBezTo>
                  <a:pt x="330" y="426"/>
                  <a:pt x="330" y="426"/>
                  <a:pt x="330" y="426"/>
                </a:cubicBezTo>
                <a:cubicBezTo>
                  <a:pt x="342" y="426"/>
                  <a:pt x="352" y="435"/>
                  <a:pt x="352" y="448"/>
                </a:cubicBezTo>
                <a:cubicBezTo>
                  <a:pt x="352" y="460"/>
                  <a:pt x="342" y="470"/>
                  <a:pt x="330" y="470"/>
                </a:cubicBezTo>
                <a:cubicBezTo>
                  <a:pt x="22" y="470"/>
                  <a:pt x="22" y="470"/>
                  <a:pt x="22" y="470"/>
                </a:cubicBezTo>
                <a:cubicBezTo>
                  <a:pt x="10" y="470"/>
                  <a:pt x="0" y="460"/>
                  <a:pt x="0" y="448"/>
                </a:cubicBezTo>
                <a:cubicBezTo>
                  <a:pt x="0" y="435"/>
                  <a:pt x="10" y="426"/>
                  <a:pt x="22" y="426"/>
                </a:cubicBezTo>
                <a:cubicBezTo>
                  <a:pt x="29" y="426"/>
                  <a:pt x="29" y="426"/>
                  <a:pt x="29" y="426"/>
                </a:cubicBezTo>
                <a:lnTo>
                  <a:pt x="322" y="4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5" name="Freeform 27"/>
          <p:cNvSpPr>
            <a:spLocks noEditPoints="1"/>
          </p:cNvSpPr>
          <p:nvPr userDrawn="1"/>
        </p:nvSpPr>
        <p:spPr bwMode="auto">
          <a:xfrm>
            <a:off x="6514205" y="7243729"/>
            <a:ext cx="417962" cy="417369"/>
          </a:xfrm>
          <a:custGeom>
            <a:avLst/>
            <a:gdLst>
              <a:gd name="T0" fmla="*/ 372 w 427"/>
              <a:gd name="T1" fmla="*/ 55 h 426"/>
              <a:gd name="T2" fmla="*/ 427 w 427"/>
              <a:gd name="T3" fmla="*/ 186 h 426"/>
              <a:gd name="T4" fmla="*/ 413 w 427"/>
              <a:gd name="T5" fmla="*/ 200 h 426"/>
              <a:gd name="T6" fmla="*/ 240 w 427"/>
              <a:gd name="T7" fmla="*/ 200 h 426"/>
              <a:gd name="T8" fmla="*/ 227 w 427"/>
              <a:gd name="T9" fmla="*/ 187 h 426"/>
              <a:gd name="T10" fmla="*/ 227 w 427"/>
              <a:gd name="T11" fmla="*/ 14 h 426"/>
              <a:gd name="T12" fmla="*/ 240 w 427"/>
              <a:gd name="T13" fmla="*/ 0 h 426"/>
              <a:gd name="T14" fmla="*/ 372 w 427"/>
              <a:gd name="T15" fmla="*/ 55 h 426"/>
              <a:gd name="T16" fmla="*/ 55 w 427"/>
              <a:gd name="T17" fmla="*/ 108 h 426"/>
              <a:gd name="T18" fmla="*/ 0 w 427"/>
              <a:gd name="T19" fmla="*/ 239 h 426"/>
              <a:gd name="T20" fmla="*/ 55 w 427"/>
              <a:gd name="T21" fmla="*/ 371 h 426"/>
              <a:gd name="T22" fmla="*/ 187 w 427"/>
              <a:gd name="T23" fmla="*/ 426 h 426"/>
              <a:gd name="T24" fmla="*/ 319 w 427"/>
              <a:gd name="T25" fmla="*/ 371 h 426"/>
              <a:gd name="T26" fmla="*/ 373 w 427"/>
              <a:gd name="T27" fmla="*/ 239 h 426"/>
              <a:gd name="T28" fmla="*/ 360 w 427"/>
              <a:gd name="T29" fmla="*/ 226 h 426"/>
              <a:gd name="T30" fmla="*/ 200 w 427"/>
              <a:gd name="T31" fmla="*/ 226 h 426"/>
              <a:gd name="T32" fmla="*/ 200 w 427"/>
              <a:gd name="T33" fmla="*/ 66 h 426"/>
              <a:gd name="T34" fmla="*/ 187 w 427"/>
              <a:gd name="T35" fmla="*/ 53 h 426"/>
              <a:gd name="T36" fmla="*/ 55 w 427"/>
              <a:gd name="T37" fmla="*/ 108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7" h="426">
                <a:moveTo>
                  <a:pt x="372" y="55"/>
                </a:moveTo>
                <a:cubicBezTo>
                  <a:pt x="406" y="89"/>
                  <a:pt x="427" y="135"/>
                  <a:pt x="427" y="186"/>
                </a:cubicBezTo>
                <a:cubicBezTo>
                  <a:pt x="427" y="194"/>
                  <a:pt x="421" y="200"/>
                  <a:pt x="413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33" y="200"/>
                  <a:pt x="227" y="194"/>
                  <a:pt x="227" y="187"/>
                </a:cubicBezTo>
                <a:cubicBezTo>
                  <a:pt x="227" y="14"/>
                  <a:pt x="227" y="14"/>
                  <a:pt x="227" y="14"/>
                </a:cubicBezTo>
                <a:cubicBezTo>
                  <a:pt x="227" y="6"/>
                  <a:pt x="233" y="0"/>
                  <a:pt x="240" y="0"/>
                </a:cubicBezTo>
                <a:cubicBezTo>
                  <a:pt x="292" y="0"/>
                  <a:pt x="338" y="21"/>
                  <a:pt x="372" y="55"/>
                </a:cubicBezTo>
                <a:close/>
                <a:moveTo>
                  <a:pt x="55" y="108"/>
                </a:moveTo>
                <a:cubicBezTo>
                  <a:pt x="21" y="141"/>
                  <a:pt x="0" y="188"/>
                  <a:pt x="0" y="239"/>
                </a:cubicBezTo>
                <a:cubicBezTo>
                  <a:pt x="0" y="291"/>
                  <a:pt x="21" y="338"/>
                  <a:pt x="55" y="371"/>
                </a:cubicBezTo>
                <a:cubicBezTo>
                  <a:pt x="89" y="405"/>
                  <a:pt x="135" y="426"/>
                  <a:pt x="187" y="426"/>
                </a:cubicBezTo>
                <a:cubicBezTo>
                  <a:pt x="238" y="426"/>
                  <a:pt x="285" y="405"/>
                  <a:pt x="319" y="371"/>
                </a:cubicBezTo>
                <a:cubicBezTo>
                  <a:pt x="352" y="338"/>
                  <a:pt x="373" y="291"/>
                  <a:pt x="373" y="239"/>
                </a:cubicBezTo>
                <a:cubicBezTo>
                  <a:pt x="373" y="232"/>
                  <a:pt x="367" y="226"/>
                  <a:pt x="360" y="226"/>
                </a:cubicBezTo>
                <a:cubicBezTo>
                  <a:pt x="200" y="226"/>
                  <a:pt x="200" y="226"/>
                  <a:pt x="200" y="226"/>
                </a:cubicBezTo>
                <a:cubicBezTo>
                  <a:pt x="200" y="66"/>
                  <a:pt x="200" y="66"/>
                  <a:pt x="200" y="66"/>
                </a:cubicBezTo>
                <a:cubicBezTo>
                  <a:pt x="200" y="59"/>
                  <a:pt x="194" y="53"/>
                  <a:pt x="187" y="53"/>
                </a:cubicBezTo>
                <a:cubicBezTo>
                  <a:pt x="135" y="53"/>
                  <a:pt x="89" y="74"/>
                  <a:pt x="55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6" name="Freeform 49"/>
          <p:cNvSpPr>
            <a:spLocks noEditPoints="1"/>
          </p:cNvSpPr>
          <p:nvPr userDrawn="1"/>
        </p:nvSpPr>
        <p:spPr bwMode="auto">
          <a:xfrm>
            <a:off x="6552202" y="5981598"/>
            <a:ext cx="341968" cy="421715"/>
          </a:xfrm>
          <a:custGeom>
            <a:avLst/>
            <a:gdLst>
              <a:gd name="T0" fmla="*/ 132 w 362"/>
              <a:gd name="T1" fmla="*/ 0 h 446"/>
              <a:gd name="T2" fmla="*/ 229 w 362"/>
              <a:gd name="T3" fmla="*/ 0 h 446"/>
              <a:gd name="T4" fmla="*/ 250 w 362"/>
              <a:gd name="T5" fmla="*/ 21 h 446"/>
              <a:gd name="T6" fmla="*/ 229 w 362"/>
              <a:gd name="T7" fmla="*/ 42 h 446"/>
              <a:gd name="T8" fmla="*/ 222 w 362"/>
              <a:gd name="T9" fmla="*/ 42 h 446"/>
              <a:gd name="T10" fmla="*/ 222 w 362"/>
              <a:gd name="T11" fmla="*/ 88 h 446"/>
              <a:gd name="T12" fmla="*/ 362 w 362"/>
              <a:gd name="T13" fmla="*/ 265 h 446"/>
              <a:gd name="T14" fmla="*/ 181 w 362"/>
              <a:gd name="T15" fmla="*/ 446 h 446"/>
              <a:gd name="T16" fmla="*/ 0 w 362"/>
              <a:gd name="T17" fmla="*/ 265 h 446"/>
              <a:gd name="T18" fmla="*/ 139 w 362"/>
              <a:gd name="T19" fmla="*/ 88 h 446"/>
              <a:gd name="T20" fmla="*/ 139 w 362"/>
              <a:gd name="T21" fmla="*/ 42 h 446"/>
              <a:gd name="T22" fmla="*/ 132 w 362"/>
              <a:gd name="T23" fmla="*/ 42 h 446"/>
              <a:gd name="T24" fmla="*/ 111 w 362"/>
              <a:gd name="T25" fmla="*/ 21 h 446"/>
              <a:gd name="T26" fmla="*/ 132 w 362"/>
              <a:gd name="T27" fmla="*/ 0 h 446"/>
              <a:gd name="T28" fmla="*/ 163 w 362"/>
              <a:gd name="T29" fmla="*/ 235 h 446"/>
              <a:gd name="T30" fmla="*/ 156 w 362"/>
              <a:gd name="T31" fmla="*/ 240 h 446"/>
              <a:gd name="T32" fmla="*/ 146 w 362"/>
              <a:gd name="T33" fmla="*/ 265 h 446"/>
              <a:gd name="T34" fmla="*/ 156 w 362"/>
              <a:gd name="T35" fmla="*/ 289 h 446"/>
              <a:gd name="T36" fmla="*/ 181 w 362"/>
              <a:gd name="T37" fmla="*/ 299 h 446"/>
              <a:gd name="T38" fmla="*/ 205 w 362"/>
              <a:gd name="T39" fmla="*/ 289 h 446"/>
              <a:gd name="T40" fmla="*/ 210 w 362"/>
              <a:gd name="T41" fmla="*/ 283 h 446"/>
              <a:gd name="T42" fmla="*/ 213 w 362"/>
              <a:gd name="T43" fmla="*/ 277 h 446"/>
              <a:gd name="T44" fmla="*/ 252 w 362"/>
              <a:gd name="T45" fmla="*/ 213 h 446"/>
              <a:gd name="T46" fmla="*/ 247 w 362"/>
              <a:gd name="T47" fmla="*/ 194 h 446"/>
              <a:gd name="T48" fmla="*/ 232 w 362"/>
              <a:gd name="T49" fmla="*/ 194 h 446"/>
              <a:gd name="T50" fmla="*/ 169 w 362"/>
              <a:gd name="T51" fmla="*/ 232 h 446"/>
              <a:gd name="T52" fmla="*/ 163 w 362"/>
              <a:gd name="T53" fmla="*/ 235 h 446"/>
              <a:gd name="T54" fmla="*/ 181 w 362"/>
              <a:gd name="T55" fmla="*/ 125 h 446"/>
              <a:gd name="T56" fmla="*/ 41 w 362"/>
              <a:gd name="T57" fmla="*/ 265 h 446"/>
              <a:gd name="T58" fmla="*/ 181 w 362"/>
              <a:gd name="T59" fmla="*/ 404 h 446"/>
              <a:gd name="T60" fmla="*/ 320 w 362"/>
              <a:gd name="T61" fmla="*/ 265 h 446"/>
              <a:gd name="T62" fmla="*/ 181 w 362"/>
              <a:gd name="T63" fmla="*/ 12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2" h="446">
                <a:moveTo>
                  <a:pt x="132" y="0"/>
                </a:moveTo>
                <a:cubicBezTo>
                  <a:pt x="229" y="0"/>
                  <a:pt x="229" y="0"/>
                  <a:pt x="229" y="0"/>
                </a:cubicBezTo>
                <a:cubicBezTo>
                  <a:pt x="241" y="0"/>
                  <a:pt x="250" y="9"/>
                  <a:pt x="250" y="21"/>
                </a:cubicBezTo>
                <a:cubicBezTo>
                  <a:pt x="250" y="32"/>
                  <a:pt x="241" y="42"/>
                  <a:pt x="229" y="42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22" y="88"/>
                  <a:pt x="222" y="88"/>
                  <a:pt x="222" y="88"/>
                </a:cubicBezTo>
                <a:cubicBezTo>
                  <a:pt x="302" y="107"/>
                  <a:pt x="362" y="179"/>
                  <a:pt x="362" y="265"/>
                </a:cubicBezTo>
                <a:cubicBezTo>
                  <a:pt x="362" y="365"/>
                  <a:pt x="281" y="446"/>
                  <a:pt x="181" y="446"/>
                </a:cubicBezTo>
                <a:cubicBezTo>
                  <a:pt x="81" y="446"/>
                  <a:pt x="0" y="365"/>
                  <a:pt x="0" y="265"/>
                </a:cubicBezTo>
                <a:cubicBezTo>
                  <a:pt x="0" y="179"/>
                  <a:pt x="59" y="107"/>
                  <a:pt x="139" y="88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2" y="42"/>
                  <a:pt x="132" y="42"/>
                  <a:pt x="132" y="42"/>
                </a:cubicBezTo>
                <a:cubicBezTo>
                  <a:pt x="120" y="42"/>
                  <a:pt x="111" y="32"/>
                  <a:pt x="111" y="21"/>
                </a:cubicBezTo>
                <a:cubicBezTo>
                  <a:pt x="111" y="9"/>
                  <a:pt x="120" y="0"/>
                  <a:pt x="132" y="0"/>
                </a:cubicBezTo>
                <a:close/>
                <a:moveTo>
                  <a:pt x="163" y="235"/>
                </a:moveTo>
                <a:cubicBezTo>
                  <a:pt x="160" y="236"/>
                  <a:pt x="158" y="238"/>
                  <a:pt x="156" y="240"/>
                </a:cubicBezTo>
                <a:cubicBezTo>
                  <a:pt x="149" y="247"/>
                  <a:pt x="146" y="256"/>
                  <a:pt x="146" y="265"/>
                </a:cubicBezTo>
                <a:cubicBezTo>
                  <a:pt x="146" y="274"/>
                  <a:pt x="149" y="282"/>
                  <a:pt x="156" y="289"/>
                </a:cubicBezTo>
                <a:cubicBezTo>
                  <a:pt x="163" y="296"/>
                  <a:pt x="172" y="299"/>
                  <a:pt x="181" y="299"/>
                </a:cubicBezTo>
                <a:cubicBezTo>
                  <a:pt x="190" y="299"/>
                  <a:pt x="198" y="296"/>
                  <a:pt x="205" y="289"/>
                </a:cubicBezTo>
                <a:cubicBezTo>
                  <a:pt x="207" y="287"/>
                  <a:pt x="209" y="285"/>
                  <a:pt x="210" y="283"/>
                </a:cubicBezTo>
                <a:cubicBezTo>
                  <a:pt x="212" y="281"/>
                  <a:pt x="213" y="279"/>
                  <a:pt x="213" y="277"/>
                </a:cubicBezTo>
                <a:cubicBezTo>
                  <a:pt x="252" y="213"/>
                  <a:pt x="252" y="213"/>
                  <a:pt x="252" y="213"/>
                </a:cubicBezTo>
                <a:cubicBezTo>
                  <a:pt x="256" y="206"/>
                  <a:pt x="253" y="198"/>
                  <a:pt x="247" y="194"/>
                </a:cubicBezTo>
                <a:cubicBezTo>
                  <a:pt x="242" y="191"/>
                  <a:pt x="237" y="191"/>
                  <a:pt x="232" y="194"/>
                </a:cubicBezTo>
                <a:cubicBezTo>
                  <a:pt x="169" y="232"/>
                  <a:pt x="169" y="232"/>
                  <a:pt x="169" y="232"/>
                </a:cubicBezTo>
                <a:cubicBezTo>
                  <a:pt x="167" y="233"/>
                  <a:pt x="165" y="234"/>
                  <a:pt x="163" y="235"/>
                </a:cubicBezTo>
                <a:close/>
                <a:moveTo>
                  <a:pt x="181" y="125"/>
                </a:moveTo>
                <a:cubicBezTo>
                  <a:pt x="104" y="125"/>
                  <a:pt x="41" y="188"/>
                  <a:pt x="41" y="265"/>
                </a:cubicBezTo>
                <a:cubicBezTo>
                  <a:pt x="41" y="342"/>
                  <a:pt x="104" y="404"/>
                  <a:pt x="181" y="404"/>
                </a:cubicBezTo>
                <a:cubicBezTo>
                  <a:pt x="258" y="404"/>
                  <a:pt x="320" y="342"/>
                  <a:pt x="320" y="265"/>
                </a:cubicBezTo>
                <a:cubicBezTo>
                  <a:pt x="320" y="188"/>
                  <a:pt x="258" y="125"/>
                  <a:pt x="181" y="1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9" name="Freeform 43"/>
          <p:cNvSpPr>
            <a:spLocks noEditPoints="1"/>
          </p:cNvSpPr>
          <p:nvPr userDrawn="1"/>
        </p:nvSpPr>
        <p:spPr bwMode="auto">
          <a:xfrm>
            <a:off x="6516487" y="6577078"/>
            <a:ext cx="413398" cy="412839"/>
          </a:xfrm>
          <a:custGeom>
            <a:avLst/>
            <a:gdLst>
              <a:gd name="T0" fmla="*/ 223 w 447"/>
              <a:gd name="T1" fmla="*/ 0 h 447"/>
              <a:gd name="T2" fmla="*/ 0 w 447"/>
              <a:gd name="T3" fmla="*/ 223 h 447"/>
              <a:gd name="T4" fmla="*/ 223 w 447"/>
              <a:gd name="T5" fmla="*/ 447 h 447"/>
              <a:gd name="T6" fmla="*/ 447 w 447"/>
              <a:gd name="T7" fmla="*/ 223 h 447"/>
              <a:gd name="T8" fmla="*/ 223 w 447"/>
              <a:gd name="T9" fmla="*/ 0 h 447"/>
              <a:gd name="T10" fmla="*/ 223 w 447"/>
              <a:gd name="T11" fmla="*/ 84 h 447"/>
              <a:gd name="T12" fmla="*/ 251 w 447"/>
              <a:gd name="T13" fmla="*/ 112 h 447"/>
              <a:gd name="T14" fmla="*/ 251 w 447"/>
              <a:gd name="T15" fmla="*/ 195 h 447"/>
              <a:gd name="T16" fmla="*/ 335 w 447"/>
              <a:gd name="T17" fmla="*/ 195 h 447"/>
              <a:gd name="T18" fmla="*/ 363 w 447"/>
              <a:gd name="T19" fmla="*/ 223 h 447"/>
              <a:gd name="T20" fmla="*/ 335 w 447"/>
              <a:gd name="T21" fmla="*/ 251 h 447"/>
              <a:gd name="T22" fmla="*/ 251 w 447"/>
              <a:gd name="T23" fmla="*/ 251 h 447"/>
              <a:gd name="T24" fmla="*/ 251 w 447"/>
              <a:gd name="T25" fmla="*/ 335 h 447"/>
              <a:gd name="T26" fmla="*/ 223 w 447"/>
              <a:gd name="T27" fmla="*/ 363 h 447"/>
              <a:gd name="T28" fmla="*/ 196 w 447"/>
              <a:gd name="T29" fmla="*/ 335 h 447"/>
              <a:gd name="T30" fmla="*/ 196 w 447"/>
              <a:gd name="T31" fmla="*/ 251 h 447"/>
              <a:gd name="T32" fmla="*/ 112 w 447"/>
              <a:gd name="T33" fmla="*/ 251 h 447"/>
              <a:gd name="T34" fmla="*/ 84 w 447"/>
              <a:gd name="T35" fmla="*/ 223 h 447"/>
              <a:gd name="T36" fmla="*/ 112 w 447"/>
              <a:gd name="T37" fmla="*/ 195 h 447"/>
              <a:gd name="T38" fmla="*/ 196 w 447"/>
              <a:gd name="T39" fmla="*/ 195 h 447"/>
              <a:gd name="T40" fmla="*/ 196 w 447"/>
              <a:gd name="T41" fmla="*/ 112 h 447"/>
              <a:gd name="T42" fmla="*/ 223 w 447"/>
              <a:gd name="T43" fmla="*/ 84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7" h="447">
                <a:moveTo>
                  <a:pt x="223" y="0"/>
                </a:moveTo>
                <a:cubicBezTo>
                  <a:pt x="100" y="0"/>
                  <a:pt x="0" y="100"/>
                  <a:pt x="0" y="223"/>
                </a:cubicBezTo>
                <a:cubicBezTo>
                  <a:pt x="0" y="346"/>
                  <a:pt x="100" y="447"/>
                  <a:pt x="223" y="447"/>
                </a:cubicBezTo>
                <a:cubicBezTo>
                  <a:pt x="347" y="447"/>
                  <a:pt x="447" y="346"/>
                  <a:pt x="447" y="223"/>
                </a:cubicBezTo>
                <a:cubicBezTo>
                  <a:pt x="447" y="100"/>
                  <a:pt x="347" y="0"/>
                  <a:pt x="223" y="0"/>
                </a:cubicBezTo>
                <a:close/>
                <a:moveTo>
                  <a:pt x="223" y="84"/>
                </a:moveTo>
                <a:cubicBezTo>
                  <a:pt x="239" y="84"/>
                  <a:pt x="251" y="96"/>
                  <a:pt x="251" y="112"/>
                </a:cubicBezTo>
                <a:cubicBezTo>
                  <a:pt x="251" y="195"/>
                  <a:pt x="251" y="195"/>
                  <a:pt x="251" y="195"/>
                </a:cubicBezTo>
                <a:cubicBezTo>
                  <a:pt x="335" y="195"/>
                  <a:pt x="335" y="195"/>
                  <a:pt x="335" y="195"/>
                </a:cubicBezTo>
                <a:cubicBezTo>
                  <a:pt x="350" y="195"/>
                  <a:pt x="363" y="208"/>
                  <a:pt x="363" y="223"/>
                </a:cubicBezTo>
                <a:cubicBezTo>
                  <a:pt x="363" y="238"/>
                  <a:pt x="350" y="251"/>
                  <a:pt x="335" y="251"/>
                </a:cubicBezTo>
                <a:cubicBezTo>
                  <a:pt x="251" y="251"/>
                  <a:pt x="251" y="251"/>
                  <a:pt x="251" y="251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1" y="350"/>
                  <a:pt x="239" y="363"/>
                  <a:pt x="223" y="363"/>
                </a:cubicBezTo>
                <a:cubicBezTo>
                  <a:pt x="208" y="363"/>
                  <a:pt x="196" y="350"/>
                  <a:pt x="196" y="335"/>
                </a:cubicBezTo>
                <a:cubicBezTo>
                  <a:pt x="196" y="251"/>
                  <a:pt x="196" y="251"/>
                  <a:pt x="196" y="251"/>
                </a:cubicBezTo>
                <a:cubicBezTo>
                  <a:pt x="112" y="251"/>
                  <a:pt x="112" y="251"/>
                  <a:pt x="112" y="251"/>
                </a:cubicBezTo>
                <a:cubicBezTo>
                  <a:pt x="96" y="251"/>
                  <a:pt x="84" y="239"/>
                  <a:pt x="84" y="223"/>
                </a:cubicBezTo>
                <a:cubicBezTo>
                  <a:pt x="84" y="208"/>
                  <a:pt x="96" y="195"/>
                  <a:pt x="112" y="195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96"/>
                  <a:pt x="208" y="84"/>
                  <a:pt x="223" y="8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6" name="Freeform 15"/>
          <p:cNvSpPr>
            <a:spLocks noEditPoints="1"/>
          </p:cNvSpPr>
          <p:nvPr userDrawn="1"/>
        </p:nvSpPr>
        <p:spPr bwMode="auto">
          <a:xfrm>
            <a:off x="3617334" y="4066650"/>
            <a:ext cx="366334" cy="489555"/>
          </a:xfrm>
          <a:custGeom>
            <a:avLst/>
            <a:gdLst>
              <a:gd name="T0" fmla="*/ 226 w 339"/>
              <a:gd name="T1" fmla="*/ 0 h 453"/>
              <a:gd name="T2" fmla="*/ 339 w 339"/>
              <a:gd name="T3" fmla="*/ 113 h 453"/>
              <a:gd name="T4" fmla="*/ 269 w 339"/>
              <a:gd name="T5" fmla="*/ 113 h 453"/>
              <a:gd name="T6" fmla="*/ 226 w 339"/>
              <a:gd name="T7" fmla="*/ 70 h 453"/>
              <a:gd name="T8" fmla="*/ 226 w 339"/>
              <a:gd name="T9" fmla="*/ 0 h 453"/>
              <a:gd name="T10" fmla="*/ 42 w 339"/>
              <a:gd name="T11" fmla="*/ 0 h 453"/>
              <a:gd name="T12" fmla="*/ 0 w 339"/>
              <a:gd name="T13" fmla="*/ 42 h 453"/>
              <a:gd name="T14" fmla="*/ 0 w 339"/>
              <a:gd name="T15" fmla="*/ 410 h 453"/>
              <a:gd name="T16" fmla="*/ 42 w 339"/>
              <a:gd name="T17" fmla="*/ 453 h 453"/>
              <a:gd name="T18" fmla="*/ 297 w 339"/>
              <a:gd name="T19" fmla="*/ 453 h 453"/>
              <a:gd name="T20" fmla="*/ 339 w 339"/>
              <a:gd name="T21" fmla="*/ 410 h 453"/>
              <a:gd name="T22" fmla="*/ 339 w 339"/>
              <a:gd name="T23" fmla="*/ 141 h 453"/>
              <a:gd name="T24" fmla="*/ 269 w 339"/>
              <a:gd name="T25" fmla="*/ 141 h 453"/>
              <a:gd name="T26" fmla="*/ 198 w 339"/>
              <a:gd name="T27" fmla="*/ 70 h 453"/>
              <a:gd name="T28" fmla="*/ 198 w 339"/>
              <a:gd name="T29" fmla="*/ 0 h 453"/>
              <a:gd name="T30" fmla="*/ 42 w 339"/>
              <a:gd name="T31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9" h="453">
                <a:moveTo>
                  <a:pt x="226" y="0"/>
                </a:moveTo>
                <a:cubicBezTo>
                  <a:pt x="339" y="113"/>
                  <a:pt x="339" y="113"/>
                  <a:pt x="339" y="113"/>
                </a:cubicBezTo>
                <a:cubicBezTo>
                  <a:pt x="269" y="113"/>
                  <a:pt x="269" y="113"/>
                  <a:pt x="269" y="113"/>
                </a:cubicBezTo>
                <a:cubicBezTo>
                  <a:pt x="245" y="113"/>
                  <a:pt x="226" y="94"/>
                  <a:pt x="226" y="70"/>
                </a:cubicBezTo>
                <a:cubicBezTo>
                  <a:pt x="226" y="0"/>
                  <a:pt x="226" y="0"/>
                  <a:pt x="226" y="0"/>
                </a:cubicBezTo>
                <a:close/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433"/>
                  <a:pt x="19" y="453"/>
                  <a:pt x="42" y="453"/>
                </a:cubicBezTo>
                <a:cubicBezTo>
                  <a:pt x="297" y="453"/>
                  <a:pt x="297" y="453"/>
                  <a:pt x="297" y="453"/>
                </a:cubicBezTo>
                <a:cubicBezTo>
                  <a:pt x="320" y="453"/>
                  <a:pt x="339" y="433"/>
                  <a:pt x="339" y="410"/>
                </a:cubicBezTo>
                <a:cubicBezTo>
                  <a:pt x="339" y="141"/>
                  <a:pt x="339" y="141"/>
                  <a:pt x="339" y="141"/>
                </a:cubicBezTo>
                <a:cubicBezTo>
                  <a:pt x="269" y="141"/>
                  <a:pt x="269" y="141"/>
                  <a:pt x="269" y="141"/>
                </a:cubicBezTo>
                <a:cubicBezTo>
                  <a:pt x="230" y="141"/>
                  <a:pt x="198" y="109"/>
                  <a:pt x="198" y="70"/>
                </a:cubicBezTo>
                <a:cubicBezTo>
                  <a:pt x="198" y="0"/>
                  <a:pt x="198" y="0"/>
                  <a:pt x="198" y="0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9" name="Freeform 98"/>
          <p:cNvSpPr>
            <a:spLocks noEditPoints="1"/>
          </p:cNvSpPr>
          <p:nvPr userDrawn="1"/>
        </p:nvSpPr>
        <p:spPr bwMode="auto">
          <a:xfrm>
            <a:off x="3562385" y="3468183"/>
            <a:ext cx="476233" cy="357008"/>
          </a:xfrm>
          <a:custGeom>
            <a:avLst/>
            <a:gdLst>
              <a:gd name="T0" fmla="*/ 432 w 432"/>
              <a:gd name="T1" fmla="*/ 101 h 324"/>
              <a:gd name="T2" fmla="*/ 432 w 432"/>
              <a:gd name="T3" fmla="*/ 297 h 324"/>
              <a:gd name="T4" fmla="*/ 405 w 432"/>
              <a:gd name="T5" fmla="*/ 324 h 324"/>
              <a:gd name="T6" fmla="*/ 27 w 432"/>
              <a:gd name="T7" fmla="*/ 324 h 324"/>
              <a:gd name="T8" fmla="*/ 0 w 432"/>
              <a:gd name="T9" fmla="*/ 297 h 324"/>
              <a:gd name="T10" fmla="*/ 0 w 432"/>
              <a:gd name="T11" fmla="*/ 101 h 324"/>
              <a:gd name="T12" fmla="*/ 2 w 432"/>
              <a:gd name="T13" fmla="*/ 102 h 324"/>
              <a:gd name="T14" fmla="*/ 189 w 432"/>
              <a:gd name="T15" fmla="*/ 209 h 324"/>
              <a:gd name="T16" fmla="*/ 216 w 432"/>
              <a:gd name="T17" fmla="*/ 216 h 324"/>
              <a:gd name="T18" fmla="*/ 243 w 432"/>
              <a:gd name="T19" fmla="*/ 209 h 324"/>
              <a:gd name="T20" fmla="*/ 430 w 432"/>
              <a:gd name="T21" fmla="*/ 102 h 324"/>
              <a:gd name="T22" fmla="*/ 432 w 432"/>
              <a:gd name="T23" fmla="*/ 101 h 324"/>
              <a:gd name="T24" fmla="*/ 216 w 432"/>
              <a:gd name="T25" fmla="*/ 189 h 324"/>
              <a:gd name="T26" fmla="*/ 229 w 432"/>
              <a:gd name="T27" fmla="*/ 186 h 324"/>
              <a:gd name="T28" fmla="*/ 417 w 432"/>
              <a:gd name="T29" fmla="*/ 78 h 324"/>
              <a:gd name="T30" fmla="*/ 432 w 432"/>
              <a:gd name="T31" fmla="*/ 54 h 324"/>
              <a:gd name="T32" fmla="*/ 432 w 432"/>
              <a:gd name="T33" fmla="*/ 27 h 324"/>
              <a:gd name="T34" fmla="*/ 405 w 432"/>
              <a:gd name="T35" fmla="*/ 0 h 324"/>
              <a:gd name="T36" fmla="*/ 216 w 432"/>
              <a:gd name="T37" fmla="*/ 0 h 324"/>
              <a:gd name="T38" fmla="*/ 27 w 432"/>
              <a:gd name="T39" fmla="*/ 0 h 324"/>
              <a:gd name="T40" fmla="*/ 0 w 432"/>
              <a:gd name="T41" fmla="*/ 27 h 324"/>
              <a:gd name="T42" fmla="*/ 0 w 432"/>
              <a:gd name="T43" fmla="*/ 54 h 324"/>
              <a:gd name="T44" fmla="*/ 15 w 432"/>
              <a:gd name="T45" fmla="*/ 78 h 324"/>
              <a:gd name="T46" fmla="*/ 203 w 432"/>
              <a:gd name="T47" fmla="*/ 186 h 324"/>
              <a:gd name="T48" fmla="*/ 216 w 432"/>
              <a:gd name="T49" fmla="*/ 18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2" h="324">
                <a:moveTo>
                  <a:pt x="432" y="101"/>
                </a:move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101"/>
                  <a:pt x="0" y="101"/>
                  <a:pt x="0" y="101"/>
                </a:cubicBezTo>
                <a:cubicBezTo>
                  <a:pt x="1" y="101"/>
                  <a:pt x="1" y="102"/>
                  <a:pt x="2" y="102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97" y="214"/>
                  <a:pt x="207" y="216"/>
                  <a:pt x="216" y="216"/>
                </a:cubicBezTo>
                <a:cubicBezTo>
                  <a:pt x="225" y="216"/>
                  <a:pt x="235" y="214"/>
                  <a:pt x="243" y="209"/>
                </a:cubicBezTo>
                <a:cubicBezTo>
                  <a:pt x="430" y="102"/>
                  <a:pt x="430" y="102"/>
                  <a:pt x="430" y="102"/>
                </a:cubicBezTo>
                <a:cubicBezTo>
                  <a:pt x="431" y="102"/>
                  <a:pt x="431" y="101"/>
                  <a:pt x="432" y="101"/>
                </a:cubicBezTo>
                <a:close/>
                <a:moveTo>
                  <a:pt x="216" y="189"/>
                </a:moveTo>
                <a:cubicBezTo>
                  <a:pt x="221" y="189"/>
                  <a:pt x="225" y="188"/>
                  <a:pt x="229" y="186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26" y="74"/>
                  <a:pt x="432" y="65"/>
                  <a:pt x="432" y="54"/>
                </a:cubicBezTo>
                <a:cubicBezTo>
                  <a:pt x="432" y="27"/>
                  <a:pt x="432" y="27"/>
                  <a:pt x="432" y="27"/>
                </a:cubicBezTo>
                <a:cubicBezTo>
                  <a:pt x="432" y="12"/>
                  <a:pt x="420" y="0"/>
                  <a:pt x="405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5"/>
                  <a:pt x="6" y="74"/>
                  <a:pt x="15" y="78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07" y="188"/>
                  <a:pt x="211" y="189"/>
                  <a:pt x="216" y="1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4" name="Freeform 39"/>
          <p:cNvSpPr>
            <a:spLocks noEditPoints="1"/>
          </p:cNvSpPr>
          <p:nvPr userDrawn="1"/>
        </p:nvSpPr>
        <p:spPr bwMode="auto">
          <a:xfrm>
            <a:off x="3553396" y="2125860"/>
            <a:ext cx="494210" cy="527300"/>
          </a:xfrm>
          <a:custGeom>
            <a:avLst/>
            <a:gdLst>
              <a:gd name="T0" fmla="*/ 42 w 424"/>
              <a:gd name="T1" fmla="*/ 0 h 452"/>
              <a:gd name="T2" fmla="*/ 382 w 424"/>
              <a:gd name="T3" fmla="*/ 0 h 452"/>
              <a:gd name="T4" fmla="*/ 424 w 424"/>
              <a:gd name="T5" fmla="*/ 42 h 452"/>
              <a:gd name="T6" fmla="*/ 424 w 424"/>
              <a:gd name="T7" fmla="*/ 325 h 452"/>
              <a:gd name="T8" fmla="*/ 382 w 424"/>
              <a:gd name="T9" fmla="*/ 368 h 452"/>
              <a:gd name="T10" fmla="*/ 269 w 424"/>
              <a:gd name="T11" fmla="*/ 368 h 452"/>
              <a:gd name="T12" fmla="*/ 269 w 424"/>
              <a:gd name="T13" fmla="*/ 389 h 452"/>
              <a:gd name="T14" fmla="*/ 290 w 424"/>
              <a:gd name="T15" fmla="*/ 410 h 452"/>
              <a:gd name="T16" fmla="*/ 318 w 424"/>
              <a:gd name="T17" fmla="*/ 410 h 452"/>
              <a:gd name="T18" fmla="*/ 339 w 424"/>
              <a:gd name="T19" fmla="*/ 431 h 452"/>
              <a:gd name="T20" fmla="*/ 318 w 424"/>
              <a:gd name="T21" fmla="*/ 452 h 452"/>
              <a:gd name="T22" fmla="*/ 106 w 424"/>
              <a:gd name="T23" fmla="*/ 452 h 452"/>
              <a:gd name="T24" fmla="*/ 85 w 424"/>
              <a:gd name="T25" fmla="*/ 431 h 452"/>
              <a:gd name="T26" fmla="*/ 106 w 424"/>
              <a:gd name="T27" fmla="*/ 410 h 452"/>
              <a:gd name="T28" fmla="*/ 134 w 424"/>
              <a:gd name="T29" fmla="*/ 410 h 452"/>
              <a:gd name="T30" fmla="*/ 156 w 424"/>
              <a:gd name="T31" fmla="*/ 389 h 452"/>
              <a:gd name="T32" fmla="*/ 156 w 424"/>
              <a:gd name="T33" fmla="*/ 368 h 452"/>
              <a:gd name="T34" fmla="*/ 42 w 424"/>
              <a:gd name="T35" fmla="*/ 368 h 452"/>
              <a:gd name="T36" fmla="*/ 0 w 424"/>
              <a:gd name="T37" fmla="*/ 325 h 452"/>
              <a:gd name="T38" fmla="*/ 0 w 424"/>
              <a:gd name="T39" fmla="*/ 42 h 452"/>
              <a:gd name="T40" fmla="*/ 42 w 424"/>
              <a:gd name="T41" fmla="*/ 0 h 452"/>
              <a:gd name="T42" fmla="*/ 57 w 424"/>
              <a:gd name="T43" fmla="*/ 42 h 452"/>
              <a:gd name="T44" fmla="*/ 42 w 424"/>
              <a:gd name="T45" fmla="*/ 56 h 452"/>
              <a:gd name="T46" fmla="*/ 42 w 424"/>
              <a:gd name="T47" fmla="*/ 240 h 452"/>
              <a:gd name="T48" fmla="*/ 57 w 424"/>
              <a:gd name="T49" fmla="*/ 254 h 452"/>
              <a:gd name="T50" fmla="*/ 368 w 424"/>
              <a:gd name="T51" fmla="*/ 254 h 452"/>
              <a:gd name="T52" fmla="*/ 382 w 424"/>
              <a:gd name="T53" fmla="*/ 240 h 452"/>
              <a:gd name="T54" fmla="*/ 382 w 424"/>
              <a:gd name="T55" fmla="*/ 56 h 452"/>
              <a:gd name="T56" fmla="*/ 368 w 424"/>
              <a:gd name="T57" fmla="*/ 42 h 452"/>
              <a:gd name="T58" fmla="*/ 57 w 424"/>
              <a:gd name="T59" fmla="*/ 42 h 452"/>
              <a:gd name="T60" fmla="*/ 212 w 424"/>
              <a:gd name="T61" fmla="*/ 290 h 452"/>
              <a:gd name="T62" fmla="*/ 191 w 424"/>
              <a:gd name="T63" fmla="*/ 311 h 452"/>
              <a:gd name="T64" fmla="*/ 212 w 424"/>
              <a:gd name="T65" fmla="*/ 332 h 452"/>
              <a:gd name="T66" fmla="*/ 233 w 424"/>
              <a:gd name="T67" fmla="*/ 311 h 452"/>
              <a:gd name="T68" fmla="*/ 212 w 424"/>
              <a:gd name="T69" fmla="*/ 29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4" h="452">
                <a:moveTo>
                  <a:pt x="42" y="0"/>
                </a:moveTo>
                <a:cubicBezTo>
                  <a:pt x="382" y="0"/>
                  <a:pt x="382" y="0"/>
                  <a:pt x="382" y="0"/>
                </a:cubicBezTo>
                <a:cubicBezTo>
                  <a:pt x="405" y="0"/>
                  <a:pt x="424" y="19"/>
                  <a:pt x="424" y="42"/>
                </a:cubicBezTo>
                <a:cubicBezTo>
                  <a:pt x="424" y="325"/>
                  <a:pt x="424" y="325"/>
                  <a:pt x="424" y="325"/>
                </a:cubicBezTo>
                <a:cubicBezTo>
                  <a:pt x="424" y="348"/>
                  <a:pt x="405" y="368"/>
                  <a:pt x="382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69" y="389"/>
                  <a:pt x="269" y="389"/>
                  <a:pt x="269" y="389"/>
                </a:cubicBezTo>
                <a:cubicBezTo>
                  <a:pt x="269" y="400"/>
                  <a:pt x="278" y="410"/>
                  <a:pt x="290" y="410"/>
                </a:cubicBezTo>
                <a:cubicBezTo>
                  <a:pt x="318" y="410"/>
                  <a:pt x="318" y="410"/>
                  <a:pt x="318" y="410"/>
                </a:cubicBezTo>
                <a:cubicBezTo>
                  <a:pt x="330" y="410"/>
                  <a:pt x="339" y="419"/>
                  <a:pt x="339" y="431"/>
                </a:cubicBezTo>
                <a:cubicBezTo>
                  <a:pt x="339" y="443"/>
                  <a:pt x="330" y="452"/>
                  <a:pt x="318" y="452"/>
                </a:cubicBezTo>
                <a:cubicBezTo>
                  <a:pt x="106" y="452"/>
                  <a:pt x="106" y="452"/>
                  <a:pt x="106" y="452"/>
                </a:cubicBezTo>
                <a:cubicBezTo>
                  <a:pt x="94" y="452"/>
                  <a:pt x="85" y="443"/>
                  <a:pt x="85" y="431"/>
                </a:cubicBezTo>
                <a:cubicBezTo>
                  <a:pt x="85" y="419"/>
                  <a:pt x="94" y="410"/>
                  <a:pt x="106" y="410"/>
                </a:cubicBezTo>
                <a:cubicBezTo>
                  <a:pt x="134" y="410"/>
                  <a:pt x="134" y="410"/>
                  <a:pt x="134" y="410"/>
                </a:cubicBezTo>
                <a:cubicBezTo>
                  <a:pt x="146" y="410"/>
                  <a:pt x="156" y="400"/>
                  <a:pt x="156" y="389"/>
                </a:cubicBezTo>
                <a:cubicBezTo>
                  <a:pt x="156" y="368"/>
                  <a:pt x="156" y="368"/>
                  <a:pt x="156" y="368"/>
                </a:cubicBezTo>
                <a:cubicBezTo>
                  <a:pt x="42" y="368"/>
                  <a:pt x="42" y="368"/>
                  <a:pt x="42" y="368"/>
                </a:cubicBezTo>
                <a:cubicBezTo>
                  <a:pt x="19" y="368"/>
                  <a:pt x="0" y="348"/>
                  <a:pt x="0" y="325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7" y="42"/>
                </a:moveTo>
                <a:cubicBezTo>
                  <a:pt x="49" y="42"/>
                  <a:pt x="42" y="49"/>
                  <a:pt x="42" y="56"/>
                </a:cubicBezTo>
                <a:cubicBezTo>
                  <a:pt x="42" y="240"/>
                  <a:pt x="42" y="240"/>
                  <a:pt x="42" y="240"/>
                </a:cubicBezTo>
                <a:cubicBezTo>
                  <a:pt x="42" y="248"/>
                  <a:pt x="49" y="254"/>
                  <a:pt x="57" y="254"/>
                </a:cubicBezTo>
                <a:cubicBezTo>
                  <a:pt x="368" y="254"/>
                  <a:pt x="368" y="254"/>
                  <a:pt x="368" y="254"/>
                </a:cubicBezTo>
                <a:cubicBezTo>
                  <a:pt x="375" y="254"/>
                  <a:pt x="382" y="248"/>
                  <a:pt x="382" y="240"/>
                </a:cubicBezTo>
                <a:cubicBezTo>
                  <a:pt x="382" y="56"/>
                  <a:pt x="382" y="56"/>
                  <a:pt x="382" y="56"/>
                </a:cubicBezTo>
                <a:cubicBezTo>
                  <a:pt x="382" y="49"/>
                  <a:pt x="375" y="42"/>
                  <a:pt x="368" y="42"/>
                </a:cubicBezTo>
                <a:cubicBezTo>
                  <a:pt x="57" y="42"/>
                  <a:pt x="57" y="42"/>
                  <a:pt x="57" y="42"/>
                </a:cubicBezTo>
                <a:close/>
                <a:moveTo>
                  <a:pt x="212" y="290"/>
                </a:moveTo>
                <a:cubicBezTo>
                  <a:pt x="200" y="290"/>
                  <a:pt x="191" y="299"/>
                  <a:pt x="191" y="311"/>
                </a:cubicBezTo>
                <a:cubicBezTo>
                  <a:pt x="191" y="323"/>
                  <a:pt x="200" y="332"/>
                  <a:pt x="212" y="332"/>
                </a:cubicBezTo>
                <a:cubicBezTo>
                  <a:pt x="224" y="332"/>
                  <a:pt x="233" y="323"/>
                  <a:pt x="233" y="311"/>
                </a:cubicBezTo>
                <a:cubicBezTo>
                  <a:pt x="233" y="299"/>
                  <a:pt x="224" y="290"/>
                  <a:pt x="212" y="29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3" name="Freeform 19"/>
          <p:cNvSpPr>
            <a:spLocks noEditPoints="1"/>
          </p:cNvSpPr>
          <p:nvPr userDrawn="1"/>
        </p:nvSpPr>
        <p:spPr bwMode="auto">
          <a:xfrm>
            <a:off x="3572685" y="2829924"/>
            <a:ext cx="455632" cy="398623"/>
          </a:xfrm>
          <a:custGeom>
            <a:avLst/>
            <a:gdLst>
              <a:gd name="T0" fmla="*/ 27 w 431"/>
              <a:gd name="T1" fmla="*/ 0 h 377"/>
              <a:gd name="T2" fmla="*/ 404 w 431"/>
              <a:gd name="T3" fmla="*/ 0 h 377"/>
              <a:gd name="T4" fmla="*/ 431 w 431"/>
              <a:gd name="T5" fmla="*/ 27 h 377"/>
              <a:gd name="T6" fmla="*/ 431 w 431"/>
              <a:gd name="T7" fmla="*/ 350 h 377"/>
              <a:gd name="T8" fmla="*/ 404 w 431"/>
              <a:gd name="T9" fmla="*/ 377 h 377"/>
              <a:gd name="T10" fmla="*/ 27 w 431"/>
              <a:gd name="T11" fmla="*/ 377 h 377"/>
              <a:gd name="T12" fmla="*/ 0 w 431"/>
              <a:gd name="T13" fmla="*/ 350 h 377"/>
              <a:gd name="T14" fmla="*/ 0 w 431"/>
              <a:gd name="T15" fmla="*/ 27 h 377"/>
              <a:gd name="T16" fmla="*/ 27 w 431"/>
              <a:gd name="T17" fmla="*/ 0 h 377"/>
              <a:gd name="T18" fmla="*/ 323 w 431"/>
              <a:gd name="T19" fmla="*/ 40 h 377"/>
              <a:gd name="T20" fmla="*/ 309 w 431"/>
              <a:gd name="T21" fmla="*/ 54 h 377"/>
              <a:gd name="T22" fmla="*/ 323 w 431"/>
              <a:gd name="T23" fmla="*/ 67 h 377"/>
              <a:gd name="T24" fmla="*/ 336 w 431"/>
              <a:gd name="T25" fmla="*/ 54 h 377"/>
              <a:gd name="T26" fmla="*/ 323 w 431"/>
              <a:gd name="T27" fmla="*/ 40 h 377"/>
              <a:gd name="T28" fmla="*/ 269 w 431"/>
              <a:gd name="T29" fmla="*/ 40 h 377"/>
              <a:gd name="T30" fmla="*/ 256 w 431"/>
              <a:gd name="T31" fmla="*/ 54 h 377"/>
              <a:gd name="T32" fmla="*/ 269 w 431"/>
              <a:gd name="T33" fmla="*/ 67 h 377"/>
              <a:gd name="T34" fmla="*/ 283 w 431"/>
              <a:gd name="T35" fmla="*/ 54 h 377"/>
              <a:gd name="T36" fmla="*/ 269 w 431"/>
              <a:gd name="T37" fmla="*/ 40 h 377"/>
              <a:gd name="T38" fmla="*/ 377 w 431"/>
              <a:gd name="T39" fmla="*/ 40 h 377"/>
              <a:gd name="T40" fmla="*/ 363 w 431"/>
              <a:gd name="T41" fmla="*/ 54 h 377"/>
              <a:gd name="T42" fmla="*/ 377 w 431"/>
              <a:gd name="T43" fmla="*/ 67 h 377"/>
              <a:gd name="T44" fmla="*/ 390 w 431"/>
              <a:gd name="T45" fmla="*/ 54 h 377"/>
              <a:gd name="T46" fmla="*/ 377 w 431"/>
              <a:gd name="T47" fmla="*/ 40 h 377"/>
              <a:gd name="T48" fmla="*/ 390 w 431"/>
              <a:gd name="T49" fmla="*/ 107 h 377"/>
              <a:gd name="T50" fmla="*/ 40 w 431"/>
              <a:gd name="T51" fmla="*/ 107 h 377"/>
              <a:gd name="T52" fmla="*/ 40 w 431"/>
              <a:gd name="T53" fmla="*/ 336 h 377"/>
              <a:gd name="T54" fmla="*/ 390 w 431"/>
              <a:gd name="T55" fmla="*/ 336 h 377"/>
              <a:gd name="T56" fmla="*/ 390 w 431"/>
              <a:gd name="T57" fmla="*/ 10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1" h="377">
                <a:moveTo>
                  <a:pt x="27" y="0"/>
                </a:moveTo>
                <a:cubicBezTo>
                  <a:pt x="404" y="0"/>
                  <a:pt x="404" y="0"/>
                  <a:pt x="404" y="0"/>
                </a:cubicBezTo>
                <a:cubicBezTo>
                  <a:pt x="418" y="0"/>
                  <a:pt x="431" y="12"/>
                  <a:pt x="431" y="27"/>
                </a:cubicBezTo>
                <a:cubicBezTo>
                  <a:pt x="431" y="350"/>
                  <a:pt x="431" y="350"/>
                  <a:pt x="431" y="350"/>
                </a:cubicBezTo>
                <a:cubicBezTo>
                  <a:pt x="431" y="365"/>
                  <a:pt x="418" y="377"/>
                  <a:pt x="404" y="377"/>
                </a:cubicBezTo>
                <a:cubicBezTo>
                  <a:pt x="27" y="377"/>
                  <a:pt x="27" y="377"/>
                  <a:pt x="27" y="377"/>
                </a:cubicBezTo>
                <a:cubicBezTo>
                  <a:pt x="12" y="377"/>
                  <a:pt x="0" y="365"/>
                  <a:pt x="0" y="3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  <a:moveTo>
                  <a:pt x="323" y="40"/>
                </a:moveTo>
                <a:cubicBezTo>
                  <a:pt x="315" y="40"/>
                  <a:pt x="309" y="46"/>
                  <a:pt x="309" y="54"/>
                </a:cubicBezTo>
                <a:cubicBezTo>
                  <a:pt x="309" y="61"/>
                  <a:pt x="315" y="67"/>
                  <a:pt x="323" y="67"/>
                </a:cubicBezTo>
                <a:cubicBezTo>
                  <a:pt x="330" y="67"/>
                  <a:pt x="336" y="61"/>
                  <a:pt x="336" y="54"/>
                </a:cubicBezTo>
                <a:cubicBezTo>
                  <a:pt x="336" y="46"/>
                  <a:pt x="330" y="40"/>
                  <a:pt x="323" y="40"/>
                </a:cubicBezTo>
                <a:close/>
                <a:moveTo>
                  <a:pt x="269" y="40"/>
                </a:moveTo>
                <a:cubicBezTo>
                  <a:pt x="262" y="40"/>
                  <a:pt x="256" y="46"/>
                  <a:pt x="256" y="54"/>
                </a:cubicBezTo>
                <a:cubicBezTo>
                  <a:pt x="256" y="61"/>
                  <a:pt x="262" y="67"/>
                  <a:pt x="269" y="67"/>
                </a:cubicBezTo>
                <a:cubicBezTo>
                  <a:pt x="277" y="67"/>
                  <a:pt x="283" y="61"/>
                  <a:pt x="283" y="54"/>
                </a:cubicBezTo>
                <a:cubicBezTo>
                  <a:pt x="283" y="46"/>
                  <a:pt x="277" y="40"/>
                  <a:pt x="269" y="40"/>
                </a:cubicBezTo>
                <a:close/>
                <a:moveTo>
                  <a:pt x="377" y="40"/>
                </a:moveTo>
                <a:cubicBezTo>
                  <a:pt x="369" y="40"/>
                  <a:pt x="363" y="46"/>
                  <a:pt x="363" y="54"/>
                </a:cubicBezTo>
                <a:cubicBezTo>
                  <a:pt x="363" y="61"/>
                  <a:pt x="369" y="67"/>
                  <a:pt x="377" y="67"/>
                </a:cubicBezTo>
                <a:cubicBezTo>
                  <a:pt x="384" y="67"/>
                  <a:pt x="390" y="61"/>
                  <a:pt x="390" y="54"/>
                </a:cubicBezTo>
                <a:cubicBezTo>
                  <a:pt x="390" y="46"/>
                  <a:pt x="384" y="40"/>
                  <a:pt x="377" y="40"/>
                </a:cubicBezTo>
                <a:close/>
                <a:moveTo>
                  <a:pt x="39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390" y="336"/>
                  <a:pt x="390" y="336"/>
                  <a:pt x="390" y="336"/>
                </a:cubicBezTo>
                <a:lnTo>
                  <a:pt x="390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4" name="Freeform 15"/>
          <p:cNvSpPr>
            <a:spLocks noEditPoints="1"/>
          </p:cNvSpPr>
          <p:nvPr userDrawn="1"/>
        </p:nvSpPr>
        <p:spPr bwMode="auto">
          <a:xfrm>
            <a:off x="3585590" y="6566167"/>
            <a:ext cx="429823" cy="429147"/>
          </a:xfrm>
          <a:custGeom>
            <a:avLst/>
            <a:gdLst>
              <a:gd name="T0" fmla="*/ 0 w 398"/>
              <a:gd name="T1" fmla="*/ 19 h 397"/>
              <a:gd name="T2" fmla="*/ 19 w 398"/>
              <a:gd name="T3" fmla="*/ 0 h 397"/>
              <a:gd name="T4" fmla="*/ 38 w 398"/>
              <a:gd name="T5" fmla="*/ 19 h 397"/>
              <a:gd name="T6" fmla="*/ 38 w 398"/>
              <a:gd name="T7" fmla="*/ 360 h 397"/>
              <a:gd name="T8" fmla="*/ 379 w 398"/>
              <a:gd name="T9" fmla="*/ 360 h 397"/>
              <a:gd name="T10" fmla="*/ 398 w 398"/>
              <a:gd name="T11" fmla="*/ 379 h 397"/>
              <a:gd name="T12" fmla="*/ 379 w 398"/>
              <a:gd name="T13" fmla="*/ 397 h 397"/>
              <a:gd name="T14" fmla="*/ 19 w 398"/>
              <a:gd name="T15" fmla="*/ 397 h 397"/>
              <a:gd name="T16" fmla="*/ 0 w 398"/>
              <a:gd name="T17" fmla="*/ 379 h 397"/>
              <a:gd name="T18" fmla="*/ 0 w 398"/>
              <a:gd name="T19" fmla="*/ 19 h 397"/>
              <a:gd name="T20" fmla="*/ 361 w 398"/>
              <a:gd name="T21" fmla="*/ 335 h 397"/>
              <a:gd name="T22" fmla="*/ 373 w 398"/>
              <a:gd name="T23" fmla="*/ 323 h 397"/>
              <a:gd name="T24" fmla="*/ 373 w 398"/>
              <a:gd name="T25" fmla="*/ 50 h 397"/>
              <a:gd name="T26" fmla="*/ 371 w 398"/>
              <a:gd name="T27" fmla="*/ 43 h 397"/>
              <a:gd name="T28" fmla="*/ 361 w 398"/>
              <a:gd name="T29" fmla="*/ 37 h 397"/>
              <a:gd name="T30" fmla="*/ 352 w 398"/>
              <a:gd name="T31" fmla="*/ 41 h 397"/>
              <a:gd name="T32" fmla="*/ 174 w 398"/>
              <a:gd name="T33" fmla="*/ 219 h 397"/>
              <a:gd name="T34" fmla="*/ 146 w 398"/>
              <a:gd name="T35" fmla="*/ 190 h 397"/>
              <a:gd name="T36" fmla="*/ 128 w 398"/>
              <a:gd name="T37" fmla="*/ 190 h 397"/>
              <a:gd name="T38" fmla="*/ 66 w 398"/>
              <a:gd name="T39" fmla="*/ 252 h 397"/>
              <a:gd name="T40" fmla="*/ 63 w 398"/>
              <a:gd name="T41" fmla="*/ 261 h 397"/>
              <a:gd name="T42" fmla="*/ 63 w 398"/>
              <a:gd name="T43" fmla="*/ 323 h 397"/>
              <a:gd name="T44" fmla="*/ 75 w 398"/>
              <a:gd name="T45" fmla="*/ 335 h 397"/>
              <a:gd name="T46" fmla="*/ 361 w 398"/>
              <a:gd name="T47" fmla="*/ 335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8" h="397">
                <a:moveTo>
                  <a:pt x="0" y="19"/>
                </a:moveTo>
                <a:cubicBezTo>
                  <a:pt x="0" y="8"/>
                  <a:pt x="9" y="0"/>
                  <a:pt x="19" y="0"/>
                </a:cubicBezTo>
                <a:cubicBezTo>
                  <a:pt x="29" y="0"/>
                  <a:pt x="38" y="8"/>
                  <a:pt x="38" y="19"/>
                </a:cubicBezTo>
                <a:cubicBezTo>
                  <a:pt x="38" y="360"/>
                  <a:pt x="38" y="360"/>
                  <a:pt x="38" y="360"/>
                </a:cubicBezTo>
                <a:cubicBezTo>
                  <a:pt x="379" y="360"/>
                  <a:pt x="379" y="360"/>
                  <a:pt x="379" y="360"/>
                </a:cubicBezTo>
                <a:cubicBezTo>
                  <a:pt x="389" y="360"/>
                  <a:pt x="398" y="369"/>
                  <a:pt x="398" y="379"/>
                </a:cubicBezTo>
                <a:cubicBezTo>
                  <a:pt x="398" y="389"/>
                  <a:pt x="389" y="397"/>
                  <a:pt x="379" y="397"/>
                </a:cubicBezTo>
                <a:cubicBezTo>
                  <a:pt x="19" y="397"/>
                  <a:pt x="19" y="397"/>
                  <a:pt x="19" y="397"/>
                </a:cubicBezTo>
                <a:cubicBezTo>
                  <a:pt x="9" y="397"/>
                  <a:pt x="0" y="389"/>
                  <a:pt x="0" y="379"/>
                </a:cubicBezTo>
                <a:cubicBezTo>
                  <a:pt x="0" y="19"/>
                  <a:pt x="0" y="19"/>
                  <a:pt x="0" y="19"/>
                </a:cubicBezTo>
                <a:close/>
                <a:moveTo>
                  <a:pt x="361" y="335"/>
                </a:moveTo>
                <a:cubicBezTo>
                  <a:pt x="367" y="335"/>
                  <a:pt x="373" y="330"/>
                  <a:pt x="373" y="323"/>
                </a:cubicBezTo>
                <a:cubicBezTo>
                  <a:pt x="373" y="50"/>
                  <a:pt x="373" y="50"/>
                  <a:pt x="373" y="50"/>
                </a:cubicBezTo>
                <a:cubicBezTo>
                  <a:pt x="373" y="47"/>
                  <a:pt x="372" y="45"/>
                  <a:pt x="371" y="43"/>
                </a:cubicBezTo>
                <a:cubicBezTo>
                  <a:pt x="369" y="40"/>
                  <a:pt x="364" y="37"/>
                  <a:pt x="361" y="37"/>
                </a:cubicBezTo>
                <a:cubicBezTo>
                  <a:pt x="357" y="37"/>
                  <a:pt x="354" y="39"/>
                  <a:pt x="352" y="41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141" y="185"/>
                  <a:pt x="133" y="185"/>
                  <a:pt x="128" y="190"/>
                </a:cubicBezTo>
                <a:cubicBezTo>
                  <a:pt x="66" y="252"/>
                  <a:pt x="66" y="252"/>
                  <a:pt x="66" y="252"/>
                </a:cubicBezTo>
                <a:cubicBezTo>
                  <a:pt x="64" y="254"/>
                  <a:pt x="63" y="257"/>
                  <a:pt x="63" y="261"/>
                </a:cubicBezTo>
                <a:cubicBezTo>
                  <a:pt x="63" y="323"/>
                  <a:pt x="63" y="323"/>
                  <a:pt x="63" y="323"/>
                </a:cubicBezTo>
                <a:cubicBezTo>
                  <a:pt x="63" y="330"/>
                  <a:pt x="68" y="335"/>
                  <a:pt x="75" y="335"/>
                </a:cubicBezTo>
                <a:lnTo>
                  <a:pt x="361" y="33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5" name="Freeform 43"/>
          <p:cNvSpPr>
            <a:spLocks noEditPoints="1"/>
          </p:cNvSpPr>
          <p:nvPr userDrawn="1"/>
        </p:nvSpPr>
        <p:spPr bwMode="auto">
          <a:xfrm>
            <a:off x="3581825" y="7222463"/>
            <a:ext cx="437353" cy="437353"/>
          </a:xfrm>
          <a:custGeom>
            <a:avLst/>
            <a:gdLst>
              <a:gd name="T0" fmla="*/ 211 w 422"/>
              <a:gd name="T1" fmla="*/ 0 h 422"/>
              <a:gd name="T2" fmla="*/ 0 w 422"/>
              <a:gd name="T3" fmla="*/ 211 h 422"/>
              <a:gd name="T4" fmla="*/ 211 w 422"/>
              <a:gd name="T5" fmla="*/ 422 h 422"/>
              <a:gd name="T6" fmla="*/ 422 w 422"/>
              <a:gd name="T7" fmla="*/ 211 h 422"/>
              <a:gd name="T8" fmla="*/ 211 w 422"/>
              <a:gd name="T9" fmla="*/ 0 h 422"/>
              <a:gd name="T10" fmla="*/ 237 w 422"/>
              <a:gd name="T11" fmla="*/ 145 h 422"/>
              <a:gd name="T12" fmla="*/ 230 w 422"/>
              <a:gd name="T13" fmla="*/ 126 h 422"/>
              <a:gd name="T14" fmla="*/ 211 w 422"/>
              <a:gd name="T15" fmla="*/ 119 h 422"/>
              <a:gd name="T16" fmla="*/ 192 w 422"/>
              <a:gd name="T17" fmla="*/ 126 h 422"/>
              <a:gd name="T18" fmla="*/ 184 w 422"/>
              <a:gd name="T19" fmla="*/ 145 h 422"/>
              <a:gd name="T20" fmla="*/ 184 w 422"/>
              <a:gd name="T21" fmla="*/ 198 h 422"/>
              <a:gd name="T22" fmla="*/ 198 w 422"/>
              <a:gd name="T23" fmla="*/ 198 h 422"/>
              <a:gd name="T24" fmla="*/ 211 w 422"/>
              <a:gd name="T25" fmla="*/ 211 h 422"/>
              <a:gd name="T26" fmla="*/ 198 w 422"/>
              <a:gd name="T27" fmla="*/ 224 h 422"/>
              <a:gd name="T28" fmla="*/ 184 w 422"/>
              <a:gd name="T29" fmla="*/ 224 h 422"/>
              <a:gd name="T30" fmla="*/ 184 w 422"/>
              <a:gd name="T31" fmla="*/ 303 h 422"/>
              <a:gd name="T32" fmla="*/ 237 w 422"/>
              <a:gd name="T33" fmla="*/ 303 h 422"/>
              <a:gd name="T34" fmla="*/ 256 w 422"/>
              <a:gd name="T35" fmla="*/ 296 h 422"/>
              <a:gd name="T36" fmla="*/ 264 w 422"/>
              <a:gd name="T37" fmla="*/ 277 h 422"/>
              <a:gd name="T38" fmla="*/ 264 w 422"/>
              <a:gd name="T39" fmla="*/ 277 h 422"/>
              <a:gd name="T40" fmla="*/ 290 w 422"/>
              <a:gd name="T41" fmla="*/ 251 h 422"/>
              <a:gd name="T42" fmla="*/ 317 w 422"/>
              <a:gd name="T43" fmla="*/ 277 h 422"/>
              <a:gd name="T44" fmla="*/ 293 w 422"/>
              <a:gd name="T45" fmla="*/ 333 h 422"/>
              <a:gd name="T46" fmla="*/ 237 w 422"/>
              <a:gd name="T47" fmla="*/ 356 h 422"/>
              <a:gd name="T48" fmla="*/ 132 w 422"/>
              <a:gd name="T49" fmla="*/ 356 h 422"/>
              <a:gd name="T50" fmla="*/ 132 w 422"/>
              <a:gd name="T51" fmla="*/ 356 h 422"/>
              <a:gd name="T52" fmla="*/ 105 w 422"/>
              <a:gd name="T53" fmla="*/ 330 h 422"/>
              <a:gd name="T54" fmla="*/ 132 w 422"/>
              <a:gd name="T55" fmla="*/ 303 h 422"/>
              <a:gd name="T56" fmla="*/ 132 w 422"/>
              <a:gd name="T57" fmla="*/ 224 h 422"/>
              <a:gd name="T58" fmla="*/ 118 w 422"/>
              <a:gd name="T59" fmla="*/ 224 h 422"/>
              <a:gd name="T60" fmla="*/ 105 w 422"/>
              <a:gd name="T61" fmla="*/ 211 h 422"/>
              <a:gd name="T62" fmla="*/ 118 w 422"/>
              <a:gd name="T63" fmla="*/ 198 h 422"/>
              <a:gd name="T64" fmla="*/ 132 w 422"/>
              <a:gd name="T65" fmla="*/ 198 h 422"/>
              <a:gd name="T66" fmla="*/ 132 w 422"/>
              <a:gd name="T67" fmla="*/ 145 h 422"/>
              <a:gd name="T68" fmla="*/ 155 w 422"/>
              <a:gd name="T69" fmla="*/ 89 h 422"/>
              <a:gd name="T70" fmla="*/ 211 w 422"/>
              <a:gd name="T71" fmla="*/ 66 h 422"/>
              <a:gd name="T72" fmla="*/ 267 w 422"/>
              <a:gd name="T73" fmla="*/ 89 h 422"/>
              <a:gd name="T74" fmla="*/ 290 w 422"/>
              <a:gd name="T75" fmla="*/ 145 h 422"/>
              <a:gd name="T76" fmla="*/ 290 w 422"/>
              <a:gd name="T77" fmla="*/ 145 h 422"/>
              <a:gd name="T78" fmla="*/ 264 w 422"/>
              <a:gd name="T79" fmla="*/ 171 h 422"/>
              <a:gd name="T80" fmla="*/ 237 w 422"/>
              <a:gd name="T81" fmla="*/ 145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2" h="422">
                <a:moveTo>
                  <a:pt x="211" y="0"/>
                </a:moveTo>
                <a:cubicBezTo>
                  <a:pt x="94" y="0"/>
                  <a:pt x="0" y="94"/>
                  <a:pt x="0" y="211"/>
                </a:cubicBezTo>
                <a:cubicBezTo>
                  <a:pt x="0" y="328"/>
                  <a:pt x="94" y="422"/>
                  <a:pt x="211" y="422"/>
                </a:cubicBezTo>
                <a:cubicBezTo>
                  <a:pt x="328" y="422"/>
                  <a:pt x="422" y="328"/>
                  <a:pt x="422" y="211"/>
                </a:cubicBezTo>
                <a:cubicBezTo>
                  <a:pt x="422" y="94"/>
                  <a:pt x="328" y="0"/>
                  <a:pt x="211" y="0"/>
                </a:cubicBezTo>
                <a:close/>
                <a:moveTo>
                  <a:pt x="237" y="145"/>
                </a:moveTo>
                <a:cubicBezTo>
                  <a:pt x="237" y="138"/>
                  <a:pt x="234" y="131"/>
                  <a:pt x="230" y="126"/>
                </a:cubicBezTo>
                <a:cubicBezTo>
                  <a:pt x="225" y="122"/>
                  <a:pt x="218" y="119"/>
                  <a:pt x="211" y="119"/>
                </a:cubicBezTo>
                <a:cubicBezTo>
                  <a:pt x="204" y="119"/>
                  <a:pt x="197" y="122"/>
                  <a:pt x="192" y="126"/>
                </a:cubicBezTo>
                <a:cubicBezTo>
                  <a:pt x="187" y="131"/>
                  <a:pt x="184" y="138"/>
                  <a:pt x="184" y="145"/>
                </a:cubicBezTo>
                <a:cubicBezTo>
                  <a:pt x="184" y="198"/>
                  <a:pt x="184" y="198"/>
                  <a:pt x="184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205" y="198"/>
                  <a:pt x="211" y="204"/>
                  <a:pt x="211" y="211"/>
                </a:cubicBezTo>
                <a:cubicBezTo>
                  <a:pt x="211" y="218"/>
                  <a:pt x="205" y="224"/>
                  <a:pt x="198" y="224"/>
                </a:cubicBezTo>
                <a:cubicBezTo>
                  <a:pt x="184" y="224"/>
                  <a:pt x="184" y="224"/>
                  <a:pt x="184" y="224"/>
                </a:cubicBezTo>
                <a:cubicBezTo>
                  <a:pt x="184" y="303"/>
                  <a:pt x="184" y="303"/>
                  <a:pt x="184" y="303"/>
                </a:cubicBezTo>
                <a:cubicBezTo>
                  <a:pt x="237" y="303"/>
                  <a:pt x="237" y="303"/>
                  <a:pt x="237" y="303"/>
                </a:cubicBezTo>
                <a:cubicBezTo>
                  <a:pt x="245" y="303"/>
                  <a:pt x="251" y="300"/>
                  <a:pt x="256" y="296"/>
                </a:cubicBezTo>
                <a:cubicBezTo>
                  <a:pt x="261" y="291"/>
                  <a:pt x="264" y="284"/>
                  <a:pt x="264" y="277"/>
                </a:cubicBezTo>
                <a:cubicBezTo>
                  <a:pt x="264" y="277"/>
                  <a:pt x="264" y="277"/>
                  <a:pt x="264" y="277"/>
                </a:cubicBezTo>
                <a:cubicBezTo>
                  <a:pt x="264" y="262"/>
                  <a:pt x="276" y="251"/>
                  <a:pt x="290" y="251"/>
                </a:cubicBezTo>
                <a:cubicBezTo>
                  <a:pt x="305" y="251"/>
                  <a:pt x="317" y="262"/>
                  <a:pt x="317" y="277"/>
                </a:cubicBezTo>
                <a:cubicBezTo>
                  <a:pt x="317" y="299"/>
                  <a:pt x="308" y="319"/>
                  <a:pt x="293" y="333"/>
                </a:cubicBezTo>
                <a:cubicBezTo>
                  <a:pt x="279" y="347"/>
                  <a:pt x="259" y="356"/>
                  <a:pt x="237" y="356"/>
                </a:cubicBezTo>
                <a:cubicBezTo>
                  <a:pt x="132" y="356"/>
                  <a:pt x="132" y="356"/>
                  <a:pt x="132" y="356"/>
                </a:cubicBezTo>
                <a:cubicBezTo>
                  <a:pt x="132" y="356"/>
                  <a:pt x="132" y="356"/>
                  <a:pt x="132" y="356"/>
                </a:cubicBezTo>
                <a:cubicBezTo>
                  <a:pt x="117" y="356"/>
                  <a:pt x="105" y="344"/>
                  <a:pt x="105" y="330"/>
                </a:cubicBezTo>
                <a:cubicBezTo>
                  <a:pt x="105" y="315"/>
                  <a:pt x="117" y="303"/>
                  <a:pt x="132" y="303"/>
                </a:cubicBezTo>
                <a:cubicBezTo>
                  <a:pt x="132" y="224"/>
                  <a:pt x="132" y="224"/>
                  <a:pt x="132" y="224"/>
                </a:cubicBezTo>
                <a:cubicBezTo>
                  <a:pt x="118" y="224"/>
                  <a:pt x="118" y="224"/>
                  <a:pt x="118" y="224"/>
                </a:cubicBezTo>
                <a:cubicBezTo>
                  <a:pt x="111" y="224"/>
                  <a:pt x="105" y="218"/>
                  <a:pt x="105" y="211"/>
                </a:cubicBezTo>
                <a:cubicBezTo>
                  <a:pt x="105" y="204"/>
                  <a:pt x="111" y="198"/>
                  <a:pt x="118" y="198"/>
                </a:cubicBezTo>
                <a:cubicBezTo>
                  <a:pt x="132" y="198"/>
                  <a:pt x="132" y="198"/>
                  <a:pt x="132" y="198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23"/>
                  <a:pt x="141" y="103"/>
                  <a:pt x="155" y="89"/>
                </a:cubicBezTo>
                <a:cubicBezTo>
                  <a:pt x="169" y="75"/>
                  <a:pt x="189" y="66"/>
                  <a:pt x="211" y="66"/>
                </a:cubicBezTo>
                <a:cubicBezTo>
                  <a:pt x="233" y="66"/>
                  <a:pt x="253" y="75"/>
                  <a:pt x="267" y="89"/>
                </a:cubicBezTo>
                <a:cubicBezTo>
                  <a:pt x="281" y="103"/>
                  <a:pt x="290" y="123"/>
                  <a:pt x="290" y="145"/>
                </a:cubicBezTo>
                <a:cubicBezTo>
                  <a:pt x="290" y="145"/>
                  <a:pt x="290" y="145"/>
                  <a:pt x="290" y="145"/>
                </a:cubicBezTo>
                <a:cubicBezTo>
                  <a:pt x="290" y="160"/>
                  <a:pt x="278" y="171"/>
                  <a:pt x="264" y="171"/>
                </a:cubicBezTo>
                <a:cubicBezTo>
                  <a:pt x="249" y="171"/>
                  <a:pt x="237" y="160"/>
                  <a:pt x="237" y="1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4" name="Freeform 8"/>
          <p:cNvSpPr>
            <a:spLocks noEditPoints="1"/>
          </p:cNvSpPr>
          <p:nvPr userDrawn="1"/>
        </p:nvSpPr>
        <p:spPr bwMode="auto">
          <a:xfrm>
            <a:off x="3575997" y="6022980"/>
            <a:ext cx="449008" cy="350758"/>
          </a:xfrm>
          <a:custGeom>
            <a:avLst/>
            <a:gdLst>
              <a:gd name="T0" fmla="*/ 267 w 280"/>
              <a:gd name="T1" fmla="*/ 131 h 219"/>
              <a:gd name="T2" fmla="*/ 213 w 280"/>
              <a:gd name="T3" fmla="*/ 160 h 219"/>
              <a:gd name="T4" fmla="*/ 209 w 280"/>
              <a:gd name="T5" fmla="*/ 161 h 219"/>
              <a:gd name="T6" fmla="*/ 204 w 280"/>
              <a:gd name="T7" fmla="*/ 160 h 219"/>
              <a:gd name="T8" fmla="*/ 146 w 280"/>
              <a:gd name="T9" fmla="*/ 130 h 219"/>
              <a:gd name="T10" fmla="*/ 119 w 280"/>
              <a:gd name="T11" fmla="*/ 146 h 219"/>
              <a:gd name="T12" fmla="*/ 109 w 280"/>
              <a:gd name="T13" fmla="*/ 146 h 219"/>
              <a:gd name="T14" fmla="*/ 60 w 280"/>
              <a:gd name="T15" fmla="*/ 110 h 219"/>
              <a:gd name="T16" fmla="*/ 10 w 280"/>
              <a:gd name="T17" fmla="*/ 153 h 219"/>
              <a:gd name="T18" fmla="*/ 10 w 280"/>
              <a:gd name="T19" fmla="*/ 185 h 219"/>
              <a:gd name="T20" fmla="*/ 267 w 280"/>
              <a:gd name="T21" fmla="*/ 185 h 219"/>
              <a:gd name="T22" fmla="*/ 267 w 280"/>
              <a:gd name="T23" fmla="*/ 131 h 219"/>
              <a:gd name="T24" fmla="*/ 115 w 280"/>
              <a:gd name="T25" fmla="*/ 128 h 219"/>
              <a:gd name="T26" fmla="*/ 142 w 280"/>
              <a:gd name="T27" fmla="*/ 112 h 219"/>
              <a:gd name="T28" fmla="*/ 150 w 280"/>
              <a:gd name="T29" fmla="*/ 112 h 219"/>
              <a:gd name="T30" fmla="*/ 208 w 280"/>
              <a:gd name="T31" fmla="*/ 142 h 219"/>
              <a:gd name="T32" fmla="*/ 267 w 280"/>
              <a:gd name="T33" fmla="*/ 110 h 219"/>
              <a:gd name="T34" fmla="*/ 267 w 280"/>
              <a:gd name="T35" fmla="*/ 81 h 219"/>
              <a:gd name="T36" fmla="*/ 216 w 280"/>
              <a:gd name="T37" fmla="*/ 99 h 219"/>
              <a:gd name="T38" fmla="*/ 200 w 280"/>
              <a:gd name="T39" fmla="*/ 98 h 219"/>
              <a:gd name="T40" fmla="*/ 180 w 280"/>
              <a:gd name="T41" fmla="*/ 89 h 219"/>
              <a:gd name="T42" fmla="*/ 166 w 280"/>
              <a:gd name="T43" fmla="*/ 79 h 219"/>
              <a:gd name="T44" fmla="*/ 130 w 280"/>
              <a:gd name="T45" fmla="*/ 36 h 219"/>
              <a:gd name="T46" fmla="*/ 118 w 280"/>
              <a:gd name="T47" fmla="*/ 35 h 219"/>
              <a:gd name="T48" fmla="*/ 95 w 280"/>
              <a:gd name="T49" fmla="*/ 55 h 219"/>
              <a:gd name="T50" fmla="*/ 81 w 280"/>
              <a:gd name="T51" fmla="*/ 55 h 219"/>
              <a:gd name="T52" fmla="*/ 10 w 280"/>
              <a:gd name="T53" fmla="*/ 0 h 219"/>
              <a:gd name="T54" fmla="*/ 10 w 280"/>
              <a:gd name="T55" fmla="*/ 130 h 219"/>
              <a:gd name="T56" fmla="*/ 54 w 280"/>
              <a:gd name="T57" fmla="*/ 92 h 219"/>
              <a:gd name="T58" fmla="*/ 65 w 280"/>
              <a:gd name="T59" fmla="*/ 92 h 219"/>
              <a:gd name="T60" fmla="*/ 115 w 280"/>
              <a:gd name="T61" fmla="*/ 128 h 219"/>
              <a:gd name="T62" fmla="*/ 271 w 280"/>
              <a:gd name="T63" fmla="*/ 201 h 219"/>
              <a:gd name="T64" fmla="*/ 8 w 280"/>
              <a:gd name="T65" fmla="*/ 201 h 219"/>
              <a:gd name="T66" fmla="*/ 0 w 280"/>
              <a:gd name="T67" fmla="*/ 210 h 219"/>
              <a:gd name="T68" fmla="*/ 8 w 280"/>
              <a:gd name="T69" fmla="*/ 219 h 219"/>
              <a:gd name="T70" fmla="*/ 271 w 280"/>
              <a:gd name="T71" fmla="*/ 219 h 219"/>
              <a:gd name="T72" fmla="*/ 280 w 280"/>
              <a:gd name="T73" fmla="*/ 210 h 219"/>
              <a:gd name="T74" fmla="*/ 271 w 280"/>
              <a:gd name="T75" fmla="*/ 20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0" h="219">
                <a:moveTo>
                  <a:pt x="267" y="131"/>
                </a:moveTo>
                <a:cubicBezTo>
                  <a:pt x="213" y="160"/>
                  <a:pt x="213" y="160"/>
                  <a:pt x="213" y="160"/>
                </a:cubicBezTo>
                <a:cubicBezTo>
                  <a:pt x="211" y="161"/>
                  <a:pt x="210" y="161"/>
                  <a:pt x="209" y="161"/>
                </a:cubicBezTo>
                <a:cubicBezTo>
                  <a:pt x="207" y="161"/>
                  <a:pt x="206" y="161"/>
                  <a:pt x="204" y="16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16" y="148"/>
                  <a:pt x="112" y="148"/>
                  <a:pt x="109" y="146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10" y="185"/>
                  <a:pt x="10" y="185"/>
                  <a:pt x="10" y="185"/>
                </a:cubicBezTo>
                <a:cubicBezTo>
                  <a:pt x="267" y="185"/>
                  <a:pt x="267" y="185"/>
                  <a:pt x="267" y="185"/>
                </a:cubicBezTo>
                <a:lnTo>
                  <a:pt x="267" y="131"/>
                </a:lnTo>
                <a:close/>
                <a:moveTo>
                  <a:pt x="115" y="128"/>
                </a:moveTo>
                <a:cubicBezTo>
                  <a:pt x="142" y="112"/>
                  <a:pt x="142" y="112"/>
                  <a:pt x="142" y="112"/>
                </a:cubicBezTo>
                <a:cubicBezTo>
                  <a:pt x="144" y="110"/>
                  <a:pt x="148" y="110"/>
                  <a:pt x="150" y="112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7" y="81"/>
                  <a:pt x="267" y="81"/>
                  <a:pt x="267" y="81"/>
                </a:cubicBezTo>
                <a:cubicBezTo>
                  <a:pt x="216" y="99"/>
                  <a:pt x="216" y="99"/>
                  <a:pt x="216" y="99"/>
                </a:cubicBezTo>
                <a:cubicBezTo>
                  <a:pt x="212" y="101"/>
                  <a:pt x="204" y="100"/>
                  <a:pt x="200" y="98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6" y="87"/>
                  <a:pt x="169" y="82"/>
                  <a:pt x="166" y="79"/>
                </a:cubicBezTo>
                <a:cubicBezTo>
                  <a:pt x="130" y="36"/>
                  <a:pt x="130" y="36"/>
                  <a:pt x="130" y="36"/>
                </a:cubicBezTo>
                <a:cubicBezTo>
                  <a:pt x="127" y="32"/>
                  <a:pt x="121" y="32"/>
                  <a:pt x="118" y="35"/>
                </a:cubicBezTo>
                <a:cubicBezTo>
                  <a:pt x="95" y="55"/>
                  <a:pt x="95" y="55"/>
                  <a:pt x="95" y="55"/>
                </a:cubicBezTo>
                <a:cubicBezTo>
                  <a:pt x="91" y="58"/>
                  <a:pt x="85" y="58"/>
                  <a:pt x="81" y="5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30"/>
                  <a:pt x="10" y="130"/>
                  <a:pt x="10" y="130"/>
                </a:cubicBezTo>
                <a:cubicBezTo>
                  <a:pt x="54" y="92"/>
                  <a:pt x="54" y="92"/>
                  <a:pt x="54" y="92"/>
                </a:cubicBezTo>
                <a:cubicBezTo>
                  <a:pt x="57" y="90"/>
                  <a:pt x="61" y="89"/>
                  <a:pt x="65" y="92"/>
                </a:cubicBezTo>
                <a:lnTo>
                  <a:pt x="115" y="128"/>
                </a:lnTo>
                <a:close/>
                <a:moveTo>
                  <a:pt x="271" y="201"/>
                </a:moveTo>
                <a:cubicBezTo>
                  <a:pt x="8" y="201"/>
                  <a:pt x="8" y="201"/>
                  <a:pt x="8" y="201"/>
                </a:cubicBezTo>
                <a:cubicBezTo>
                  <a:pt x="3" y="201"/>
                  <a:pt x="0" y="205"/>
                  <a:pt x="0" y="210"/>
                </a:cubicBezTo>
                <a:cubicBezTo>
                  <a:pt x="0" y="215"/>
                  <a:pt x="3" y="219"/>
                  <a:pt x="8" y="219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6" y="219"/>
                  <a:pt x="280" y="215"/>
                  <a:pt x="280" y="210"/>
                </a:cubicBezTo>
                <a:cubicBezTo>
                  <a:pt x="280" y="205"/>
                  <a:pt x="276" y="201"/>
                  <a:pt x="271" y="2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8" name="Freeform 14"/>
          <p:cNvSpPr>
            <a:spLocks noEditPoints="1"/>
          </p:cNvSpPr>
          <p:nvPr userDrawn="1"/>
        </p:nvSpPr>
        <p:spPr bwMode="auto">
          <a:xfrm>
            <a:off x="3586556" y="5396332"/>
            <a:ext cx="427890" cy="332395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0" name="Freeform 15"/>
          <p:cNvSpPr>
            <a:spLocks noEditPoints="1"/>
          </p:cNvSpPr>
          <p:nvPr userDrawn="1"/>
        </p:nvSpPr>
        <p:spPr bwMode="auto">
          <a:xfrm>
            <a:off x="2620387" y="3452531"/>
            <a:ext cx="388980" cy="388312"/>
          </a:xfrm>
          <a:custGeom>
            <a:avLst/>
            <a:gdLst>
              <a:gd name="T0" fmla="*/ 359 w 410"/>
              <a:gd name="T1" fmla="*/ 197 h 409"/>
              <a:gd name="T2" fmla="*/ 359 w 410"/>
              <a:gd name="T3" fmla="*/ 38 h 409"/>
              <a:gd name="T4" fmla="*/ 321 w 410"/>
              <a:gd name="T5" fmla="*/ 0 h 409"/>
              <a:gd name="T6" fmla="*/ 90 w 410"/>
              <a:gd name="T7" fmla="*/ 0 h 409"/>
              <a:gd name="T8" fmla="*/ 52 w 410"/>
              <a:gd name="T9" fmla="*/ 38 h 409"/>
              <a:gd name="T10" fmla="*/ 52 w 410"/>
              <a:gd name="T11" fmla="*/ 197 h 409"/>
              <a:gd name="T12" fmla="*/ 193 w 410"/>
              <a:gd name="T13" fmla="*/ 278 h 409"/>
              <a:gd name="T14" fmla="*/ 205 w 410"/>
              <a:gd name="T15" fmla="*/ 281 h 409"/>
              <a:gd name="T16" fmla="*/ 218 w 410"/>
              <a:gd name="T17" fmla="*/ 278 h 409"/>
              <a:gd name="T18" fmla="*/ 359 w 410"/>
              <a:gd name="T19" fmla="*/ 197 h 409"/>
              <a:gd name="T20" fmla="*/ 410 w 410"/>
              <a:gd name="T21" fmla="*/ 198 h 409"/>
              <a:gd name="T22" fmla="*/ 410 w 410"/>
              <a:gd name="T23" fmla="*/ 384 h 409"/>
              <a:gd name="T24" fmla="*/ 385 w 410"/>
              <a:gd name="T25" fmla="*/ 409 h 409"/>
              <a:gd name="T26" fmla="*/ 26 w 410"/>
              <a:gd name="T27" fmla="*/ 409 h 409"/>
              <a:gd name="T28" fmla="*/ 0 w 410"/>
              <a:gd name="T29" fmla="*/ 384 h 409"/>
              <a:gd name="T30" fmla="*/ 0 w 410"/>
              <a:gd name="T31" fmla="*/ 198 h 409"/>
              <a:gd name="T32" fmla="*/ 2 w 410"/>
              <a:gd name="T33" fmla="*/ 199 h 409"/>
              <a:gd name="T34" fmla="*/ 180 w 410"/>
              <a:gd name="T35" fmla="*/ 300 h 409"/>
              <a:gd name="T36" fmla="*/ 205 w 410"/>
              <a:gd name="T37" fmla="*/ 307 h 409"/>
              <a:gd name="T38" fmla="*/ 231 w 410"/>
              <a:gd name="T39" fmla="*/ 300 h 409"/>
              <a:gd name="T40" fmla="*/ 409 w 410"/>
              <a:gd name="T41" fmla="*/ 199 h 409"/>
              <a:gd name="T42" fmla="*/ 410 w 410"/>
              <a:gd name="T43" fmla="*/ 198 h 409"/>
              <a:gd name="T44" fmla="*/ 162 w 410"/>
              <a:gd name="T45" fmla="*/ 141 h 409"/>
              <a:gd name="T46" fmla="*/ 183 w 410"/>
              <a:gd name="T47" fmla="*/ 136 h 409"/>
              <a:gd name="T48" fmla="*/ 205 w 410"/>
              <a:gd name="T49" fmla="*/ 134 h 409"/>
              <a:gd name="T50" fmla="*/ 228 w 410"/>
              <a:gd name="T51" fmla="*/ 136 h 409"/>
              <a:gd name="T52" fmla="*/ 249 w 410"/>
              <a:gd name="T53" fmla="*/ 141 h 409"/>
              <a:gd name="T54" fmla="*/ 261 w 410"/>
              <a:gd name="T55" fmla="*/ 146 h 409"/>
              <a:gd name="T56" fmla="*/ 271 w 410"/>
              <a:gd name="T57" fmla="*/ 153 h 409"/>
              <a:gd name="T58" fmla="*/ 276 w 410"/>
              <a:gd name="T59" fmla="*/ 163 h 409"/>
              <a:gd name="T60" fmla="*/ 276 w 410"/>
              <a:gd name="T61" fmla="*/ 179 h 409"/>
              <a:gd name="T62" fmla="*/ 263 w 410"/>
              <a:gd name="T63" fmla="*/ 192 h 409"/>
              <a:gd name="T64" fmla="*/ 148 w 410"/>
              <a:gd name="T65" fmla="*/ 192 h 409"/>
              <a:gd name="T66" fmla="*/ 135 w 410"/>
              <a:gd name="T67" fmla="*/ 179 h 409"/>
              <a:gd name="T68" fmla="*/ 135 w 410"/>
              <a:gd name="T69" fmla="*/ 163 h 409"/>
              <a:gd name="T70" fmla="*/ 140 w 410"/>
              <a:gd name="T71" fmla="*/ 152 h 409"/>
              <a:gd name="T72" fmla="*/ 150 w 410"/>
              <a:gd name="T73" fmla="*/ 146 h 409"/>
              <a:gd name="T74" fmla="*/ 162 w 410"/>
              <a:gd name="T75" fmla="*/ 141 h 409"/>
              <a:gd name="T76" fmla="*/ 205 w 410"/>
              <a:gd name="T77" fmla="*/ 38 h 409"/>
              <a:gd name="T78" fmla="*/ 237 w 410"/>
              <a:gd name="T79" fmla="*/ 75 h 409"/>
              <a:gd name="T80" fmla="*/ 205 w 410"/>
              <a:gd name="T81" fmla="*/ 121 h 409"/>
              <a:gd name="T82" fmla="*/ 173 w 410"/>
              <a:gd name="T83" fmla="*/ 75 h 409"/>
              <a:gd name="T84" fmla="*/ 205 w 410"/>
              <a:gd name="T85" fmla="*/ 3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409">
                <a:moveTo>
                  <a:pt x="359" y="197"/>
                </a:moveTo>
                <a:cubicBezTo>
                  <a:pt x="359" y="38"/>
                  <a:pt x="359" y="38"/>
                  <a:pt x="359" y="38"/>
                </a:cubicBezTo>
                <a:cubicBezTo>
                  <a:pt x="359" y="17"/>
                  <a:pt x="342" y="0"/>
                  <a:pt x="3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9" y="0"/>
                  <a:pt x="52" y="17"/>
                  <a:pt x="52" y="38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193" y="278"/>
                  <a:pt x="193" y="278"/>
                  <a:pt x="193" y="278"/>
                </a:cubicBezTo>
                <a:cubicBezTo>
                  <a:pt x="197" y="280"/>
                  <a:pt x="201" y="281"/>
                  <a:pt x="205" y="281"/>
                </a:cubicBezTo>
                <a:cubicBezTo>
                  <a:pt x="210" y="281"/>
                  <a:pt x="214" y="280"/>
                  <a:pt x="218" y="278"/>
                </a:cubicBezTo>
                <a:cubicBezTo>
                  <a:pt x="359" y="197"/>
                  <a:pt x="359" y="197"/>
                  <a:pt x="359" y="197"/>
                </a:cubicBezTo>
                <a:close/>
                <a:moveTo>
                  <a:pt x="410" y="198"/>
                </a:moveTo>
                <a:cubicBezTo>
                  <a:pt x="410" y="384"/>
                  <a:pt x="410" y="384"/>
                  <a:pt x="410" y="384"/>
                </a:cubicBezTo>
                <a:cubicBezTo>
                  <a:pt x="410" y="398"/>
                  <a:pt x="399" y="409"/>
                  <a:pt x="385" y="409"/>
                </a:cubicBezTo>
                <a:cubicBezTo>
                  <a:pt x="26" y="409"/>
                  <a:pt x="26" y="409"/>
                  <a:pt x="26" y="409"/>
                </a:cubicBezTo>
                <a:cubicBezTo>
                  <a:pt x="12" y="409"/>
                  <a:pt x="0" y="398"/>
                  <a:pt x="0" y="384"/>
                </a:cubicBezTo>
                <a:cubicBezTo>
                  <a:pt x="0" y="198"/>
                  <a:pt x="0" y="198"/>
                  <a:pt x="0" y="198"/>
                </a:cubicBezTo>
                <a:cubicBezTo>
                  <a:pt x="1" y="198"/>
                  <a:pt x="1" y="198"/>
                  <a:pt x="2" y="199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8" y="305"/>
                  <a:pt x="196" y="307"/>
                  <a:pt x="205" y="307"/>
                </a:cubicBezTo>
                <a:cubicBezTo>
                  <a:pt x="214" y="307"/>
                  <a:pt x="223" y="305"/>
                  <a:pt x="231" y="300"/>
                </a:cubicBezTo>
                <a:cubicBezTo>
                  <a:pt x="409" y="199"/>
                  <a:pt x="409" y="199"/>
                  <a:pt x="409" y="199"/>
                </a:cubicBezTo>
                <a:cubicBezTo>
                  <a:pt x="409" y="198"/>
                  <a:pt x="410" y="198"/>
                  <a:pt x="410" y="198"/>
                </a:cubicBezTo>
                <a:close/>
                <a:moveTo>
                  <a:pt x="162" y="141"/>
                </a:moveTo>
                <a:cubicBezTo>
                  <a:pt x="168" y="139"/>
                  <a:pt x="175" y="137"/>
                  <a:pt x="183" y="136"/>
                </a:cubicBezTo>
                <a:cubicBezTo>
                  <a:pt x="191" y="135"/>
                  <a:pt x="198" y="134"/>
                  <a:pt x="205" y="134"/>
                </a:cubicBezTo>
                <a:cubicBezTo>
                  <a:pt x="212" y="134"/>
                  <a:pt x="220" y="135"/>
                  <a:pt x="228" y="136"/>
                </a:cubicBezTo>
                <a:cubicBezTo>
                  <a:pt x="235" y="137"/>
                  <a:pt x="242" y="139"/>
                  <a:pt x="249" y="141"/>
                </a:cubicBezTo>
                <a:cubicBezTo>
                  <a:pt x="253" y="142"/>
                  <a:pt x="257" y="144"/>
                  <a:pt x="261" y="146"/>
                </a:cubicBezTo>
                <a:cubicBezTo>
                  <a:pt x="264" y="148"/>
                  <a:pt x="268" y="150"/>
                  <a:pt x="271" y="153"/>
                </a:cubicBezTo>
                <a:cubicBezTo>
                  <a:pt x="274" y="156"/>
                  <a:pt x="276" y="159"/>
                  <a:pt x="276" y="163"/>
                </a:cubicBezTo>
                <a:cubicBezTo>
                  <a:pt x="276" y="179"/>
                  <a:pt x="276" y="179"/>
                  <a:pt x="276" y="179"/>
                </a:cubicBezTo>
                <a:cubicBezTo>
                  <a:pt x="276" y="186"/>
                  <a:pt x="270" y="192"/>
                  <a:pt x="263" y="192"/>
                </a:cubicBezTo>
                <a:cubicBezTo>
                  <a:pt x="148" y="192"/>
                  <a:pt x="148" y="192"/>
                  <a:pt x="148" y="192"/>
                </a:cubicBezTo>
                <a:cubicBezTo>
                  <a:pt x="141" y="192"/>
                  <a:pt x="135" y="186"/>
                  <a:pt x="135" y="179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5" y="159"/>
                  <a:pt x="137" y="155"/>
                  <a:pt x="140" y="152"/>
                </a:cubicBezTo>
                <a:cubicBezTo>
                  <a:pt x="143" y="150"/>
                  <a:pt x="147" y="148"/>
                  <a:pt x="150" y="146"/>
                </a:cubicBezTo>
                <a:cubicBezTo>
                  <a:pt x="154" y="144"/>
                  <a:pt x="158" y="142"/>
                  <a:pt x="162" y="141"/>
                </a:cubicBezTo>
                <a:close/>
                <a:moveTo>
                  <a:pt x="205" y="38"/>
                </a:moveTo>
                <a:cubicBezTo>
                  <a:pt x="223" y="38"/>
                  <a:pt x="237" y="50"/>
                  <a:pt x="237" y="75"/>
                </a:cubicBezTo>
                <a:cubicBezTo>
                  <a:pt x="237" y="100"/>
                  <a:pt x="223" y="121"/>
                  <a:pt x="205" y="121"/>
                </a:cubicBezTo>
                <a:cubicBezTo>
                  <a:pt x="188" y="121"/>
                  <a:pt x="173" y="100"/>
                  <a:pt x="173" y="75"/>
                </a:cubicBezTo>
                <a:cubicBezTo>
                  <a:pt x="173" y="50"/>
                  <a:pt x="188" y="38"/>
                  <a:pt x="205" y="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1" name="Freeform 27"/>
          <p:cNvSpPr>
            <a:spLocks noEditPoints="1"/>
          </p:cNvSpPr>
          <p:nvPr userDrawn="1"/>
        </p:nvSpPr>
        <p:spPr bwMode="auto">
          <a:xfrm>
            <a:off x="2585450" y="4096581"/>
            <a:ext cx="458854" cy="429693"/>
          </a:xfrm>
          <a:custGeom>
            <a:avLst/>
            <a:gdLst>
              <a:gd name="T0" fmla="*/ 53 w 424"/>
              <a:gd name="T1" fmla="*/ 40 h 397"/>
              <a:gd name="T2" fmla="*/ 80 w 424"/>
              <a:gd name="T3" fmla="*/ 20 h 397"/>
              <a:gd name="T4" fmla="*/ 119 w 424"/>
              <a:gd name="T5" fmla="*/ 20 h 397"/>
              <a:gd name="T6" fmla="*/ 146 w 424"/>
              <a:gd name="T7" fmla="*/ 40 h 397"/>
              <a:gd name="T8" fmla="*/ 278 w 424"/>
              <a:gd name="T9" fmla="*/ 40 h 397"/>
              <a:gd name="T10" fmla="*/ 305 w 424"/>
              <a:gd name="T11" fmla="*/ 20 h 397"/>
              <a:gd name="T12" fmla="*/ 345 w 424"/>
              <a:gd name="T13" fmla="*/ 20 h 397"/>
              <a:gd name="T14" fmla="*/ 371 w 424"/>
              <a:gd name="T15" fmla="*/ 40 h 397"/>
              <a:gd name="T16" fmla="*/ 424 w 424"/>
              <a:gd name="T17" fmla="*/ 79 h 397"/>
              <a:gd name="T18" fmla="*/ 384 w 424"/>
              <a:gd name="T19" fmla="*/ 397 h 397"/>
              <a:gd name="T20" fmla="*/ 40 w 424"/>
              <a:gd name="T21" fmla="*/ 397 h 397"/>
              <a:gd name="T22" fmla="*/ 0 w 424"/>
              <a:gd name="T23" fmla="*/ 79 h 397"/>
              <a:gd name="T24" fmla="*/ 305 w 424"/>
              <a:gd name="T25" fmla="*/ 291 h 397"/>
              <a:gd name="T26" fmla="*/ 358 w 424"/>
              <a:gd name="T27" fmla="*/ 331 h 397"/>
              <a:gd name="T28" fmla="*/ 305 w 424"/>
              <a:gd name="T29" fmla="*/ 291 h 397"/>
              <a:gd name="T30" fmla="*/ 225 w 424"/>
              <a:gd name="T31" fmla="*/ 331 h 397"/>
              <a:gd name="T32" fmla="*/ 278 w 424"/>
              <a:gd name="T33" fmla="*/ 291 h 397"/>
              <a:gd name="T34" fmla="*/ 146 w 424"/>
              <a:gd name="T35" fmla="*/ 291 h 397"/>
              <a:gd name="T36" fmla="*/ 199 w 424"/>
              <a:gd name="T37" fmla="*/ 331 h 397"/>
              <a:gd name="T38" fmla="*/ 146 w 424"/>
              <a:gd name="T39" fmla="*/ 291 h 397"/>
              <a:gd name="T40" fmla="*/ 66 w 424"/>
              <a:gd name="T41" fmla="*/ 331 h 397"/>
              <a:gd name="T42" fmla="*/ 119 w 424"/>
              <a:gd name="T43" fmla="*/ 291 h 397"/>
              <a:gd name="T44" fmla="*/ 305 w 424"/>
              <a:gd name="T45" fmla="*/ 225 h 397"/>
              <a:gd name="T46" fmla="*/ 358 w 424"/>
              <a:gd name="T47" fmla="*/ 265 h 397"/>
              <a:gd name="T48" fmla="*/ 305 w 424"/>
              <a:gd name="T49" fmla="*/ 225 h 397"/>
              <a:gd name="T50" fmla="*/ 225 w 424"/>
              <a:gd name="T51" fmla="*/ 265 h 397"/>
              <a:gd name="T52" fmla="*/ 278 w 424"/>
              <a:gd name="T53" fmla="*/ 225 h 397"/>
              <a:gd name="T54" fmla="*/ 146 w 424"/>
              <a:gd name="T55" fmla="*/ 225 h 397"/>
              <a:gd name="T56" fmla="*/ 199 w 424"/>
              <a:gd name="T57" fmla="*/ 265 h 397"/>
              <a:gd name="T58" fmla="*/ 146 w 424"/>
              <a:gd name="T59" fmla="*/ 225 h 397"/>
              <a:gd name="T60" fmla="*/ 66 w 424"/>
              <a:gd name="T61" fmla="*/ 265 h 397"/>
              <a:gd name="T62" fmla="*/ 119 w 424"/>
              <a:gd name="T63" fmla="*/ 225 h 397"/>
              <a:gd name="T64" fmla="*/ 305 w 424"/>
              <a:gd name="T65" fmla="*/ 159 h 397"/>
              <a:gd name="T66" fmla="*/ 358 w 424"/>
              <a:gd name="T67" fmla="*/ 198 h 397"/>
              <a:gd name="T68" fmla="*/ 305 w 424"/>
              <a:gd name="T69" fmla="*/ 159 h 397"/>
              <a:gd name="T70" fmla="*/ 225 w 424"/>
              <a:gd name="T71" fmla="*/ 198 h 397"/>
              <a:gd name="T72" fmla="*/ 278 w 424"/>
              <a:gd name="T73" fmla="*/ 159 h 397"/>
              <a:gd name="T74" fmla="*/ 146 w 424"/>
              <a:gd name="T75" fmla="*/ 159 h 397"/>
              <a:gd name="T76" fmla="*/ 199 w 424"/>
              <a:gd name="T77" fmla="*/ 198 h 397"/>
              <a:gd name="T78" fmla="*/ 146 w 424"/>
              <a:gd name="T79" fmla="*/ 159 h 397"/>
              <a:gd name="T80" fmla="*/ 66 w 424"/>
              <a:gd name="T81" fmla="*/ 198 h 397"/>
              <a:gd name="T82" fmla="*/ 119 w 424"/>
              <a:gd name="T83" fmla="*/ 159 h 397"/>
              <a:gd name="T84" fmla="*/ 212 w 424"/>
              <a:gd name="T85" fmla="*/ 132 h 397"/>
              <a:gd name="T86" fmla="*/ 40 w 424"/>
              <a:gd name="T87" fmla="*/ 357 h 397"/>
              <a:gd name="T88" fmla="*/ 384 w 424"/>
              <a:gd name="T89" fmla="*/ 357 h 397"/>
              <a:gd name="T90" fmla="*/ 212 w 424"/>
              <a:gd name="T91" fmla="*/ 132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24" h="397">
                <a:moveTo>
                  <a:pt x="40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9"/>
                  <a:pt x="89" y="0"/>
                  <a:pt x="100" y="0"/>
                </a:cubicBezTo>
                <a:cubicBezTo>
                  <a:pt x="110" y="0"/>
                  <a:pt x="119" y="9"/>
                  <a:pt x="119" y="20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278" y="40"/>
                  <a:pt x="278" y="40"/>
                  <a:pt x="278" y="40"/>
                </a:cubicBezTo>
                <a:cubicBezTo>
                  <a:pt x="305" y="40"/>
                  <a:pt x="305" y="40"/>
                  <a:pt x="305" y="40"/>
                </a:cubicBezTo>
                <a:cubicBezTo>
                  <a:pt x="305" y="20"/>
                  <a:pt x="305" y="20"/>
                  <a:pt x="305" y="20"/>
                </a:cubicBezTo>
                <a:cubicBezTo>
                  <a:pt x="305" y="9"/>
                  <a:pt x="314" y="0"/>
                  <a:pt x="325" y="0"/>
                </a:cubicBezTo>
                <a:cubicBezTo>
                  <a:pt x="336" y="0"/>
                  <a:pt x="345" y="9"/>
                  <a:pt x="345" y="20"/>
                </a:cubicBezTo>
                <a:cubicBezTo>
                  <a:pt x="345" y="40"/>
                  <a:pt x="345" y="40"/>
                  <a:pt x="345" y="40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384" y="40"/>
                  <a:pt x="384" y="40"/>
                  <a:pt x="384" y="40"/>
                </a:cubicBezTo>
                <a:cubicBezTo>
                  <a:pt x="406" y="40"/>
                  <a:pt x="424" y="57"/>
                  <a:pt x="424" y="79"/>
                </a:cubicBezTo>
                <a:cubicBezTo>
                  <a:pt x="424" y="357"/>
                  <a:pt x="424" y="357"/>
                  <a:pt x="424" y="357"/>
                </a:cubicBezTo>
                <a:cubicBezTo>
                  <a:pt x="424" y="379"/>
                  <a:pt x="406" y="397"/>
                  <a:pt x="384" y="397"/>
                </a:cubicBezTo>
                <a:cubicBezTo>
                  <a:pt x="212" y="397"/>
                  <a:pt x="212" y="397"/>
                  <a:pt x="212" y="397"/>
                </a:cubicBezTo>
                <a:cubicBezTo>
                  <a:pt x="40" y="397"/>
                  <a:pt x="40" y="397"/>
                  <a:pt x="40" y="397"/>
                </a:cubicBezTo>
                <a:cubicBezTo>
                  <a:pt x="18" y="397"/>
                  <a:pt x="0" y="379"/>
                  <a:pt x="0" y="357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57"/>
                  <a:pt x="18" y="40"/>
                  <a:pt x="40" y="40"/>
                </a:cubicBezTo>
                <a:close/>
                <a:moveTo>
                  <a:pt x="305" y="291"/>
                </a:moveTo>
                <a:cubicBezTo>
                  <a:pt x="305" y="331"/>
                  <a:pt x="305" y="331"/>
                  <a:pt x="305" y="331"/>
                </a:cubicBezTo>
                <a:cubicBezTo>
                  <a:pt x="358" y="331"/>
                  <a:pt x="358" y="331"/>
                  <a:pt x="358" y="331"/>
                </a:cubicBezTo>
                <a:cubicBezTo>
                  <a:pt x="358" y="291"/>
                  <a:pt x="358" y="291"/>
                  <a:pt x="358" y="291"/>
                </a:cubicBezTo>
                <a:cubicBezTo>
                  <a:pt x="305" y="291"/>
                  <a:pt x="305" y="291"/>
                  <a:pt x="305" y="291"/>
                </a:cubicBezTo>
                <a:close/>
                <a:moveTo>
                  <a:pt x="225" y="291"/>
                </a:moveTo>
                <a:cubicBezTo>
                  <a:pt x="225" y="331"/>
                  <a:pt x="225" y="331"/>
                  <a:pt x="225" y="331"/>
                </a:cubicBezTo>
                <a:cubicBezTo>
                  <a:pt x="278" y="331"/>
                  <a:pt x="278" y="331"/>
                  <a:pt x="278" y="331"/>
                </a:cubicBezTo>
                <a:cubicBezTo>
                  <a:pt x="278" y="291"/>
                  <a:pt x="278" y="291"/>
                  <a:pt x="278" y="291"/>
                </a:cubicBezTo>
                <a:cubicBezTo>
                  <a:pt x="225" y="291"/>
                  <a:pt x="225" y="291"/>
                  <a:pt x="225" y="291"/>
                </a:cubicBezTo>
                <a:close/>
                <a:moveTo>
                  <a:pt x="146" y="291"/>
                </a:moveTo>
                <a:cubicBezTo>
                  <a:pt x="146" y="331"/>
                  <a:pt x="146" y="331"/>
                  <a:pt x="146" y="331"/>
                </a:cubicBezTo>
                <a:cubicBezTo>
                  <a:pt x="199" y="331"/>
                  <a:pt x="199" y="331"/>
                  <a:pt x="199" y="331"/>
                </a:cubicBezTo>
                <a:cubicBezTo>
                  <a:pt x="199" y="291"/>
                  <a:pt x="199" y="291"/>
                  <a:pt x="199" y="291"/>
                </a:cubicBezTo>
                <a:cubicBezTo>
                  <a:pt x="146" y="291"/>
                  <a:pt x="146" y="291"/>
                  <a:pt x="146" y="291"/>
                </a:cubicBezTo>
                <a:close/>
                <a:moveTo>
                  <a:pt x="66" y="291"/>
                </a:moveTo>
                <a:cubicBezTo>
                  <a:pt x="66" y="331"/>
                  <a:pt x="66" y="331"/>
                  <a:pt x="66" y="331"/>
                </a:cubicBezTo>
                <a:cubicBezTo>
                  <a:pt x="119" y="331"/>
                  <a:pt x="119" y="331"/>
                  <a:pt x="119" y="331"/>
                </a:cubicBezTo>
                <a:cubicBezTo>
                  <a:pt x="119" y="291"/>
                  <a:pt x="119" y="291"/>
                  <a:pt x="119" y="291"/>
                </a:cubicBezTo>
                <a:cubicBezTo>
                  <a:pt x="66" y="291"/>
                  <a:pt x="66" y="291"/>
                  <a:pt x="66" y="291"/>
                </a:cubicBezTo>
                <a:close/>
                <a:moveTo>
                  <a:pt x="305" y="225"/>
                </a:moveTo>
                <a:cubicBezTo>
                  <a:pt x="305" y="265"/>
                  <a:pt x="305" y="265"/>
                  <a:pt x="305" y="265"/>
                </a:cubicBezTo>
                <a:cubicBezTo>
                  <a:pt x="358" y="265"/>
                  <a:pt x="358" y="265"/>
                  <a:pt x="358" y="265"/>
                </a:cubicBezTo>
                <a:cubicBezTo>
                  <a:pt x="358" y="225"/>
                  <a:pt x="358" y="225"/>
                  <a:pt x="358" y="225"/>
                </a:cubicBezTo>
                <a:cubicBezTo>
                  <a:pt x="305" y="225"/>
                  <a:pt x="305" y="225"/>
                  <a:pt x="305" y="225"/>
                </a:cubicBezTo>
                <a:close/>
                <a:moveTo>
                  <a:pt x="225" y="225"/>
                </a:moveTo>
                <a:cubicBezTo>
                  <a:pt x="225" y="265"/>
                  <a:pt x="225" y="265"/>
                  <a:pt x="225" y="265"/>
                </a:cubicBezTo>
                <a:cubicBezTo>
                  <a:pt x="278" y="265"/>
                  <a:pt x="278" y="265"/>
                  <a:pt x="278" y="265"/>
                </a:cubicBezTo>
                <a:cubicBezTo>
                  <a:pt x="278" y="225"/>
                  <a:pt x="278" y="225"/>
                  <a:pt x="278" y="225"/>
                </a:cubicBezTo>
                <a:cubicBezTo>
                  <a:pt x="225" y="225"/>
                  <a:pt x="225" y="225"/>
                  <a:pt x="225" y="225"/>
                </a:cubicBezTo>
                <a:close/>
                <a:moveTo>
                  <a:pt x="146" y="225"/>
                </a:moveTo>
                <a:cubicBezTo>
                  <a:pt x="146" y="265"/>
                  <a:pt x="146" y="265"/>
                  <a:pt x="146" y="265"/>
                </a:cubicBezTo>
                <a:cubicBezTo>
                  <a:pt x="199" y="265"/>
                  <a:pt x="199" y="265"/>
                  <a:pt x="199" y="265"/>
                </a:cubicBezTo>
                <a:cubicBezTo>
                  <a:pt x="199" y="225"/>
                  <a:pt x="199" y="225"/>
                  <a:pt x="199" y="225"/>
                </a:cubicBezTo>
                <a:cubicBezTo>
                  <a:pt x="146" y="225"/>
                  <a:pt x="146" y="225"/>
                  <a:pt x="146" y="225"/>
                </a:cubicBezTo>
                <a:close/>
                <a:moveTo>
                  <a:pt x="66" y="225"/>
                </a:moveTo>
                <a:cubicBezTo>
                  <a:pt x="66" y="265"/>
                  <a:pt x="66" y="265"/>
                  <a:pt x="66" y="265"/>
                </a:cubicBezTo>
                <a:cubicBezTo>
                  <a:pt x="119" y="265"/>
                  <a:pt x="119" y="265"/>
                  <a:pt x="119" y="265"/>
                </a:cubicBezTo>
                <a:cubicBezTo>
                  <a:pt x="119" y="225"/>
                  <a:pt x="119" y="225"/>
                  <a:pt x="119" y="225"/>
                </a:cubicBezTo>
                <a:cubicBezTo>
                  <a:pt x="66" y="225"/>
                  <a:pt x="66" y="225"/>
                  <a:pt x="66" y="225"/>
                </a:cubicBezTo>
                <a:close/>
                <a:moveTo>
                  <a:pt x="305" y="159"/>
                </a:moveTo>
                <a:cubicBezTo>
                  <a:pt x="305" y="198"/>
                  <a:pt x="305" y="198"/>
                  <a:pt x="305" y="198"/>
                </a:cubicBezTo>
                <a:cubicBezTo>
                  <a:pt x="358" y="198"/>
                  <a:pt x="358" y="198"/>
                  <a:pt x="358" y="198"/>
                </a:cubicBezTo>
                <a:cubicBezTo>
                  <a:pt x="358" y="159"/>
                  <a:pt x="358" y="159"/>
                  <a:pt x="358" y="159"/>
                </a:cubicBezTo>
                <a:cubicBezTo>
                  <a:pt x="305" y="159"/>
                  <a:pt x="305" y="159"/>
                  <a:pt x="305" y="159"/>
                </a:cubicBezTo>
                <a:close/>
                <a:moveTo>
                  <a:pt x="225" y="159"/>
                </a:moveTo>
                <a:cubicBezTo>
                  <a:pt x="225" y="198"/>
                  <a:pt x="225" y="198"/>
                  <a:pt x="225" y="198"/>
                </a:cubicBezTo>
                <a:cubicBezTo>
                  <a:pt x="278" y="198"/>
                  <a:pt x="278" y="198"/>
                  <a:pt x="278" y="198"/>
                </a:cubicBezTo>
                <a:cubicBezTo>
                  <a:pt x="278" y="159"/>
                  <a:pt x="278" y="159"/>
                  <a:pt x="278" y="159"/>
                </a:cubicBezTo>
                <a:cubicBezTo>
                  <a:pt x="225" y="159"/>
                  <a:pt x="225" y="159"/>
                  <a:pt x="225" y="159"/>
                </a:cubicBezTo>
                <a:close/>
                <a:moveTo>
                  <a:pt x="146" y="159"/>
                </a:moveTo>
                <a:cubicBezTo>
                  <a:pt x="146" y="198"/>
                  <a:pt x="146" y="198"/>
                  <a:pt x="146" y="198"/>
                </a:cubicBezTo>
                <a:cubicBezTo>
                  <a:pt x="199" y="198"/>
                  <a:pt x="199" y="198"/>
                  <a:pt x="199" y="198"/>
                </a:cubicBezTo>
                <a:cubicBezTo>
                  <a:pt x="199" y="159"/>
                  <a:pt x="199" y="159"/>
                  <a:pt x="199" y="159"/>
                </a:cubicBezTo>
                <a:cubicBezTo>
                  <a:pt x="146" y="159"/>
                  <a:pt x="146" y="159"/>
                  <a:pt x="146" y="159"/>
                </a:cubicBezTo>
                <a:close/>
                <a:moveTo>
                  <a:pt x="66" y="159"/>
                </a:moveTo>
                <a:cubicBezTo>
                  <a:pt x="66" y="198"/>
                  <a:pt x="66" y="198"/>
                  <a:pt x="66" y="198"/>
                </a:cubicBezTo>
                <a:cubicBezTo>
                  <a:pt x="119" y="198"/>
                  <a:pt x="119" y="198"/>
                  <a:pt x="119" y="198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66" y="159"/>
                  <a:pt x="66" y="159"/>
                  <a:pt x="66" y="159"/>
                </a:cubicBezTo>
                <a:close/>
                <a:moveTo>
                  <a:pt x="212" y="132"/>
                </a:moveTo>
                <a:cubicBezTo>
                  <a:pt x="40" y="132"/>
                  <a:pt x="40" y="132"/>
                  <a:pt x="40" y="132"/>
                </a:cubicBezTo>
                <a:cubicBezTo>
                  <a:pt x="40" y="357"/>
                  <a:pt x="40" y="357"/>
                  <a:pt x="40" y="357"/>
                </a:cubicBezTo>
                <a:cubicBezTo>
                  <a:pt x="212" y="357"/>
                  <a:pt x="212" y="357"/>
                  <a:pt x="212" y="357"/>
                </a:cubicBezTo>
                <a:cubicBezTo>
                  <a:pt x="384" y="357"/>
                  <a:pt x="384" y="357"/>
                  <a:pt x="384" y="357"/>
                </a:cubicBezTo>
                <a:cubicBezTo>
                  <a:pt x="384" y="132"/>
                  <a:pt x="384" y="132"/>
                  <a:pt x="384" y="132"/>
                </a:cubicBezTo>
                <a:lnTo>
                  <a:pt x="212" y="1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0" name="Freeform 20"/>
          <p:cNvSpPr>
            <a:spLocks noEditPoints="1"/>
          </p:cNvSpPr>
          <p:nvPr userDrawn="1"/>
        </p:nvSpPr>
        <p:spPr bwMode="auto">
          <a:xfrm>
            <a:off x="2570964" y="2202068"/>
            <a:ext cx="487827" cy="374884"/>
          </a:xfrm>
          <a:custGeom>
            <a:avLst/>
            <a:gdLst>
              <a:gd name="T0" fmla="*/ 218 w 436"/>
              <a:gd name="T1" fmla="*/ 251 h 335"/>
              <a:gd name="T2" fmla="*/ 176 w 436"/>
              <a:gd name="T3" fmla="*/ 293 h 335"/>
              <a:gd name="T4" fmla="*/ 218 w 436"/>
              <a:gd name="T5" fmla="*/ 335 h 335"/>
              <a:gd name="T6" fmla="*/ 260 w 436"/>
              <a:gd name="T7" fmla="*/ 293 h 335"/>
              <a:gd name="T8" fmla="*/ 218 w 436"/>
              <a:gd name="T9" fmla="*/ 251 h 335"/>
              <a:gd name="T10" fmla="*/ 307 w 436"/>
              <a:gd name="T11" fmla="*/ 204 h 335"/>
              <a:gd name="T12" fmla="*/ 307 w 436"/>
              <a:gd name="T13" fmla="*/ 244 h 335"/>
              <a:gd name="T14" fmla="*/ 267 w 436"/>
              <a:gd name="T15" fmla="*/ 244 h 335"/>
              <a:gd name="T16" fmla="*/ 245 w 436"/>
              <a:gd name="T17" fmla="*/ 229 h 335"/>
              <a:gd name="T18" fmla="*/ 218 w 436"/>
              <a:gd name="T19" fmla="*/ 223 h 335"/>
              <a:gd name="T20" fmla="*/ 191 w 436"/>
              <a:gd name="T21" fmla="*/ 229 h 335"/>
              <a:gd name="T22" fmla="*/ 169 w 436"/>
              <a:gd name="T23" fmla="*/ 244 h 335"/>
              <a:gd name="T24" fmla="*/ 129 w 436"/>
              <a:gd name="T25" fmla="*/ 244 h 335"/>
              <a:gd name="T26" fmla="*/ 129 w 436"/>
              <a:gd name="T27" fmla="*/ 204 h 335"/>
              <a:gd name="T28" fmla="*/ 170 w 436"/>
              <a:gd name="T29" fmla="*/ 177 h 335"/>
              <a:gd name="T30" fmla="*/ 218 w 436"/>
              <a:gd name="T31" fmla="*/ 167 h 335"/>
              <a:gd name="T32" fmla="*/ 266 w 436"/>
              <a:gd name="T33" fmla="*/ 177 h 335"/>
              <a:gd name="T34" fmla="*/ 307 w 436"/>
              <a:gd name="T35" fmla="*/ 204 h 335"/>
              <a:gd name="T36" fmla="*/ 366 w 436"/>
              <a:gd name="T37" fmla="*/ 145 h 335"/>
              <a:gd name="T38" fmla="*/ 298 w 436"/>
              <a:gd name="T39" fmla="*/ 100 h 335"/>
              <a:gd name="T40" fmla="*/ 218 w 436"/>
              <a:gd name="T41" fmla="*/ 84 h 335"/>
              <a:gd name="T42" fmla="*/ 138 w 436"/>
              <a:gd name="T43" fmla="*/ 100 h 335"/>
              <a:gd name="T44" fmla="*/ 70 w 436"/>
              <a:gd name="T45" fmla="*/ 145 h 335"/>
              <a:gd name="T46" fmla="*/ 70 w 436"/>
              <a:gd name="T47" fmla="*/ 185 h 335"/>
              <a:gd name="T48" fmla="*/ 109 w 436"/>
              <a:gd name="T49" fmla="*/ 185 h 335"/>
              <a:gd name="T50" fmla="*/ 159 w 436"/>
              <a:gd name="T51" fmla="*/ 151 h 335"/>
              <a:gd name="T52" fmla="*/ 218 w 436"/>
              <a:gd name="T53" fmla="*/ 140 h 335"/>
              <a:gd name="T54" fmla="*/ 277 w 436"/>
              <a:gd name="T55" fmla="*/ 151 h 335"/>
              <a:gd name="T56" fmla="*/ 327 w 436"/>
              <a:gd name="T57" fmla="*/ 185 h 335"/>
              <a:gd name="T58" fmla="*/ 366 w 436"/>
              <a:gd name="T59" fmla="*/ 185 h 335"/>
              <a:gd name="T60" fmla="*/ 366 w 436"/>
              <a:gd name="T61" fmla="*/ 145 h 335"/>
              <a:gd name="T62" fmla="*/ 425 w 436"/>
              <a:gd name="T63" fmla="*/ 86 h 335"/>
              <a:gd name="T64" fmla="*/ 425 w 436"/>
              <a:gd name="T65" fmla="*/ 125 h 335"/>
              <a:gd name="T66" fmla="*/ 386 w 436"/>
              <a:gd name="T67" fmla="*/ 125 h 335"/>
              <a:gd name="T68" fmla="*/ 309 w 436"/>
              <a:gd name="T69" fmla="*/ 74 h 335"/>
              <a:gd name="T70" fmla="*/ 218 w 436"/>
              <a:gd name="T71" fmla="*/ 56 h 335"/>
              <a:gd name="T72" fmla="*/ 127 w 436"/>
              <a:gd name="T73" fmla="*/ 74 h 335"/>
              <a:gd name="T74" fmla="*/ 50 w 436"/>
              <a:gd name="T75" fmla="*/ 125 h 335"/>
              <a:gd name="T76" fmla="*/ 11 w 436"/>
              <a:gd name="T77" fmla="*/ 125 h 335"/>
              <a:gd name="T78" fmla="*/ 11 w 436"/>
              <a:gd name="T79" fmla="*/ 86 h 335"/>
              <a:gd name="T80" fmla="*/ 106 w 436"/>
              <a:gd name="T81" fmla="*/ 22 h 335"/>
              <a:gd name="T82" fmla="*/ 218 w 436"/>
              <a:gd name="T83" fmla="*/ 0 h 335"/>
              <a:gd name="T84" fmla="*/ 330 w 436"/>
              <a:gd name="T85" fmla="*/ 22 h 335"/>
              <a:gd name="T86" fmla="*/ 425 w 436"/>
              <a:gd name="T87" fmla="*/ 8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6" h="335">
                <a:moveTo>
                  <a:pt x="218" y="251"/>
                </a:moveTo>
                <a:cubicBezTo>
                  <a:pt x="195" y="251"/>
                  <a:pt x="176" y="270"/>
                  <a:pt x="176" y="293"/>
                </a:cubicBezTo>
                <a:cubicBezTo>
                  <a:pt x="176" y="316"/>
                  <a:pt x="195" y="335"/>
                  <a:pt x="218" y="335"/>
                </a:cubicBezTo>
                <a:cubicBezTo>
                  <a:pt x="241" y="335"/>
                  <a:pt x="260" y="316"/>
                  <a:pt x="260" y="293"/>
                </a:cubicBezTo>
                <a:cubicBezTo>
                  <a:pt x="260" y="270"/>
                  <a:pt x="241" y="251"/>
                  <a:pt x="218" y="251"/>
                </a:cubicBezTo>
                <a:close/>
                <a:moveTo>
                  <a:pt x="307" y="204"/>
                </a:moveTo>
                <a:cubicBezTo>
                  <a:pt x="318" y="215"/>
                  <a:pt x="318" y="233"/>
                  <a:pt x="307" y="244"/>
                </a:cubicBezTo>
                <a:cubicBezTo>
                  <a:pt x="296" y="255"/>
                  <a:pt x="278" y="255"/>
                  <a:pt x="267" y="244"/>
                </a:cubicBezTo>
                <a:cubicBezTo>
                  <a:pt x="261" y="237"/>
                  <a:pt x="253" y="232"/>
                  <a:pt x="245" y="229"/>
                </a:cubicBezTo>
                <a:cubicBezTo>
                  <a:pt x="237" y="225"/>
                  <a:pt x="228" y="223"/>
                  <a:pt x="218" y="223"/>
                </a:cubicBezTo>
                <a:cubicBezTo>
                  <a:pt x="208" y="223"/>
                  <a:pt x="199" y="225"/>
                  <a:pt x="191" y="229"/>
                </a:cubicBezTo>
                <a:cubicBezTo>
                  <a:pt x="183" y="232"/>
                  <a:pt x="175" y="237"/>
                  <a:pt x="169" y="244"/>
                </a:cubicBezTo>
                <a:cubicBezTo>
                  <a:pt x="158" y="255"/>
                  <a:pt x="140" y="255"/>
                  <a:pt x="129" y="244"/>
                </a:cubicBezTo>
                <a:cubicBezTo>
                  <a:pt x="118" y="233"/>
                  <a:pt x="118" y="215"/>
                  <a:pt x="129" y="204"/>
                </a:cubicBezTo>
                <a:cubicBezTo>
                  <a:pt x="141" y="193"/>
                  <a:pt x="155" y="184"/>
                  <a:pt x="170" y="177"/>
                </a:cubicBezTo>
                <a:cubicBezTo>
                  <a:pt x="185" y="171"/>
                  <a:pt x="201" y="167"/>
                  <a:pt x="218" y="167"/>
                </a:cubicBezTo>
                <a:cubicBezTo>
                  <a:pt x="235" y="167"/>
                  <a:pt x="251" y="171"/>
                  <a:pt x="266" y="177"/>
                </a:cubicBezTo>
                <a:cubicBezTo>
                  <a:pt x="282" y="184"/>
                  <a:pt x="295" y="193"/>
                  <a:pt x="307" y="204"/>
                </a:cubicBezTo>
                <a:close/>
                <a:moveTo>
                  <a:pt x="366" y="145"/>
                </a:moveTo>
                <a:cubicBezTo>
                  <a:pt x="347" y="126"/>
                  <a:pt x="324" y="110"/>
                  <a:pt x="298" y="100"/>
                </a:cubicBezTo>
                <a:cubicBezTo>
                  <a:pt x="273" y="89"/>
                  <a:pt x="246" y="84"/>
                  <a:pt x="218" y="84"/>
                </a:cubicBezTo>
                <a:cubicBezTo>
                  <a:pt x="190" y="84"/>
                  <a:pt x="163" y="89"/>
                  <a:pt x="138" y="100"/>
                </a:cubicBezTo>
                <a:cubicBezTo>
                  <a:pt x="112" y="110"/>
                  <a:pt x="89" y="126"/>
                  <a:pt x="70" y="145"/>
                </a:cubicBezTo>
                <a:cubicBezTo>
                  <a:pt x="59" y="156"/>
                  <a:pt x="59" y="174"/>
                  <a:pt x="70" y="185"/>
                </a:cubicBezTo>
                <a:cubicBezTo>
                  <a:pt x="81" y="195"/>
                  <a:pt x="99" y="195"/>
                  <a:pt x="109" y="185"/>
                </a:cubicBezTo>
                <a:cubicBezTo>
                  <a:pt x="124" y="170"/>
                  <a:pt x="141" y="159"/>
                  <a:pt x="159" y="151"/>
                </a:cubicBezTo>
                <a:cubicBezTo>
                  <a:pt x="177" y="144"/>
                  <a:pt x="197" y="140"/>
                  <a:pt x="218" y="140"/>
                </a:cubicBezTo>
                <a:cubicBezTo>
                  <a:pt x="239" y="140"/>
                  <a:pt x="259" y="144"/>
                  <a:pt x="277" y="151"/>
                </a:cubicBezTo>
                <a:cubicBezTo>
                  <a:pt x="295" y="159"/>
                  <a:pt x="312" y="170"/>
                  <a:pt x="327" y="185"/>
                </a:cubicBezTo>
                <a:cubicBezTo>
                  <a:pt x="337" y="195"/>
                  <a:pt x="355" y="195"/>
                  <a:pt x="366" y="185"/>
                </a:cubicBezTo>
                <a:cubicBezTo>
                  <a:pt x="377" y="174"/>
                  <a:pt x="377" y="156"/>
                  <a:pt x="366" y="145"/>
                </a:cubicBezTo>
                <a:close/>
                <a:moveTo>
                  <a:pt x="425" y="86"/>
                </a:moveTo>
                <a:cubicBezTo>
                  <a:pt x="436" y="97"/>
                  <a:pt x="436" y="114"/>
                  <a:pt x="425" y="125"/>
                </a:cubicBezTo>
                <a:cubicBezTo>
                  <a:pt x="414" y="136"/>
                  <a:pt x="397" y="136"/>
                  <a:pt x="386" y="125"/>
                </a:cubicBezTo>
                <a:cubicBezTo>
                  <a:pt x="364" y="103"/>
                  <a:pt x="338" y="86"/>
                  <a:pt x="309" y="74"/>
                </a:cubicBezTo>
                <a:cubicBezTo>
                  <a:pt x="281" y="62"/>
                  <a:pt x="250" y="56"/>
                  <a:pt x="218" y="56"/>
                </a:cubicBezTo>
                <a:cubicBezTo>
                  <a:pt x="186" y="56"/>
                  <a:pt x="155" y="62"/>
                  <a:pt x="127" y="74"/>
                </a:cubicBezTo>
                <a:cubicBezTo>
                  <a:pt x="98" y="86"/>
                  <a:pt x="72" y="103"/>
                  <a:pt x="50" y="125"/>
                </a:cubicBezTo>
                <a:cubicBezTo>
                  <a:pt x="39" y="136"/>
                  <a:pt x="22" y="136"/>
                  <a:pt x="11" y="125"/>
                </a:cubicBezTo>
                <a:cubicBezTo>
                  <a:pt x="0" y="114"/>
                  <a:pt x="0" y="97"/>
                  <a:pt x="11" y="86"/>
                </a:cubicBezTo>
                <a:cubicBezTo>
                  <a:pt x="38" y="59"/>
                  <a:pt x="70" y="37"/>
                  <a:pt x="106" y="22"/>
                </a:cubicBezTo>
                <a:cubicBezTo>
                  <a:pt x="141" y="8"/>
                  <a:pt x="178" y="0"/>
                  <a:pt x="218" y="0"/>
                </a:cubicBezTo>
                <a:cubicBezTo>
                  <a:pt x="258" y="0"/>
                  <a:pt x="295" y="8"/>
                  <a:pt x="330" y="22"/>
                </a:cubicBezTo>
                <a:cubicBezTo>
                  <a:pt x="366" y="37"/>
                  <a:pt x="398" y="59"/>
                  <a:pt x="425" y="8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9" name="Freeform 19"/>
          <p:cNvSpPr>
            <a:spLocks noEditPoints="1"/>
          </p:cNvSpPr>
          <p:nvPr userDrawn="1"/>
        </p:nvSpPr>
        <p:spPr bwMode="auto">
          <a:xfrm>
            <a:off x="2565974" y="2780332"/>
            <a:ext cx="497807" cy="497807"/>
          </a:xfrm>
          <a:custGeom>
            <a:avLst/>
            <a:gdLst>
              <a:gd name="T0" fmla="*/ 250 w 433"/>
              <a:gd name="T1" fmla="*/ 267 h 433"/>
              <a:gd name="T2" fmla="*/ 262 w 433"/>
              <a:gd name="T3" fmla="*/ 305 h 433"/>
              <a:gd name="T4" fmla="*/ 242 w 433"/>
              <a:gd name="T5" fmla="*/ 352 h 433"/>
              <a:gd name="T6" fmla="*/ 242 w 433"/>
              <a:gd name="T7" fmla="*/ 352 h 433"/>
              <a:gd name="T8" fmla="*/ 181 w 433"/>
              <a:gd name="T9" fmla="*/ 413 h 433"/>
              <a:gd name="T10" fmla="*/ 134 w 433"/>
              <a:gd name="T11" fmla="*/ 433 h 433"/>
              <a:gd name="T12" fmla="*/ 87 w 433"/>
              <a:gd name="T13" fmla="*/ 413 h 433"/>
              <a:gd name="T14" fmla="*/ 19 w 433"/>
              <a:gd name="T15" fmla="*/ 345 h 433"/>
              <a:gd name="T16" fmla="*/ 0 w 433"/>
              <a:gd name="T17" fmla="*/ 298 h 433"/>
              <a:gd name="T18" fmla="*/ 19 w 433"/>
              <a:gd name="T19" fmla="*/ 252 h 433"/>
              <a:gd name="T20" fmla="*/ 80 w 433"/>
              <a:gd name="T21" fmla="*/ 190 h 433"/>
              <a:gd name="T22" fmla="*/ 80 w 433"/>
              <a:gd name="T23" fmla="*/ 190 h 433"/>
              <a:gd name="T24" fmla="*/ 127 w 433"/>
              <a:gd name="T25" fmla="*/ 171 h 433"/>
              <a:gd name="T26" fmla="*/ 165 w 433"/>
              <a:gd name="T27" fmla="*/ 183 h 433"/>
              <a:gd name="T28" fmla="*/ 119 w 433"/>
              <a:gd name="T29" fmla="*/ 229 h 433"/>
              <a:gd name="T30" fmla="*/ 119 w 433"/>
              <a:gd name="T31" fmla="*/ 229 h 433"/>
              <a:gd name="T32" fmla="*/ 58 w 433"/>
              <a:gd name="T33" fmla="*/ 290 h 433"/>
              <a:gd name="T34" fmla="*/ 54 w 433"/>
              <a:gd name="T35" fmla="*/ 298 h 433"/>
              <a:gd name="T36" fmla="*/ 58 w 433"/>
              <a:gd name="T37" fmla="*/ 306 h 433"/>
              <a:gd name="T38" fmla="*/ 126 w 433"/>
              <a:gd name="T39" fmla="*/ 375 h 433"/>
              <a:gd name="T40" fmla="*/ 134 w 433"/>
              <a:gd name="T41" fmla="*/ 378 h 433"/>
              <a:gd name="T42" fmla="*/ 142 w 433"/>
              <a:gd name="T43" fmla="*/ 375 h 433"/>
              <a:gd name="T44" fmla="*/ 204 w 433"/>
              <a:gd name="T45" fmla="*/ 313 h 433"/>
              <a:gd name="T46" fmla="*/ 204 w 433"/>
              <a:gd name="T47" fmla="*/ 313 h 433"/>
              <a:gd name="T48" fmla="*/ 250 w 433"/>
              <a:gd name="T49" fmla="*/ 267 h 433"/>
              <a:gd name="T50" fmla="*/ 251 w 433"/>
              <a:gd name="T51" fmla="*/ 142 h 433"/>
              <a:gd name="T52" fmla="*/ 142 w 433"/>
              <a:gd name="T53" fmla="*/ 252 h 433"/>
              <a:gd name="T54" fmla="*/ 142 w 433"/>
              <a:gd name="T55" fmla="*/ 290 h 433"/>
              <a:gd name="T56" fmla="*/ 181 w 433"/>
              <a:gd name="T57" fmla="*/ 290 h 433"/>
              <a:gd name="T58" fmla="*/ 290 w 433"/>
              <a:gd name="T59" fmla="*/ 181 h 433"/>
              <a:gd name="T60" fmla="*/ 290 w 433"/>
              <a:gd name="T61" fmla="*/ 142 h 433"/>
              <a:gd name="T62" fmla="*/ 251 w 433"/>
              <a:gd name="T63" fmla="*/ 142 h 433"/>
              <a:gd name="T64" fmla="*/ 345 w 433"/>
              <a:gd name="T65" fmla="*/ 19 h 433"/>
              <a:gd name="T66" fmla="*/ 298 w 433"/>
              <a:gd name="T67" fmla="*/ 0 h 433"/>
              <a:gd name="T68" fmla="*/ 251 w 433"/>
              <a:gd name="T69" fmla="*/ 19 h 433"/>
              <a:gd name="T70" fmla="*/ 190 w 433"/>
              <a:gd name="T71" fmla="*/ 81 h 433"/>
              <a:gd name="T72" fmla="*/ 190 w 433"/>
              <a:gd name="T73" fmla="*/ 81 h 433"/>
              <a:gd name="T74" fmla="*/ 171 w 433"/>
              <a:gd name="T75" fmla="*/ 127 h 433"/>
              <a:gd name="T76" fmla="*/ 183 w 433"/>
              <a:gd name="T77" fmla="*/ 165 h 433"/>
              <a:gd name="T78" fmla="*/ 290 w 433"/>
              <a:gd name="T79" fmla="*/ 58 h 433"/>
              <a:gd name="T80" fmla="*/ 298 w 433"/>
              <a:gd name="T81" fmla="*/ 54 h 433"/>
              <a:gd name="T82" fmla="*/ 306 w 433"/>
              <a:gd name="T83" fmla="*/ 58 h 433"/>
              <a:gd name="T84" fmla="*/ 375 w 433"/>
              <a:gd name="T85" fmla="*/ 126 h 433"/>
              <a:gd name="T86" fmla="*/ 378 w 433"/>
              <a:gd name="T87" fmla="*/ 134 h 433"/>
              <a:gd name="T88" fmla="*/ 375 w 433"/>
              <a:gd name="T89" fmla="*/ 142 h 433"/>
              <a:gd name="T90" fmla="*/ 313 w 433"/>
              <a:gd name="T91" fmla="*/ 204 h 433"/>
              <a:gd name="T92" fmla="*/ 313 w 433"/>
              <a:gd name="T93" fmla="*/ 204 h 433"/>
              <a:gd name="T94" fmla="*/ 267 w 433"/>
              <a:gd name="T95" fmla="*/ 250 h 433"/>
              <a:gd name="T96" fmla="*/ 305 w 433"/>
              <a:gd name="T97" fmla="*/ 262 h 433"/>
              <a:gd name="T98" fmla="*/ 352 w 433"/>
              <a:gd name="T99" fmla="*/ 242 h 433"/>
              <a:gd name="T100" fmla="*/ 352 w 433"/>
              <a:gd name="T101" fmla="*/ 242 h 433"/>
              <a:gd name="T102" fmla="*/ 413 w 433"/>
              <a:gd name="T103" fmla="*/ 181 h 433"/>
              <a:gd name="T104" fmla="*/ 433 w 433"/>
              <a:gd name="T105" fmla="*/ 134 h 433"/>
              <a:gd name="T106" fmla="*/ 413 w 433"/>
              <a:gd name="T107" fmla="*/ 87 h 433"/>
              <a:gd name="T108" fmla="*/ 345 w 433"/>
              <a:gd name="T109" fmla="*/ 19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3" h="433">
                <a:moveTo>
                  <a:pt x="250" y="267"/>
                </a:moveTo>
                <a:cubicBezTo>
                  <a:pt x="258" y="278"/>
                  <a:pt x="262" y="292"/>
                  <a:pt x="262" y="305"/>
                </a:cubicBezTo>
                <a:cubicBezTo>
                  <a:pt x="262" y="322"/>
                  <a:pt x="255" y="339"/>
                  <a:pt x="242" y="352"/>
                </a:cubicBezTo>
                <a:cubicBezTo>
                  <a:pt x="242" y="352"/>
                  <a:pt x="242" y="352"/>
                  <a:pt x="242" y="352"/>
                </a:cubicBezTo>
                <a:cubicBezTo>
                  <a:pt x="181" y="413"/>
                  <a:pt x="181" y="413"/>
                  <a:pt x="181" y="413"/>
                </a:cubicBezTo>
                <a:cubicBezTo>
                  <a:pt x="168" y="426"/>
                  <a:pt x="151" y="433"/>
                  <a:pt x="134" y="433"/>
                </a:cubicBezTo>
                <a:cubicBezTo>
                  <a:pt x="117" y="433"/>
                  <a:pt x="100" y="426"/>
                  <a:pt x="87" y="413"/>
                </a:cubicBezTo>
                <a:cubicBezTo>
                  <a:pt x="19" y="345"/>
                  <a:pt x="19" y="345"/>
                  <a:pt x="19" y="345"/>
                </a:cubicBezTo>
                <a:cubicBezTo>
                  <a:pt x="6" y="332"/>
                  <a:pt x="0" y="315"/>
                  <a:pt x="0" y="298"/>
                </a:cubicBezTo>
                <a:cubicBezTo>
                  <a:pt x="0" y="281"/>
                  <a:pt x="6" y="264"/>
                  <a:pt x="19" y="252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93" y="177"/>
                  <a:pt x="110" y="171"/>
                  <a:pt x="127" y="171"/>
                </a:cubicBezTo>
                <a:cubicBezTo>
                  <a:pt x="140" y="171"/>
                  <a:pt x="154" y="175"/>
                  <a:pt x="165" y="183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119" y="229"/>
                  <a:pt x="119" y="229"/>
                  <a:pt x="119" y="229"/>
                </a:cubicBezTo>
                <a:cubicBezTo>
                  <a:pt x="58" y="290"/>
                  <a:pt x="58" y="290"/>
                  <a:pt x="58" y="290"/>
                </a:cubicBezTo>
                <a:cubicBezTo>
                  <a:pt x="55" y="292"/>
                  <a:pt x="54" y="295"/>
                  <a:pt x="54" y="298"/>
                </a:cubicBezTo>
                <a:cubicBezTo>
                  <a:pt x="54" y="301"/>
                  <a:pt x="55" y="304"/>
                  <a:pt x="58" y="306"/>
                </a:cubicBezTo>
                <a:cubicBezTo>
                  <a:pt x="126" y="375"/>
                  <a:pt x="126" y="375"/>
                  <a:pt x="126" y="375"/>
                </a:cubicBezTo>
                <a:cubicBezTo>
                  <a:pt x="128" y="377"/>
                  <a:pt x="131" y="378"/>
                  <a:pt x="134" y="378"/>
                </a:cubicBezTo>
                <a:cubicBezTo>
                  <a:pt x="137" y="378"/>
                  <a:pt x="140" y="377"/>
                  <a:pt x="142" y="375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50" y="267"/>
                  <a:pt x="250" y="267"/>
                  <a:pt x="250" y="267"/>
                </a:cubicBezTo>
                <a:close/>
                <a:moveTo>
                  <a:pt x="251" y="142"/>
                </a:moveTo>
                <a:cubicBezTo>
                  <a:pt x="142" y="252"/>
                  <a:pt x="142" y="252"/>
                  <a:pt x="142" y="252"/>
                </a:cubicBezTo>
                <a:cubicBezTo>
                  <a:pt x="131" y="262"/>
                  <a:pt x="131" y="280"/>
                  <a:pt x="142" y="290"/>
                </a:cubicBezTo>
                <a:cubicBezTo>
                  <a:pt x="153" y="301"/>
                  <a:pt x="170" y="301"/>
                  <a:pt x="181" y="290"/>
                </a:cubicBezTo>
                <a:cubicBezTo>
                  <a:pt x="290" y="181"/>
                  <a:pt x="290" y="181"/>
                  <a:pt x="290" y="181"/>
                </a:cubicBezTo>
                <a:cubicBezTo>
                  <a:pt x="301" y="170"/>
                  <a:pt x="301" y="153"/>
                  <a:pt x="290" y="142"/>
                </a:cubicBezTo>
                <a:cubicBezTo>
                  <a:pt x="279" y="131"/>
                  <a:pt x="262" y="131"/>
                  <a:pt x="251" y="142"/>
                </a:cubicBezTo>
                <a:close/>
                <a:moveTo>
                  <a:pt x="345" y="19"/>
                </a:moveTo>
                <a:cubicBezTo>
                  <a:pt x="332" y="6"/>
                  <a:pt x="315" y="0"/>
                  <a:pt x="298" y="0"/>
                </a:cubicBezTo>
                <a:cubicBezTo>
                  <a:pt x="281" y="0"/>
                  <a:pt x="264" y="6"/>
                  <a:pt x="251" y="19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77" y="93"/>
                  <a:pt x="171" y="110"/>
                  <a:pt x="171" y="127"/>
                </a:cubicBezTo>
                <a:cubicBezTo>
                  <a:pt x="171" y="141"/>
                  <a:pt x="175" y="154"/>
                  <a:pt x="183" y="165"/>
                </a:cubicBezTo>
                <a:cubicBezTo>
                  <a:pt x="290" y="58"/>
                  <a:pt x="290" y="58"/>
                  <a:pt x="290" y="58"/>
                </a:cubicBezTo>
                <a:cubicBezTo>
                  <a:pt x="292" y="55"/>
                  <a:pt x="295" y="54"/>
                  <a:pt x="298" y="54"/>
                </a:cubicBezTo>
                <a:cubicBezTo>
                  <a:pt x="301" y="54"/>
                  <a:pt x="304" y="55"/>
                  <a:pt x="306" y="58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7" y="128"/>
                  <a:pt x="378" y="131"/>
                  <a:pt x="378" y="134"/>
                </a:cubicBezTo>
                <a:cubicBezTo>
                  <a:pt x="378" y="137"/>
                  <a:pt x="377" y="140"/>
                  <a:pt x="375" y="142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313" y="204"/>
                  <a:pt x="313" y="204"/>
                  <a:pt x="313" y="204"/>
                </a:cubicBezTo>
                <a:cubicBezTo>
                  <a:pt x="267" y="250"/>
                  <a:pt x="267" y="250"/>
                  <a:pt x="267" y="250"/>
                </a:cubicBezTo>
                <a:cubicBezTo>
                  <a:pt x="278" y="258"/>
                  <a:pt x="292" y="262"/>
                  <a:pt x="305" y="262"/>
                </a:cubicBezTo>
                <a:cubicBezTo>
                  <a:pt x="322" y="262"/>
                  <a:pt x="339" y="255"/>
                  <a:pt x="352" y="242"/>
                </a:cubicBezTo>
                <a:cubicBezTo>
                  <a:pt x="352" y="242"/>
                  <a:pt x="352" y="242"/>
                  <a:pt x="352" y="242"/>
                </a:cubicBezTo>
                <a:cubicBezTo>
                  <a:pt x="413" y="181"/>
                  <a:pt x="413" y="181"/>
                  <a:pt x="413" y="181"/>
                </a:cubicBezTo>
                <a:cubicBezTo>
                  <a:pt x="426" y="168"/>
                  <a:pt x="433" y="151"/>
                  <a:pt x="433" y="134"/>
                </a:cubicBezTo>
                <a:cubicBezTo>
                  <a:pt x="433" y="117"/>
                  <a:pt x="426" y="100"/>
                  <a:pt x="413" y="87"/>
                </a:cubicBezTo>
                <a:lnTo>
                  <a:pt x="345" y="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4" name="Freeform 35"/>
          <p:cNvSpPr>
            <a:spLocks noEditPoints="1"/>
          </p:cNvSpPr>
          <p:nvPr userDrawn="1"/>
        </p:nvSpPr>
        <p:spPr bwMode="auto">
          <a:xfrm>
            <a:off x="2596535" y="7222465"/>
            <a:ext cx="436685" cy="437352"/>
          </a:xfrm>
          <a:custGeom>
            <a:avLst/>
            <a:gdLst>
              <a:gd name="T0" fmla="*/ 201 w 401"/>
              <a:gd name="T1" fmla="*/ 0 h 402"/>
              <a:gd name="T2" fmla="*/ 0 w 401"/>
              <a:gd name="T3" fmla="*/ 201 h 402"/>
              <a:gd name="T4" fmla="*/ 201 w 401"/>
              <a:gd name="T5" fmla="*/ 402 h 402"/>
              <a:gd name="T6" fmla="*/ 401 w 401"/>
              <a:gd name="T7" fmla="*/ 201 h 402"/>
              <a:gd name="T8" fmla="*/ 201 w 401"/>
              <a:gd name="T9" fmla="*/ 0 h 402"/>
              <a:gd name="T10" fmla="*/ 226 w 401"/>
              <a:gd name="T11" fmla="*/ 113 h 402"/>
              <a:gd name="T12" fmla="*/ 175 w 401"/>
              <a:gd name="T13" fmla="*/ 113 h 402"/>
              <a:gd name="T14" fmla="*/ 158 w 401"/>
              <a:gd name="T15" fmla="*/ 121 h 402"/>
              <a:gd name="T16" fmla="*/ 150 w 401"/>
              <a:gd name="T17" fmla="*/ 138 h 402"/>
              <a:gd name="T18" fmla="*/ 150 w 401"/>
              <a:gd name="T19" fmla="*/ 163 h 402"/>
              <a:gd name="T20" fmla="*/ 188 w 401"/>
              <a:gd name="T21" fmla="*/ 163 h 402"/>
              <a:gd name="T22" fmla="*/ 201 w 401"/>
              <a:gd name="T23" fmla="*/ 176 h 402"/>
              <a:gd name="T24" fmla="*/ 188 w 401"/>
              <a:gd name="T25" fmla="*/ 188 h 402"/>
              <a:gd name="T26" fmla="*/ 150 w 401"/>
              <a:gd name="T27" fmla="*/ 188 h 402"/>
              <a:gd name="T28" fmla="*/ 150 w 401"/>
              <a:gd name="T29" fmla="*/ 201 h 402"/>
              <a:gd name="T30" fmla="*/ 150 w 401"/>
              <a:gd name="T31" fmla="*/ 214 h 402"/>
              <a:gd name="T32" fmla="*/ 188 w 401"/>
              <a:gd name="T33" fmla="*/ 214 h 402"/>
              <a:gd name="T34" fmla="*/ 201 w 401"/>
              <a:gd name="T35" fmla="*/ 226 h 402"/>
              <a:gd name="T36" fmla="*/ 188 w 401"/>
              <a:gd name="T37" fmla="*/ 239 h 402"/>
              <a:gd name="T38" fmla="*/ 150 w 401"/>
              <a:gd name="T39" fmla="*/ 239 h 402"/>
              <a:gd name="T40" fmla="*/ 150 w 401"/>
              <a:gd name="T41" fmla="*/ 264 h 402"/>
              <a:gd name="T42" fmla="*/ 158 w 401"/>
              <a:gd name="T43" fmla="*/ 281 h 402"/>
              <a:gd name="T44" fmla="*/ 175 w 401"/>
              <a:gd name="T45" fmla="*/ 289 h 402"/>
              <a:gd name="T46" fmla="*/ 226 w 401"/>
              <a:gd name="T47" fmla="*/ 289 h 402"/>
              <a:gd name="T48" fmla="*/ 251 w 401"/>
              <a:gd name="T49" fmla="*/ 264 h 402"/>
              <a:gd name="T50" fmla="*/ 276 w 401"/>
              <a:gd name="T51" fmla="*/ 239 h 402"/>
              <a:gd name="T52" fmla="*/ 301 w 401"/>
              <a:gd name="T53" fmla="*/ 264 h 402"/>
              <a:gd name="T54" fmla="*/ 226 w 401"/>
              <a:gd name="T55" fmla="*/ 339 h 402"/>
              <a:gd name="T56" fmla="*/ 175 w 401"/>
              <a:gd name="T57" fmla="*/ 339 h 402"/>
              <a:gd name="T58" fmla="*/ 122 w 401"/>
              <a:gd name="T59" fmla="*/ 317 h 402"/>
              <a:gd name="T60" fmla="*/ 100 w 401"/>
              <a:gd name="T61" fmla="*/ 264 h 402"/>
              <a:gd name="T62" fmla="*/ 100 w 401"/>
              <a:gd name="T63" fmla="*/ 239 h 402"/>
              <a:gd name="T64" fmla="*/ 88 w 401"/>
              <a:gd name="T65" fmla="*/ 239 h 402"/>
              <a:gd name="T66" fmla="*/ 75 w 401"/>
              <a:gd name="T67" fmla="*/ 226 h 402"/>
              <a:gd name="T68" fmla="*/ 88 w 401"/>
              <a:gd name="T69" fmla="*/ 214 h 402"/>
              <a:gd name="T70" fmla="*/ 100 w 401"/>
              <a:gd name="T71" fmla="*/ 214 h 402"/>
              <a:gd name="T72" fmla="*/ 100 w 401"/>
              <a:gd name="T73" fmla="*/ 201 h 402"/>
              <a:gd name="T74" fmla="*/ 100 w 401"/>
              <a:gd name="T75" fmla="*/ 188 h 402"/>
              <a:gd name="T76" fmla="*/ 88 w 401"/>
              <a:gd name="T77" fmla="*/ 188 h 402"/>
              <a:gd name="T78" fmla="*/ 75 w 401"/>
              <a:gd name="T79" fmla="*/ 176 h 402"/>
              <a:gd name="T80" fmla="*/ 88 w 401"/>
              <a:gd name="T81" fmla="*/ 163 h 402"/>
              <a:gd name="T82" fmla="*/ 100 w 401"/>
              <a:gd name="T83" fmla="*/ 163 h 402"/>
              <a:gd name="T84" fmla="*/ 100 w 401"/>
              <a:gd name="T85" fmla="*/ 138 h 402"/>
              <a:gd name="T86" fmla="*/ 122 w 401"/>
              <a:gd name="T87" fmla="*/ 85 h 402"/>
              <a:gd name="T88" fmla="*/ 175 w 401"/>
              <a:gd name="T89" fmla="*/ 63 h 402"/>
              <a:gd name="T90" fmla="*/ 226 w 401"/>
              <a:gd name="T91" fmla="*/ 63 h 402"/>
              <a:gd name="T92" fmla="*/ 301 w 401"/>
              <a:gd name="T93" fmla="*/ 138 h 402"/>
              <a:gd name="T94" fmla="*/ 276 w 401"/>
              <a:gd name="T95" fmla="*/ 163 h 402"/>
              <a:gd name="T96" fmla="*/ 251 w 401"/>
              <a:gd name="T97" fmla="*/ 138 h 402"/>
              <a:gd name="T98" fmla="*/ 226 w 401"/>
              <a:gd name="T99" fmla="*/ 113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1" h="402">
                <a:moveTo>
                  <a:pt x="201" y="0"/>
                </a:moveTo>
                <a:cubicBezTo>
                  <a:pt x="90" y="0"/>
                  <a:pt x="0" y="90"/>
                  <a:pt x="0" y="201"/>
                </a:cubicBezTo>
                <a:cubicBezTo>
                  <a:pt x="0" y="312"/>
                  <a:pt x="90" y="402"/>
                  <a:pt x="201" y="402"/>
                </a:cubicBezTo>
                <a:cubicBezTo>
                  <a:pt x="311" y="402"/>
                  <a:pt x="401" y="312"/>
                  <a:pt x="401" y="201"/>
                </a:cubicBezTo>
                <a:cubicBezTo>
                  <a:pt x="401" y="90"/>
                  <a:pt x="311" y="0"/>
                  <a:pt x="201" y="0"/>
                </a:cubicBezTo>
                <a:close/>
                <a:moveTo>
                  <a:pt x="226" y="113"/>
                </a:moveTo>
                <a:cubicBezTo>
                  <a:pt x="175" y="113"/>
                  <a:pt x="175" y="113"/>
                  <a:pt x="175" y="113"/>
                </a:cubicBezTo>
                <a:cubicBezTo>
                  <a:pt x="169" y="113"/>
                  <a:pt x="162" y="116"/>
                  <a:pt x="158" y="121"/>
                </a:cubicBezTo>
                <a:cubicBezTo>
                  <a:pt x="153" y="125"/>
                  <a:pt x="150" y="131"/>
                  <a:pt x="150" y="138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88" y="163"/>
                  <a:pt x="188" y="163"/>
                  <a:pt x="188" y="163"/>
                </a:cubicBezTo>
                <a:cubicBezTo>
                  <a:pt x="195" y="163"/>
                  <a:pt x="201" y="169"/>
                  <a:pt x="201" y="176"/>
                </a:cubicBezTo>
                <a:cubicBezTo>
                  <a:pt x="201" y="183"/>
                  <a:pt x="195" y="188"/>
                  <a:pt x="188" y="188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150" y="201"/>
                  <a:pt x="150" y="201"/>
                  <a:pt x="150" y="201"/>
                </a:cubicBezTo>
                <a:cubicBezTo>
                  <a:pt x="150" y="214"/>
                  <a:pt x="150" y="214"/>
                  <a:pt x="150" y="214"/>
                </a:cubicBezTo>
                <a:cubicBezTo>
                  <a:pt x="188" y="214"/>
                  <a:pt x="188" y="214"/>
                  <a:pt x="188" y="214"/>
                </a:cubicBezTo>
                <a:cubicBezTo>
                  <a:pt x="195" y="214"/>
                  <a:pt x="201" y="219"/>
                  <a:pt x="201" y="226"/>
                </a:cubicBezTo>
                <a:cubicBezTo>
                  <a:pt x="201" y="233"/>
                  <a:pt x="195" y="239"/>
                  <a:pt x="188" y="239"/>
                </a:cubicBezTo>
                <a:cubicBezTo>
                  <a:pt x="150" y="239"/>
                  <a:pt x="150" y="239"/>
                  <a:pt x="150" y="239"/>
                </a:cubicBezTo>
                <a:cubicBezTo>
                  <a:pt x="150" y="264"/>
                  <a:pt x="150" y="264"/>
                  <a:pt x="150" y="264"/>
                </a:cubicBezTo>
                <a:cubicBezTo>
                  <a:pt x="150" y="271"/>
                  <a:pt x="153" y="277"/>
                  <a:pt x="158" y="281"/>
                </a:cubicBezTo>
                <a:cubicBezTo>
                  <a:pt x="162" y="286"/>
                  <a:pt x="169" y="289"/>
                  <a:pt x="175" y="289"/>
                </a:cubicBezTo>
                <a:cubicBezTo>
                  <a:pt x="226" y="289"/>
                  <a:pt x="226" y="289"/>
                  <a:pt x="226" y="289"/>
                </a:cubicBezTo>
                <a:cubicBezTo>
                  <a:pt x="239" y="289"/>
                  <a:pt x="251" y="278"/>
                  <a:pt x="251" y="264"/>
                </a:cubicBezTo>
                <a:cubicBezTo>
                  <a:pt x="251" y="250"/>
                  <a:pt x="262" y="239"/>
                  <a:pt x="276" y="239"/>
                </a:cubicBezTo>
                <a:cubicBezTo>
                  <a:pt x="290" y="239"/>
                  <a:pt x="301" y="250"/>
                  <a:pt x="301" y="264"/>
                </a:cubicBezTo>
                <a:cubicBezTo>
                  <a:pt x="301" y="305"/>
                  <a:pt x="267" y="339"/>
                  <a:pt x="226" y="339"/>
                </a:cubicBezTo>
                <a:cubicBezTo>
                  <a:pt x="175" y="339"/>
                  <a:pt x="175" y="339"/>
                  <a:pt x="175" y="339"/>
                </a:cubicBezTo>
                <a:cubicBezTo>
                  <a:pt x="155" y="339"/>
                  <a:pt x="136" y="331"/>
                  <a:pt x="122" y="317"/>
                </a:cubicBezTo>
                <a:cubicBezTo>
                  <a:pt x="109" y="303"/>
                  <a:pt x="100" y="284"/>
                  <a:pt x="100" y="264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88" y="239"/>
                  <a:pt x="88" y="239"/>
                  <a:pt x="88" y="239"/>
                </a:cubicBezTo>
                <a:cubicBezTo>
                  <a:pt x="81" y="239"/>
                  <a:pt x="75" y="233"/>
                  <a:pt x="75" y="226"/>
                </a:cubicBezTo>
                <a:cubicBezTo>
                  <a:pt x="75" y="219"/>
                  <a:pt x="81" y="214"/>
                  <a:pt x="88" y="214"/>
                </a:cubicBezTo>
                <a:cubicBezTo>
                  <a:pt x="100" y="214"/>
                  <a:pt x="100" y="214"/>
                  <a:pt x="100" y="214"/>
                </a:cubicBezTo>
                <a:cubicBezTo>
                  <a:pt x="100" y="201"/>
                  <a:pt x="100" y="201"/>
                  <a:pt x="100" y="201"/>
                </a:cubicBezTo>
                <a:cubicBezTo>
                  <a:pt x="100" y="188"/>
                  <a:pt x="100" y="188"/>
                  <a:pt x="100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1" y="188"/>
                  <a:pt x="75" y="183"/>
                  <a:pt x="75" y="176"/>
                </a:cubicBezTo>
                <a:cubicBezTo>
                  <a:pt x="75" y="169"/>
                  <a:pt x="81" y="163"/>
                  <a:pt x="88" y="163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0" y="138"/>
                  <a:pt x="100" y="138"/>
                  <a:pt x="100" y="138"/>
                </a:cubicBezTo>
                <a:cubicBezTo>
                  <a:pt x="100" y="117"/>
                  <a:pt x="109" y="99"/>
                  <a:pt x="122" y="85"/>
                </a:cubicBezTo>
                <a:cubicBezTo>
                  <a:pt x="136" y="71"/>
                  <a:pt x="155" y="63"/>
                  <a:pt x="175" y="63"/>
                </a:cubicBezTo>
                <a:cubicBezTo>
                  <a:pt x="226" y="63"/>
                  <a:pt x="226" y="63"/>
                  <a:pt x="226" y="63"/>
                </a:cubicBezTo>
                <a:cubicBezTo>
                  <a:pt x="267" y="63"/>
                  <a:pt x="301" y="97"/>
                  <a:pt x="301" y="138"/>
                </a:cubicBezTo>
                <a:cubicBezTo>
                  <a:pt x="301" y="152"/>
                  <a:pt x="290" y="163"/>
                  <a:pt x="276" y="163"/>
                </a:cubicBezTo>
                <a:cubicBezTo>
                  <a:pt x="262" y="163"/>
                  <a:pt x="251" y="152"/>
                  <a:pt x="251" y="138"/>
                </a:cubicBezTo>
                <a:cubicBezTo>
                  <a:pt x="251" y="124"/>
                  <a:pt x="239" y="113"/>
                  <a:pt x="226" y="1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5" name="Freeform 9"/>
          <p:cNvSpPr>
            <a:spLocks noEditPoints="1"/>
          </p:cNvSpPr>
          <p:nvPr userDrawn="1"/>
        </p:nvSpPr>
        <p:spPr bwMode="auto">
          <a:xfrm>
            <a:off x="2611493" y="6003136"/>
            <a:ext cx="406769" cy="405851"/>
          </a:xfrm>
          <a:custGeom>
            <a:avLst/>
            <a:gdLst>
              <a:gd name="T0" fmla="*/ 146 w 254"/>
              <a:gd name="T1" fmla="*/ 65 h 253"/>
              <a:gd name="T2" fmla="*/ 148 w 254"/>
              <a:gd name="T3" fmla="*/ 65 h 253"/>
              <a:gd name="T4" fmla="*/ 162 w 254"/>
              <a:gd name="T5" fmla="*/ 62 h 253"/>
              <a:gd name="T6" fmla="*/ 190 w 254"/>
              <a:gd name="T7" fmla="*/ 27 h 253"/>
              <a:gd name="T8" fmla="*/ 188 w 254"/>
              <a:gd name="T9" fmla="*/ 16 h 253"/>
              <a:gd name="T10" fmla="*/ 146 w 254"/>
              <a:gd name="T11" fmla="*/ 1 h 253"/>
              <a:gd name="T12" fmla="*/ 138 w 254"/>
              <a:gd name="T13" fmla="*/ 9 h 253"/>
              <a:gd name="T14" fmla="*/ 138 w 254"/>
              <a:gd name="T15" fmla="*/ 54 h 253"/>
              <a:gd name="T16" fmla="*/ 146 w 254"/>
              <a:gd name="T17" fmla="*/ 65 h 253"/>
              <a:gd name="T18" fmla="*/ 26 w 254"/>
              <a:gd name="T19" fmla="*/ 65 h 253"/>
              <a:gd name="T20" fmla="*/ 67 w 254"/>
              <a:gd name="T21" fmla="*/ 84 h 253"/>
              <a:gd name="T22" fmla="*/ 81 w 254"/>
              <a:gd name="T23" fmla="*/ 81 h 253"/>
              <a:gd name="T24" fmla="*/ 107 w 254"/>
              <a:gd name="T25" fmla="*/ 65 h 253"/>
              <a:gd name="T26" fmla="*/ 115 w 254"/>
              <a:gd name="T27" fmla="*/ 54 h 253"/>
              <a:gd name="T28" fmla="*/ 115 w 254"/>
              <a:gd name="T29" fmla="*/ 9 h 253"/>
              <a:gd name="T30" fmla="*/ 106 w 254"/>
              <a:gd name="T31" fmla="*/ 1 h 253"/>
              <a:gd name="T32" fmla="*/ 23 w 254"/>
              <a:gd name="T33" fmla="*/ 54 h 253"/>
              <a:gd name="T34" fmla="*/ 26 w 254"/>
              <a:gd name="T35" fmla="*/ 65 h 253"/>
              <a:gd name="T36" fmla="*/ 173 w 254"/>
              <a:gd name="T37" fmla="*/ 184 h 253"/>
              <a:gd name="T38" fmla="*/ 159 w 254"/>
              <a:gd name="T39" fmla="*/ 182 h 253"/>
              <a:gd name="T40" fmla="*/ 127 w 254"/>
              <a:gd name="T41" fmla="*/ 191 h 253"/>
              <a:gd name="T42" fmla="*/ 62 w 254"/>
              <a:gd name="T43" fmla="*/ 126 h 253"/>
              <a:gd name="T44" fmla="*/ 63 w 254"/>
              <a:gd name="T45" fmla="*/ 116 h 253"/>
              <a:gd name="T46" fmla="*/ 57 w 254"/>
              <a:gd name="T47" fmla="*/ 104 h 253"/>
              <a:gd name="T48" fmla="*/ 16 w 254"/>
              <a:gd name="T49" fmla="*/ 85 h 253"/>
              <a:gd name="T50" fmla="*/ 5 w 254"/>
              <a:gd name="T51" fmla="*/ 90 h 253"/>
              <a:gd name="T52" fmla="*/ 0 w 254"/>
              <a:gd name="T53" fmla="*/ 126 h 253"/>
              <a:gd name="T54" fmla="*/ 127 w 254"/>
              <a:gd name="T55" fmla="*/ 253 h 253"/>
              <a:gd name="T56" fmla="*/ 205 w 254"/>
              <a:gd name="T57" fmla="*/ 226 h 253"/>
              <a:gd name="T58" fmla="*/ 205 w 254"/>
              <a:gd name="T59" fmla="*/ 215 h 253"/>
              <a:gd name="T60" fmla="*/ 173 w 254"/>
              <a:gd name="T61" fmla="*/ 184 h 253"/>
              <a:gd name="T62" fmla="*/ 220 w 254"/>
              <a:gd name="T63" fmla="*/ 40 h 253"/>
              <a:gd name="T64" fmla="*/ 208 w 254"/>
              <a:gd name="T65" fmla="*/ 41 h 253"/>
              <a:gd name="T66" fmla="*/ 180 w 254"/>
              <a:gd name="T67" fmla="*/ 76 h 253"/>
              <a:gd name="T68" fmla="*/ 180 w 254"/>
              <a:gd name="T69" fmla="*/ 89 h 253"/>
              <a:gd name="T70" fmla="*/ 192 w 254"/>
              <a:gd name="T71" fmla="*/ 126 h 253"/>
              <a:gd name="T72" fmla="*/ 186 w 254"/>
              <a:gd name="T73" fmla="*/ 153 h 253"/>
              <a:gd name="T74" fmla="*/ 188 w 254"/>
              <a:gd name="T75" fmla="*/ 167 h 253"/>
              <a:gd name="T76" fmla="*/ 220 w 254"/>
              <a:gd name="T77" fmla="*/ 198 h 253"/>
              <a:gd name="T78" fmla="*/ 232 w 254"/>
              <a:gd name="T79" fmla="*/ 197 h 253"/>
              <a:gd name="T80" fmla="*/ 254 w 254"/>
              <a:gd name="T81" fmla="*/ 126 h 253"/>
              <a:gd name="T82" fmla="*/ 220 w 254"/>
              <a:gd name="T83" fmla="*/ 4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3">
                <a:moveTo>
                  <a:pt x="146" y="65"/>
                </a:moveTo>
                <a:cubicBezTo>
                  <a:pt x="147" y="65"/>
                  <a:pt x="148" y="65"/>
                  <a:pt x="148" y="65"/>
                </a:cubicBezTo>
                <a:cubicBezTo>
                  <a:pt x="153" y="67"/>
                  <a:pt x="159" y="66"/>
                  <a:pt x="162" y="62"/>
                </a:cubicBezTo>
                <a:cubicBezTo>
                  <a:pt x="190" y="27"/>
                  <a:pt x="190" y="27"/>
                  <a:pt x="190" y="27"/>
                </a:cubicBezTo>
                <a:cubicBezTo>
                  <a:pt x="194" y="23"/>
                  <a:pt x="193" y="18"/>
                  <a:pt x="188" y="16"/>
                </a:cubicBezTo>
                <a:cubicBezTo>
                  <a:pt x="176" y="8"/>
                  <a:pt x="161" y="3"/>
                  <a:pt x="146" y="1"/>
                </a:cubicBezTo>
                <a:cubicBezTo>
                  <a:pt x="142" y="0"/>
                  <a:pt x="138" y="4"/>
                  <a:pt x="138" y="9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59"/>
                  <a:pt x="142" y="63"/>
                  <a:pt x="146" y="65"/>
                </a:cubicBezTo>
                <a:close/>
                <a:moveTo>
                  <a:pt x="26" y="65"/>
                </a:moveTo>
                <a:cubicBezTo>
                  <a:pt x="67" y="84"/>
                  <a:pt x="67" y="84"/>
                  <a:pt x="67" y="84"/>
                </a:cubicBezTo>
                <a:cubicBezTo>
                  <a:pt x="72" y="86"/>
                  <a:pt x="77" y="85"/>
                  <a:pt x="81" y="81"/>
                </a:cubicBezTo>
                <a:cubicBezTo>
                  <a:pt x="88" y="74"/>
                  <a:pt x="97" y="68"/>
                  <a:pt x="107" y="65"/>
                </a:cubicBezTo>
                <a:cubicBezTo>
                  <a:pt x="111" y="64"/>
                  <a:pt x="115" y="59"/>
                  <a:pt x="115" y="54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1" y="0"/>
                  <a:pt x="106" y="1"/>
                </a:cubicBezTo>
                <a:cubicBezTo>
                  <a:pt x="72" y="7"/>
                  <a:pt x="42" y="27"/>
                  <a:pt x="23" y="54"/>
                </a:cubicBezTo>
                <a:cubicBezTo>
                  <a:pt x="20" y="58"/>
                  <a:pt x="21" y="63"/>
                  <a:pt x="26" y="65"/>
                </a:cubicBezTo>
                <a:close/>
                <a:moveTo>
                  <a:pt x="173" y="184"/>
                </a:moveTo>
                <a:cubicBezTo>
                  <a:pt x="169" y="180"/>
                  <a:pt x="163" y="180"/>
                  <a:pt x="159" y="182"/>
                </a:cubicBezTo>
                <a:cubicBezTo>
                  <a:pt x="150" y="188"/>
                  <a:pt x="139" y="191"/>
                  <a:pt x="127" y="191"/>
                </a:cubicBezTo>
                <a:cubicBezTo>
                  <a:pt x="91" y="191"/>
                  <a:pt x="62" y="162"/>
                  <a:pt x="62" y="126"/>
                </a:cubicBezTo>
                <a:cubicBezTo>
                  <a:pt x="62" y="123"/>
                  <a:pt x="63" y="120"/>
                  <a:pt x="63" y="116"/>
                </a:cubicBezTo>
                <a:cubicBezTo>
                  <a:pt x="64" y="112"/>
                  <a:pt x="61" y="106"/>
                  <a:pt x="57" y="104"/>
                </a:cubicBezTo>
                <a:cubicBezTo>
                  <a:pt x="16" y="85"/>
                  <a:pt x="16" y="85"/>
                  <a:pt x="16" y="85"/>
                </a:cubicBezTo>
                <a:cubicBezTo>
                  <a:pt x="12" y="83"/>
                  <a:pt x="7" y="86"/>
                  <a:pt x="5" y="90"/>
                </a:cubicBezTo>
                <a:cubicBezTo>
                  <a:pt x="2" y="102"/>
                  <a:pt x="0" y="114"/>
                  <a:pt x="0" y="126"/>
                </a:cubicBezTo>
                <a:cubicBezTo>
                  <a:pt x="0" y="196"/>
                  <a:pt x="57" y="253"/>
                  <a:pt x="127" y="253"/>
                </a:cubicBezTo>
                <a:cubicBezTo>
                  <a:pt x="156" y="253"/>
                  <a:pt x="183" y="243"/>
                  <a:pt x="205" y="226"/>
                </a:cubicBezTo>
                <a:cubicBezTo>
                  <a:pt x="209" y="223"/>
                  <a:pt x="209" y="218"/>
                  <a:pt x="205" y="215"/>
                </a:cubicBezTo>
                <a:lnTo>
                  <a:pt x="173" y="184"/>
                </a:lnTo>
                <a:close/>
                <a:moveTo>
                  <a:pt x="220" y="40"/>
                </a:moveTo>
                <a:cubicBezTo>
                  <a:pt x="216" y="37"/>
                  <a:pt x="211" y="37"/>
                  <a:pt x="208" y="41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77" y="79"/>
                  <a:pt x="177" y="85"/>
                  <a:pt x="180" y="89"/>
                </a:cubicBezTo>
                <a:cubicBezTo>
                  <a:pt x="187" y="100"/>
                  <a:pt x="192" y="113"/>
                  <a:pt x="192" y="126"/>
                </a:cubicBezTo>
                <a:cubicBezTo>
                  <a:pt x="192" y="136"/>
                  <a:pt x="189" y="145"/>
                  <a:pt x="186" y="153"/>
                </a:cubicBezTo>
                <a:cubicBezTo>
                  <a:pt x="184" y="158"/>
                  <a:pt x="184" y="164"/>
                  <a:pt x="188" y="16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224" y="202"/>
                  <a:pt x="229" y="201"/>
                  <a:pt x="232" y="197"/>
                </a:cubicBezTo>
                <a:cubicBezTo>
                  <a:pt x="246" y="177"/>
                  <a:pt x="254" y="153"/>
                  <a:pt x="254" y="126"/>
                </a:cubicBezTo>
                <a:cubicBezTo>
                  <a:pt x="254" y="93"/>
                  <a:pt x="241" y="63"/>
                  <a:pt x="220" y="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7" name="Freeform 13"/>
          <p:cNvSpPr>
            <a:spLocks noEditPoints="1"/>
          </p:cNvSpPr>
          <p:nvPr userDrawn="1"/>
        </p:nvSpPr>
        <p:spPr bwMode="auto">
          <a:xfrm>
            <a:off x="2601851" y="5353034"/>
            <a:ext cx="426053" cy="382896"/>
          </a:xfrm>
          <a:custGeom>
            <a:avLst/>
            <a:gdLst>
              <a:gd name="T0" fmla="*/ 15 w 266"/>
              <a:gd name="T1" fmla="*/ 185 h 239"/>
              <a:gd name="T2" fmla="*/ 15 w 266"/>
              <a:gd name="T3" fmla="*/ 239 h 239"/>
              <a:gd name="T4" fmla="*/ 77 w 266"/>
              <a:gd name="T5" fmla="*/ 239 h 239"/>
              <a:gd name="T6" fmla="*/ 77 w 266"/>
              <a:gd name="T7" fmla="*/ 138 h 239"/>
              <a:gd name="T8" fmla="*/ 72 w 266"/>
              <a:gd name="T9" fmla="*/ 133 h 239"/>
              <a:gd name="T10" fmla="*/ 15 w 266"/>
              <a:gd name="T11" fmla="*/ 185 h 239"/>
              <a:gd name="T12" fmla="*/ 95 w 266"/>
              <a:gd name="T13" fmla="*/ 156 h 239"/>
              <a:gd name="T14" fmla="*/ 95 w 266"/>
              <a:gd name="T15" fmla="*/ 239 h 239"/>
              <a:gd name="T16" fmla="*/ 157 w 266"/>
              <a:gd name="T17" fmla="*/ 239 h 239"/>
              <a:gd name="T18" fmla="*/ 157 w 266"/>
              <a:gd name="T19" fmla="*/ 150 h 239"/>
              <a:gd name="T20" fmla="*/ 122 w 266"/>
              <a:gd name="T21" fmla="*/ 183 h 239"/>
              <a:gd name="T22" fmla="*/ 95 w 266"/>
              <a:gd name="T23" fmla="*/ 156 h 239"/>
              <a:gd name="T24" fmla="*/ 251 w 266"/>
              <a:gd name="T25" fmla="*/ 3 h 239"/>
              <a:gd name="T26" fmla="*/ 215 w 266"/>
              <a:gd name="T27" fmla="*/ 12 h 239"/>
              <a:gd name="T28" fmla="*/ 206 w 266"/>
              <a:gd name="T29" fmla="*/ 26 h 239"/>
              <a:gd name="T30" fmla="*/ 215 w 266"/>
              <a:gd name="T31" fmla="*/ 34 h 239"/>
              <a:gd name="T32" fmla="*/ 122 w 266"/>
              <a:gd name="T33" fmla="*/ 121 h 239"/>
              <a:gd name="T34" fmla="*/ 72 w 266"/>
              <a:gd name="T35" fmla="*/ 72 h 239"/>
              <a:gd name="T36" fmla="*/ 0 w 266"/>
              <a:gd name="T37" fmla="*/ 137 h 239"/>
              <a:gd name="T38" fmla="*/ 15 w 266"/>
              <a:gd name="T39" fmla="*/ 153 h 239"/>
              <a:gd name="T40" fmla="*/ 72 w 266"/>
              <a:gd name="T41" fmla="*/ 102 h 239"/>
              <a:gd name="T42" fmla="*/ 121 w 266"/>
              <a:gd name="T43" fmla="*/ 152 h 239"/>
              <a:gd name="T44" fmla="*/ 231 w 266"/>
              <a:gd name="T45" fmla="*/ 50 h 239"/>
              <a:gd name="T46" fmla="*/ 240 w 266"/>
              <a:gd name="T47" fmla="*/ 59 h 239"/>
              <a:gd name="T48" fmla="*/ 254 w 266"/>
              <a:gd name="T49" fmla="*/ 51 h 239"/>
              <a:gd name="T50" fmla="*/ 264 w 266"/>
              <a:gd name="T51" fmla="*/ 15 h 239"/>
              <a:gd name="T52" fmla="*/ 251 w 266"/>
              <a:gd name="T53" fmla="*/ 3 h 239"/>
              <a:gd name="T54" fmla="*/ 176 w 266"/>
              <a:gd name="T55" fmla="*/ 132 h 239"/>
              <a:gd name="T56" fmla="*/ 176 w 266"/>
              <a:gd name="T57" fmla="*/ 239 h 239"/>
              <a:gd name="T58" fmla="*/ 238 w 266"/>
              <a:gd name="T59" fmla="*/ 239 h 239"/>
              <a:gd name="T60" fmla="*/ 238 w 266"/>
              <a:gd name="T61" fmla="*/ 82 h 239"/>
              <a:gd name="T62" fmla="*/ 234 w 266"/>
              <a:gd name="T63" fmla="*/ 78 h 239"/>
              <a:gd name="T64" fmla="*/ 176 w 266"/>
              <a:gd name="T65" fmla="*/ 13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6" h="239">
                <a:moveTo>
                  <a:pt x="15" y="185"/>
                </a:moveTo>
                <a:cubicBezTo>
                  <a:pt x="15" y="239"/>
                  <a:pt x="15" y="239"/>
                  <a:pt x="15" y="239"/>
                </a:cubicBezTo>
                <a:cubicBezTo>
                  <a:pt x="77" y="239"/>
                  <a:pt x="77" y="239"/>
                  <a:pt x="77" y="239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2" y="133"/>
                  <a:pt x="72" y="133"/>
                  <a:pt x="72" y="133"/>
                </a:cubicBezTo>
                <a:lnTo>
                  <a:pt x="15" y="185"/>
                </a:lnTo>
                <a:close/>
                <a:moveTo>
                  <a:pt x="95" y="156"/>
                </a:moveTo>
                <a:cubicBezTo>
                  <a:pt x="95" y="239"/>
                  <a:pt x="95" y="239"/>
                  <a:pt x="95" y="239"/>
                </a:cubicBezTo>
                <a:cubicBezTo>
                  <a:pt x="157" y="239"/>
                  <a:pt x="157" y="239"/>
                  <a:pt x="157" y="239"/>
                </a:cubicBezTo>
                <a:cubicBezTo>
                  <a:pt x="157" y="150"/>
                  <a:pt x="157" y="150"/>
                  <a:pt x="157" y="150"/>
                </a:cubicBezTo>
                <a:cubicBezTo>
                  <a:pt x="122" y="183"/>
                  <a:pt x="122" y="183"/>
                  <a:pt x="122" y="183"/>
                </a:cubicBezTo>
                <a:lnTo>
                  <a:pt x="95" y="156"/>
                </a:lnTo>
                <a:close/>
                <a:moveTo>
                  <a:pt x="251" y="3"/>
                </a:moveTo>
                <a:cubicBezTo>
                  <a:pt x="215" y="12"/>
                  <a:pt x="215" y="12"/>
                  <a:pt x="215" y="12"/>
                </a:cubicBezTo>
                <a:cubicBezTo>
                  <a:pt x="205" y="15"/>
                  <a:pt x="202" y="21"/>
                  <a:pt x="206" y="26"/>
                </a:cubicBezTo>
                <a:cubicBezTo>
                  <a:pt x="215" y="34"/>
                  <a:pt x="215" y="34"/>
                  <a:pt x="215" y="34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72" y="72"/>
                  <a:pt x="72" y="72"/>
                  <a:pt x="72" y="72"/>
                </a:cubicBezTo>
                <a:cubicBezTo>
                  <a:pt x="0" y="137"/>
                  <a:pt x="0" y="137"/>
                  <a:pt x="0" y="137"/>
                </a:cubicBezTo>
                <a:cubicBezTo>
                  <a:pt x="15" y="153"/>
                  <a:pt x="15" y="153"/>
                  <a:pt x="15" y="153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231" y="50"/>
                  <a:pt x="231" y="50"/>
                  <a:pt x="231" y="50"/>
                </a:cubicBezTo>
                <a:cubicBezTo>
                  <a:pt x="231" y="50"/>
                  <a:pt x="235" y="54"/>
                  <a:pt x="240" y="59"/>
                </a:cubicBezTo>
                <a:cubicBezTo>
                  <a:pt x="245" y="64"/>
                  <a:pt x="252" y="61"/>
                  <a:pt x="254" y="51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6" y="6"/>
                  <a:pt x="260" y="0"/>
                  <a:pt x="251" y="3"/>
                </a:cubicBezTo>
                <a:close/>
                <a:moveTo>
                  <a:pt x="176" y="132"/>
                </a:moveTo>
                <a:cubicBezTo>
                  <a:pt x="176" y="239"/>
                  <a:pt x="176" y="239"/>
                  <a:pt x="176" y="239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8" y="82"/>
                  <a:pt x="238" y="82"/>
                  <a:pt x="238" y="82"/>
                </a:cubicBezTo>
                <a:cubicBezTo>
                  <a:pt x="234" y="78"/>
                  <a:pt x="234" y="78"/>
                  <a:pt x="234" y="78"/>
                </a:cubicBezTo>
                <a:lnTo>
                  <a:pt x="176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0" name="Freeform 18"/>
          <p:cNvSpPr>
            <a:spLocks noEditPoints="1"/>
          </p:cNvSpPr>
          <p:nvPr userDrawn="1"/>
        </p:nvSpPr>
        <p:spPr bwMode="auto">
          <a:xfrm>
            <a:off x="2632152" y="6636168"/>
            <a:ext cx="365450" cy="370959"/>
          </a:xfrm>
          <a:custGeom>
            <a:avLst/>
            <a:gdLst>
              <a:gd name="T0" fmla="*/ 136 w 228"/>
              <a:gd name="T1" fmla="*/ 103 h 231"/>
              <a:gd name="T2" fmla="*/ 212 w 228"/>
              <a:gd name="T3" fmla="*/ 81 h 231"/>
              <a:gd name="T4" fmla="*/ 219 w 228"/>
              <a:gd name="T5" fmla="*/ 64 h 231"/>
              <a:gd name="T6" fmla="*/ 161 w 228"/>
              <a:gd name="T7" fmla="*/ 9 h 231"/>
              <a:gd name="T8" fmla="*/ 145 w 228"/>
              <a:gd name="T9" fmla="*/ 18 h 231"/>
              <a:gd name="T10" fmla="*/ 126 w 228"/>
              <a:gd name="T11" fmla="*/ 94 h 231"/>
              <a:gd name="T12" fmla="*/ 136 w 228"/>
              <a:gd name="T13" fmla="*/ 103 h 231"/>
              <a:gd name="T14" fmla="*/ 97 w 228"/>
              <a:gd name="T15" fmla="*/ 87 h 231"/>
              <a:gd name="T16" fmla="*/ 103 w 228"/>
              <a:gd name="T17" fmla="*/ 91 h 231"/>
              <a:gd name="T18" fmla="*/ 110 w 228"/>
              <a:gd name="T19" fmla="*/ 72 h 231"/>
              <a:gd name="T20" fmla="*/ 122 w 228"/>
              <a:gd name="T21" fmla="*/ 15 h 231"/>
              <a:gd name="T22" fmla="*/ 117 w 228"/>
              <a:gd name="T23" fmla="*/ 1 h 231"/>
              <a:gd name="T24" fmla="*/ 111 w 228"/>
              <a:gd name="T25" fmla="*/ 1 h 231"/>
              <a:gd name="T26" fmla="*/ 60 w 228"/>
              <a:gd name="T27" fmla="*/ 11 h 231"/>
              <a:gd name="T28" fmla="*/ 56 w 228"/>
              <a:gd name="T29" fmla="*/ 28 h 231"/>
              <a:gd name="T30" fmla="*/ 97 w 228"/>
              <a:gd name="T31" fmla="*/ 87 h 231"/>
              <a:gd name="T32" fmla="*/ 199 w 228"/>
              <a:gd name="T33" fmla="*/ 159 h 231"/>
              <a:gd name="T34" fmla="*/ 109 w 228"/>
              <a:gd name="T35" fmla="*/ 135 h 231"/>
              <a:gd name="T36" fmla="*/ 100 w 228"/>
              <a:gd name="T37" fmla="*/ 130 h 231"/>
              <a:gd name="T38" fmla="*/ 44 w 228"/>
              <a:gd name="T39" fmla="*/ 50 h 231"/>
              <a:gd name="T40" fmla="*/ 27 w 228"/>
              <a:gd name="T41" fmla="*/ 49 h 231"/>
              <a:gd name="T42" fmla="*/ 0 w 228"/>
              <a:gd name="T43" fmla="*/ 121 h 231"/>
              <a:gd name="T44" fmla="*/ 110 w 228"/>
              <a:gd name="T45" fmla="*/ 231 h 231"/>
              <a:gd name="T46" fmla="*/ 206 w 228"/>
              <a:gd name="T47" fmla="*/ 174 h 231"/>
              <a:gd name="T48" fmla="*/ 199 w 228"/>
              <a:gd name="T49" fmla="*/ 159 h 231"/>
              <a:gd name="T50" fmla="*/ 215 w 228"/>
              <a:gd name="T51" fmla="*/ 108 h 231"/>
              <a:gd name="T52" fmla="*/ 160 w 228"/>
              <a:gd name="T53" fmla="*/ 118 h 231"/>
              <a:gd name="T54" fmla="*/ 141 w 228"/>
              <a:gd name="T55" fmla="*/ 124 h 231"/>
              <a:gd name="T56" fmla="*/ 160 w 228"/>
              <a:gd name="T57" fmla="*/ 129 h 231"/>
              <a:gd name="T58" fmla="*/ 214 w 228"/>
              <a:gd name="T59" fmla="*/ 138 h 231"/>
              <a:gd name="T60" fmla="*/ 228 w 228"/>
              <a:gd name="T61" fmla="*/ 127 h 231"/>
              <a:gd name="T62" fmla="*/ 228 w 228"/>
              <a:gd name="T63" fmla="*/ 119 h 231"/>
              <a:gd name="T64" fmla="*/ 215 w 228"/>
              <a:gd name="T65" fmla="*/ 108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8" h="231">
                <a:moveTo>
                  <a:pt x="136" y="103"/>
                </a:moveTo>
                <a:cubicBezTo>
                  <a:pt x="155" y="98"/>
                  <a:pt x="192" y="86"/>
                  <a:pt x="212" y="81"/>
                </a:cubicBezTo>
                <a:cubicBezTo>
                  <a:pt x="219" y="78"/>
                  <a:pt x="223" y="71"/>
                  <a:pt x="219" y="64"/>
                </a:cubicBezTo>
                <a:cubicBezTo>
                  <a:pt x="207" y="39"/>
                  <a:pt x="186" y="19"/>
                  <a:pt x="161" y="9"/>
                </a:cubicBezTo>
                <a:cubicBezTo>
                  <a:pt x="154" y="6"/>
                  <a:pt x="146" y="11"/>
                  <a:pt x="145" y="18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5" y="101"/>
                  <a:pt x="129" y="105"/>
                  <a:pt x="136" y="103"/>
                </a:cubicBezTo>
                <a:close/>
                <a:moveTo>
                  <a:pt x="97" y="87"/>
                </a:moveTo>
                <a:cubicBezTo>
                  <a:pt x="99" y="90"/>
                  <a:pt x="101" y="91"/>
                  <a:pt x="103" y="91"/>
                </a:cubicBezTo>
                <a:cubicBezTo>
                  <a:pt x="107" y="90"/>
                  <a:pt x="108" y="79"/>
                  <a:pt x="110" y="72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3" y="8"/>
                  <a:pt x="122" y="2"/>
                  <a:pt x="117" y="1"/>
                </a:cubicBezTo>
                <a:cubicBezTo>
                  <a:pt x="114" y="1"/>
                  <a:pt x="113" y="1"/>
                  <a:pt x="111" y="1"/>
                </a:cubicBezTo>
                <a:cubicBezTo>
                  <a:pt x="93" y="0"/>
                  <a:pt x="75" y="4"/>
                  <a:pt x="60" y="11"/>
                </a:cubicBezTo>
                <a:cubicBezTo>
                  <a:pt x="53" y="14"/>
                  <a:pt x="52" y="22"/>
                  <a:pt x="56" y="28"/>
                </a:cubicBezTo>
                <a:lnTo>
                  <a:pt x="97" y="87"/>
                </a:lnTo>
                <a:close/>
                <a:moveTo>
                  <a:pt x="199" y="159"/>
                </a:moveTo>
                <a:cubicBezTo>
                  <a:pt x="173" y="152"/>
                  <a:pt x="126" y="140"/>
                  <a:pt x="109" y="135"/>
                </a:cubicBezTo>
                <a:cubicBezTo>
                  <a:pt x="104" y="134"/>
                  <a:pt x="101" y="131"/>
                  <a:pt x="100" y="130"/>
                </a:cubicBezTo>
                <a:cubicBezTo>
                  <a:pt x="93" y="119"/>
                  <a:pt x="65" y="80"/>
                  <a:pt x="44" y="50"/>
                </a:cubicBezTo>
                <a:cubicBezTo>
                  <a:pt x="40" y="44"/>
                  <a:pt x="32" y="43"/>
                  <a:pt x="27" y="49"/>
                </a:cubicBezTo>
                <a:cubicBezTo>
                  <a:pt x="10" y="68"/>
                  <a:pt x="0" y="93"/>
                  <a:pt x="0" y="121"/>
                </a:cubicBezTo>
                <a:cubicBezTo>
                  <a:pt x="0" y="182"/>
                  <a:pt x="49" y="231"/>
                  <a:pt x="110" y="231"/>
                </a:cubicBezTo>
                <a:cubicBezTo>
                  <a:pt x="152" y="231"/>
                  <a:pt x="188" y="208"/>
                  <a:pt x="206" y="174"/>
                </a:cubicBezTo>
                <a:cubicBezTo>
                  <a:pt x="210" y="168"/>
                  <a:pt x="206" y="161"/>
                  <a:pt x="199" y="159"/>
                </a:cubicBezTo>
                <a:close/>
                <a:moveTo>
                  <a:pt x="215" y="108"/>
                </a:moveTo>
                <a:cubicBezTo>
                  <a:pt x="160" y="118"/>
                  <a:pt x="160" y="118"/>
                  <a:pt x="160" y="118"/>
                </a:cubicBezTo>
                <a:cubicBezTo>
                  <a:pt x="152" y="120"/>
                  <a:pt x="141" y="120"/>
                  <a:pt x="141" y="124"/>
                </a:cubicBezTo>
                <a:cubicBezTo>
                  <a:pt x="141" y="127"/>
                  <a:pt x="153" y="128"/>
                  <a:pt x="160" y="129"/>
                </a:cubicBezTo>
                <a:cubicBezTo>
                  <a:pt x="214" y="138"/>
                  <a:pt x="214" y="138"/>
                  <a:pt x="214" y="138"/>
                </a:cubicBezTo>
                <a:cubicBezTo>
                  <a:pt x="221" y="140"/>
                  <a:pt x="228" y="135"/>
                  <a:pt x="228" y="127"/>
                </a:cubicBezTo>
                <a:cubicBezTo>
                  <a:pt x="228" y="124"/>
                  <a:pt x="228" y="122"/>
                  <a:pt x="228" y="119"/>
                </a:cubicBezTo>
                <a:cubicBezTo>
                  <a:pt x="228" y="112"/>
                  <a:pt x="222" y="107"/>
                  <a:pt x="215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07" name="Group 24"/>
          <p:cNvGrpSpPr/>
          <p:nvPr userDrawn="1"/>
        </p:nvGrpSpPr>
        <p:grpSpPr>
          <a:xfrm>
            <a:off x="657455" y="2160749"/>
            <a:ext cx="386302" cy="457523"/>
            <a:chOff x="1981200" y="1947863"/>
            <a:chExt cx="852488" cy="1009650"/>
          </a:xfrm>
          <a:solidFill>
            <a:schemeClr val="tx2"/>
          </a:solidFill>
        </p:grpSpPr>
        <p:sp>
          <p:nvSpPr>
            <p:cNvPr id="108" name="Freeform 15"/>
            <p:cNvSpPr>
              <a:spLocks noEditPoints="1"/>
            </p:cNvSpPr>
            <p:nvPr/>
          </p:nvSpPr>
          <p:spPr bwMode="auto">
            <a:xfrm>
              <a:off x="1981200" y="1947863"/>
              <a:ext cx="852488" cy="1009650"/>
            </a:xfrm>
            <a:custGeom>
              <a:avLst/>
              <a:gdLst>
                <a:gd name="T0" fmla="*/ 271 w 384"/>
                <a:gd name="T1" fmla="*/ 382 h 455"/>
                <a:gd name="T2" fmla="*/ 247 w 384"/>
                <a:gd name="T3" fmla="*/ 376 h 455"/>
                <a:gd name="T4" fmla="*/ 384 w 384"/>
                <a:gd name="T5" fmla="*/ 192 h 455"/>
                <a:gd name="T6" fmla="*/ 192 w 384"/>
                <a:gd name="T7" fmla="*/ 0 h 455"/>
                <a:gd name="T8" fmla="*/ 0 w 384"/>
                <a:gd name="T9" fmla="*/ 192 h 455"/>
                <a:gd name="T10" fmla="*/ 137 w 384"/>
                <a:gd name="T11" fmla="*/ 376 h 455"/>
                <a:gd name="T12" fmla="*/ 113 w 384"/>
                <a:gd name="T13" fmla="*/ 382 h 455"/>
                <a:gd name="T14" fmla="*/ 42 w 384"/>
                <a:gd name="T15" fmla="*/ 415 h 455"/>
                <a:gd name="T16" fmla="*/ 35 w 384"/>
                <a:gd name="T17" fmla="*/ 427 h 455"/>
                <a:gd name="T18" fmla="*/ 35 w 384"/>
                <a:gd name="T19" fmla="*/ 441 h 455"/>
                <a:gd name="T20" fmla="*/ 50 w 384"/>
                <a:gd name="T21" fmla="*/ 455 h 455"/>
                <a:gd name="T22" fmla="*/ 192 w 384"/>
                <a:gd name="T23" fmla="*/ 455 h 455"/>
                <a:gd name="T24" fmla="*/ 334 w 384"/>
                <a:gd name="T25" fmla="*/ 455 h 455"/>
                <a:gd name="T26" fmla="*/ 349 w 384"/>
                <a:gd name="T27" fmla="*/ 441 h 455"/>
                <a:gd name="T28" fmla="*/ 349 w 384"/>
                <a:gd name="T29" fmla="*/ 427 h 455"/>
                <a:gd name="T30" fmla="*/ 342 w 384"/>
                <a:gd name="T31" fmla="*/ 415 h 455"/>
                <a:gd name="T32" fmla="*/ 271 w 384"/>
                <a:gd name="T33" fmla="*/ 382 h 455"/>
                <a:gd name="T34" fmla="*/ 42 w 384"/>
                <a:gd name="T35" fmla="*/ 192 h 455"/>
                <a:gd name="T36" fmla="*/ 192 w 384"/>
                <a:gd name="T37" fmla="*/ 42 h 455"/>
                <a:gd name="T38" fmla="*/ 342 w 384"/>
                <a:gd name="T39" fmla="*/ 192 h 455"/>
                <a:gd name="T40" fmla="*/ 192 w 384"/>
                <a:gd name="T41" fmla="*/ 341 h 455"/>
                <a:gd name="T42" fmla="*/ 42 w 384"/>
                <a:gd name="T43" fmla="*/ 19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4" h="455">
                  <a:moveTo>
                    <a:pt x="271" y="382"/>
                  </a:moveTo>
                  <a:cubicBezTo>
                    <a:pt x="263" y="380"/>
                    <a:pt x="255" y="378"/>
                    <a:pt x="247" y="376"/>
                  </a:cubicBezTo>
                  <a:cubicBezTo>
                    <a:pt x="326" y="353"/>
                    <a:pt x="384" y="279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0" y="279"/>
                    <a:pt x="58" y="353"/>
                    <a:pt x="137" y="376"/>
                  </a:cubicBezTo>
                  <a:cubicBezTo>
                    <a:pt x="129" y="378"/>
                    <a:pt x="121" y="380"/>
                    <a:pt x="113" y="382"/>
                  </a:cubicBezTo>
                  <a:cubicBezTo>
                    <a:pt x="88" y="390"/>
                    <a:pt x="63" y="401"/>
                    <a:pt x="42" y="415"/>
                  </a:cubicBezTo>
                  <a:cubicBezTo>
                    <a:pt x="38" y="417"/>
                    <a:pt x="35" y="422"/>
                    <a:pt x="35" y="427"/>
                  </a:cubicBezTo>
                  <a:cubicBezTo>
                    <a:pt x="35" y="441"/>
                    <a:pt x="35" y="441"/>
                    <a:pt x="35" y="441"/>
                  </a:cubicBezTo>
                  <a:cubicBezTo>
                    <a:pt x="35" y="449"/>
                    <a:pt x="42" y="455"/>
                    <a:pt x="50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334" y="455"/>
                    <a:pt x="334" y="455"/>
                    <a:pt x="334" y="455"/>
                  </a:cubicBezTo>
                  <a:cubicBezTo>
                    <a:pt x="342" y="455"/>
                    <a:pt x="349" y="449"/>
                    <a:pt x="349" y="441"/>
                  </a:cubicBezTo>
                  <a:cubicBezTo>
                    <a:pt x="349" y="427"/>
                    <a:pt x="349" y="427"/>
                    <a:pt x="349" y="427"/>
                  </a:cubicBezTo>
                  <a:cubicBezTo>
                    <a:pt x="349" y="422"/>
                    <a:pt x="346" y="417"/>
                    <a:pt x="342" y="415"/>
                  </a:cubicBezTo>
                  <a:cubicBezTo>
                    <a:pt x="321" y="401"/>
                    <a:pt x="296" y="390"/>
                    <a:pt x="271" y="382"/>
                  </a:cubicBezTo>
                  <a:close/>
                  <a:moveTo>
                    <a:pt x="42" y="192"/>
                  </a:moveTo>
                  <a:cubicBezTo>
                    <a:pt x="42" y="109"/>
                    <a:pt x="109" y="42"/>
                    <a:pt x="192" y="42"/>
                  </a:cubicBezTo>
                  <a:cubicBezTo>
                    <a:pt x="275" y="42"/>
                    <a:pt x="342" y="109"/>
                    <a:pt x="342" y="192"/>
                  </a:cubicBezTo>
                  <a:cubicBezTo>
                    <a:pt x="342" y="274"/>
                    <a:pt x="275" y="341"/>
                    <a:pt x="192" y="341"/>
                  </a:cubicBezTo>
                  <a:cubicBezTo>
                    <a:pt x="109" y="341"/>
                    <a:pt x="42" y="274"/>
                    <a:pt x="42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09" name="Freeform 16"/>
            <p:cNvSpPr>
              <a:spLocks noEditPoints="1"/>
            </p:cNvSpPr>
            <p:nvPr/>
          </p:nvSpPr>
          <p:spPr bwMode="auto">
            <a:xfrm>
              <a:off x="2138364" y="2105026"/>
              <a:ext cx="538162" cy="538164"/>
            </a:xfrm>
            <a:custGeom>
              <a:avLst/>
              <a:gdLst>
                <a:gd name="T0" fmla="*/ 121 w 242"/>
                <a:gd name="T1" fmla="*/ 0 h 242"/>
                <a:gd name="T2" fmla="*/ 0 w 242"/>
                <a:gd name="T3" fmla="*/ 121 h 242"/>
                <a:gd name="T4" fmla="*/ 121 w 242"/>
                <a:gd name="T5" fmla="*/ 242 h 242"/>
                <a:gd name="T6" fmla="*/ 242 w 242"/>
                <a:gd name="T7" fmla="*/ 121 h 242"/>
                <a:gd name="T8" fmla="*/ 121 w 242"/>
                <a:gd name="T9" fmla="*/ 0 h 242"/>
                <a:gd name="T10" fmla="*/ 121 w 242"/>
                <a:gd name="T11" fmla="*/ 149 h 242"/>
                <a:gd name="T12" fmla="*/ 92 w 242"/>
                <a:gd name="T13" fmla="*/ 121 h 242"/>
                <a:gd name="T14" fmla="*/ 121 w 242"/>
                <a:gd name="T15" fmla="*/ 92 h 242"/>
                <a:gd name="T16" fmla="*/ 149 w 242"/>
                <a:gd name="T17" fmla="*/ 121 h 242"/>
                <a:gd name="T18" fmla="*/ 121 w 242"/>
                <a:gd name="T19" fmla="*/ 14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cubicBezTo>
                    <a:pt x="54" y="0"/>
                    <a:pt x="0" y="54"/>
                    <a:pt x="0" y="121"/>
                  </a:cubicBezTo>
                  <a:cubicBezTo>
                    <a:pt x="0" y="188"/>
                    <a:pt x="54" y="242"/>
                    <a:pt x="121" y="242"/>
                  </a:cubicBezTo>
                  <a:cubicBezTo>
                    <a:pt x="188" y="242"/>
                    <a:pt x="242" y="188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149"/>
                  </a:moveTo>
                  <a:cubicBezTo>
                    <a:pt x="105" y="149"/>
                    <a:pt x="92" y="137"/>
                    <a:pt x="92" y="121"/>
                  </a:cubicBezTo>
                  <a:cubicBezTo>
                    <a:pt x="92" y="105"/>
                    <a:pt x="105" y="92"/>
                    <a:pt x="121" y="92"/>
                  </a:cubicBezTo>
                  <a:cubicBezTo>
                    <a:pt x="137" y="92"/>
                    <a:pt x="149" y="105"/>
                    <a:pt x="149" y="121"/>
                  </a:cubicBezTo>
                  <a:cubicBezTo>
                    <a:pt x="149" y="137"/>
                    <a:pt x="137" y="149"/>
                    <a:pt x="121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17" name="Freeform 23"/>
          <p:cNvSpPr>
            <a:spLocks noEditPoints="1"/>
          </p:cNvSpPr>
          <p:nvPr userDrawn="1"/>
        </p:nvSpPr>
        <p:spPr bwMode="auto">
          <a:xfrm>
            <a:off x="622691" y="2801320"/>
            <a:ext cx="455831" cy="455831"/>
          </a:xfrm>
          <a:custGeom>
            <a:avLst/>
            <a:gdLst>
              <a:gd name="T0" fmla="*/ 0 w 432"/>
              <a:gd name="T1" fmla="*/ 216 h 432"/>
              <a:gd name="T2" fmla="*/ 432 w 432"/>
              <a:gd name="T3" fmla="*/ 216 h 432"/>
              <a:gd name="T4" fmla="*/ 371 w 432"/>
              <a:gd name="T5" fmla="*/ 297 h 432"/>
              <a:gd name="T6" fmla="*/ 310 w 432"/>
              <a:gd name="T7" fmla="*/ 364 h 432"/>
              <a:gd name="T8" fmla="*/ 371 w 432"/>
              <a:gd name="T9" fmla="*/ 297 h 432"/>
              <a:gd name="T10" fmla="*/ 274 w 432"/>
              <a:gd name="T11" fmla="*/ 345 h 432"/>
              <a:gd name="T12" fmla="*/ 236 w 432"/>
              <a:gd name="T13" fmla="*/ 297 h 432"/>
              <a:gd name="T14" fmla="*/ 196 w 432"/>
              <a:gd name="T15" fmla="*/ 297 h 432"/>
              <a:gd name="T16" fmla="*/ 157 w 432"/>
              <a:gd name="T17" fmla="*/ 345 h 432"/>
              <a:gd name="T18" fmla="*/ 196 w 432"/>
              <a:gd name="T19" fmla="*/ 297 h 432"/>
              <a:gd name="T20" fmla="*/ 122 w 432"/>
              <a:gd name="T21" fmla="*/ 364 h 432"/>
              <a:gd name="T22" fmla="*/ 60 w 432"/>
              <a:gd name="T23" fmla="*/ 297 h 432"/>
              <a:gd name="T24" fmla="*/ 45 w 432"/>
              <a:gd name="T25" fmla="*/ 257 h 432"/>
              <a:gd name="T26" fmla="*/ 45 w 432"/>
              <a:gd name="T27" fmla="*/ 176 h 432"/>
              <a:gd name="T28" fmla="*/ 88 w 432"/>
              <a:gd name="T29" fmla="*/ 216 h 432"/>
              <a:gd name="T30" fmla="*/ 45 w 432"/>
              <a:gd name="T31" fmla="*/ 257 h 432"/>
              <a:gd name="T32" fmla="*/ 128 w 432"/>
              <a:gd name="T33" fmla="*/ 216 h 432"/>
              <a:gd name="T34" fmla="*/ 196 w 432"/>
              <a:gd name="T35" fmla="*/ 176 h 432"/>
              <a:gd name="T36" fmla="*/ 131 w 432"/>
              <a:gd name="T37" fmla="*/ 257 h 432"/>
              <a:gd name="T38" fmla="*/ 236 w 432"/>
              <a:gd name="T39" fmla="*/ 176 h 432"/>
              <a:gd name="T40" fmla="*/ 303 w 432"/>
              <a:gd name="T41" fmla="*/ 216 h 432"/>
              <a:gd name="T42" fmla="*/ 236 w 432"/>
              <a:gd name="T43" fmla="*/ 257 h 432"/>
              <a:gd name="T44" fmla="*/ 344 w 432"/>
              <a:gd name="T45" fmla="*/ 216 h 432"/>
              <a:gd name="T46" fmla="*/ 386 w 432"/>
              <a:gd name="T47" fmla="*/ 176 h 432"/>
              <a:gd name="T48" fmla="*/ 386 w 432"/>
              <a:gd name="T49" fmla="*/ 257 h 432"/>
              <a:gd name="T50" fmla="*/ 60 w 432"/>
              <a:gd name="T51" fmla="*/ 135 h 432"/>
              <a:gd name="T52" fmla="*/ 122 w 432"/>
              <a:gd name="T53" fmla="*/ 68 h 432"/>
              <a:gd name="T54" fmla="*/ 60 w 432"/>
              <a:gd name="T55" fmla="*/ 135 h 432"/>
              <a:gd name="T56" fmla="*/ 157 w 432"/>
              <a:gd name="T57" fmla="*/ 88 h 432"/>
              <a:gd name="T58" fmla="*/ 196 w 432"/>
              <a:gd name="T59" fmla="*/ 135 h 432"/>
              <a:gd name="T60" fmla="*/ 236 w 432"/>
              <a:gd name="T61" fmla="*/ 135 h 432"/>
              <a:gd name="T62" fmla="*/ 274 w 432"/>
              <a:gd name="T63" fmla="*/ 88 h 432"/>
              <a:gd name="T64" fmla="*/ 236 w 432"/>
              <a:gd name="T65" fmla="*/ 135 h 432"/>
              <a:gd name="T66" fmla="*/ 310 w 432"/>
              <a:gd name="T67" fmla="*/ 68 h 432"/>
              <a:gd name="T68" fmla="*/ 371 w 432"/>
              <a:gd name="T69" fmla="*/ 135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2" h="432">
                <a:moveTo>
                  <a:pt x="216" y="0"/>
                </a:moveTo>
                <a:cubicBezTo>
                  <a:pt x="97" y="0"/>
                  <a:pt x="0" y="97"/>
                  <a:pt x="0" y="216"/>
                </a:cubicBezTo>
                <a:cubicBezTo>
                  <a:pt x="0" y="335"/>
                  <a:pt x="97" y="432"/>
                  <a:pt x="216" y="432"/>
                </a:cubicBezTo>
                <a:cubicBezTo>
                  <a:pt x="335" y="432"/>
                  <a:pt x="432" y="335"/>
                  <a:pt x="432" y="216"/>
                </a:cubicBezTo>
                <a:cubicBezTo>
                  <a:pt x="432" y="97"/>
                  <a:pt x="335" y="0"/>
                  <a:pt x="216" y="0"/>
                </a:cubicBezTo>
                <a:close/>
                <a:moveTo>
                  <a:pt x="371" y="297"/>
                </a:moveTo>
                <a:cubicBezTo>
                  <a:pt x="357" y="324"/>
                  <a:pt x="336" y="348"/>
                  <a:pt x="310" y="364"/>
                </a:cubicBezTo>
                <a:cubicBezTo>
                  <a:pt x="310" y="364"/>
                  <a:pt x="310" y="364"/>
                  <a:pt x="310" y="364"/>
                </a:cubicBezTo>
                <a:cubicBezTo>
                  <a:pt x="320" y="345"/>
                  <a:pt x="329" y="322"/>
                  <a:pt x="335" y="297"/>
                </a:cubicBezTo>
                <a:cubicBezTo>
                  <a:pt x="371" y="297"/>
                  <a:pt x="371" y="297"/>
                  <a:pt x="371" y="297"/>
                </a:cubicBezTo>
                <a:close/>
                <a:moveTo>
                  <a:pt x="293" y="297"/>
                </a:moveTo>
                <a:cubicBezTo>
                  <a:pt x="288" y="315"/>
                  <a:pt x="282" y="331"/>
                  <a:pt x="274" y="345"/>
                </a:cubicBezTo>
                <a:cubicBezTo>
                  <a:pt x="263" y="364"/>
                  <a:pt x="250" y="379"/>
                  <a:pt x="236" y="386"/>
                </a:cubicBezTo>
                <a:cubicBezTo>
                  <a:pt x="236" y="297"/>
                  <a:pt x="236" y="297"/>
                  <a:pt x="236" y="297"/>
                </a:cubicBezTo>
                <a:cubicBezTo>
                  <a:pt x="293" y="297"/>
                  <a:pt x="293" y="297"/>
                  <a:pt x="293" y="297"/>
                </a:cubicBezTo>
                <a:close/>
                <a:moveTo>
                  <a:pt x="196" y="297"/>
                </a:moveTo>
                <a:cubicBezTo>
                  <a:pt x="196" y="386"/>
                  <a:pt x="196" y="386"/>
                  <a:pt x="196" y="386"/>
                </a:cubicBezTo>
                <a:cubicBezTo>
                  <a:pt x="181" y="379"/>
                  <a:pt x="168" y="364"/>
                  <a:pt x="157" y="345"/>
                </a:cubicBezTo>
                <a:cubicBezTo>
                  <a:pt x="150" y="331"/>
                  <a:pt x="143" y="315"/>
                  <a:pt x="138" y="297"/>
                </a:cubicBezTo>
                <a:cubicBezTo>
                  <a:pt x="196" y="297"/>
                  <a:pt x="196" y="297"/>
                  <a:pt x="196" y="297"/>
                </a:cubicBezTo>
                <a:close/>
                <a:moveTo>
                  <a:pt x="97" y="297"/>
                </a:moveTo>
                <a:cubicBezTo>
                  <a:pt x="103" y="322"/>
                  <a:pt x="111" y="345"/>
                  <a:pt x="122" y="364"/>
                </a:cubicBezTo>
                <a:cubicBezTo>
                  <a:pt x="122" y="364"/>
                  <a:pt x="122" y="364"/>
                  <a:pt x="122" y="364"/>
                </a:cubicBezTo>
                <a:cubicBezTo>
                  <a:pt x="96" y="348"/>
                  <a:pt x="75" y="324"/>
                  <a:pt x="60" y="297"/>
                </a:cubicBezTo>
                <a:cubicBezTo>
                  <a:pt x="97" y="297"/>
                  <a:pt x="97" y="297"/>
                  <a:pt x="97" y="297"/>
                </a:cubicBezTo>
                <a:close/>
                <a:moveTo>
                  <a:pt x="45" y="257"/>
                </a:moveTo>
                <a:cubicBezTo>
                  <a:pt x="42" y="244"/>
                  <a:pt x="41" y="230"/>
                  <a:pt x="41" y="216"/>
                </a:cubicBezTo>
                <a:cubicBezTo>
                  <a:pt x="41" y="202"/>
                  <a:pt x="42" y="189"/>
                  <a:pt x="45" y="176"/>
                </a:cubicBezTo>
                <a:cubicBezTo>
                  <a:pt x="90" y="176"/>
                  <a:pt x="90" y="176"/>
                  <a:pt x="90" y="176"/>
                </a:cubicBezTo>
                <a:cubicBezTo>
                  <a:pt x="88" y="189"/>
                  <a:pt x="88" y="202"/>
                  <a:pt x="88" y="216"/>
                </a:cubicBezTo>
                <a:cubicBezTo>
                  <a:pt x="88" y="230"/>
                  <a:pt x="88" y="243"/>
                  <a:pt x="90" y="257"/>
                </a:cubicBezTo>
                <a:cubicBezTo>
                  <a:pt x="45" y="257"/>
                  <a:pt x="45" y="257"/>
                  <a:pt x="45" y="257"/>
                </a:cubicBezTo>
                <a:close/>
                <a:moveTo>
                  <a:pt x="131" y="257"/>
                </a:moveTo>
                <a:cubicBezTo>
                  <a:pt x="129" y="244"/>
                  <a:pt x="128" y="230"/>
                  <a:pt x="128" y="216"/>
                </a:cubicBezTo>
                <a:cubicBezTo>
                  <a:pt x="128" y="202"/>
                  <a:pt x="129" y="189"/>
                  <a:pt x="131" y="176"/>
                </a:cubicBezTo>
                <a:cubicBezTo>
                  <a:pt x="196" y="176"/>
                  <a:pt x="196" y="176"/>
                  <a:pt x="196" y="176"/>
                </a:cubicBezTo>
                <a:cubicBezTo>
                  <a:pt x="196" y="257"/>
                  <a:pt x="196" y="257"/>
                  <a:pt x="196" y="257"/>
                </a:cubicBezTo>
                <a:cubicBezTo>
                  <a:pt x="131" y="257"/>
                  <a:pt x="131" y="257"/>
                  <a:pt x="131" y="257"/>
                </a:cubicBezTo>
                <a:close/>
                <a:moveTo>
                  <a:pt x="236" y="257"/>
                </a:moveTo>
                <a:cubicBezTo>
                  <a:pt x="236" y="176"/>
                  <a:pt x="236" y="176"/>
                  <a:pt x="236" y="176"/>
                </a:cubicBezTo>
                <a:cubicBezTo>
                  <a:pt x="301" y="176"/>
                  <a:pt x="301" y="176"/>
                  <a:pt x="301" y="176"/>
                </a:cubicBezTo>
                <a:cubicBezTo>
                  <a:pt x="303" y="189"/>
                  <a:pt x="303" y="202"/>
                  <a:pt x="303" y="216"/>
                </a:cubicBezTo>
                <a:cubicBezTo>
                  <a:pt x="303" y="230"/>
                  <a:pt x="303" y="244"/>
                  <a:pt x="301" y="257"/>
                </a:cubicBezTo>
                <a:cubicBezTo>
                  <a:pt x="236" y="257"/>
                  <a:pt x="236" y="257"/>
                  <a:pt x="236" y="257"/>
                </a:cubicBezTo>
                <a:close/>
                <a:moveTo>
                  <a:pt x="342" y="257"/>
                </a:moveTo>
                <a:cubicBezTo>
                  <a:pt x="343" y="243"/>
                  <a:pt x="344" y="230"/>
                  <a:pt x="344" y="216"/>
                </a:cubicBezTo>
                <a:cubicBezTo>
                  <a:pt x="344" y="202"/>
                  <a:pt x="343" y="189"/>
                  <a:pt x="342" y="176"/>
                </a:cubicBezTo>
                <a:cubicBezTo>
                  <a:pt x="386" y="176"/>
                  <a:pt x="386" y="176"/>
                  <a:pt x="386" y="176"/>
                </a:cubicBezTo>
                <a:cubicBezTo>
                  <a:pt x="390" y="189"/>
                  <a:pt x="391" y="202"/>
                  <a:pt x="391" y="216"/>
                </a:cubicBezTo>
                <a:cubicBezTo>
                  <a:pt x="391" y="230"/>
                  <a:pt x="390" y="244"/>
                  <a:pt x="386" y="257"/>
                </a:cubicBezTo>
                <a:cubicBezTo>
                  <a:pt x="342" y="257"/>
                  <a:pt x="342" y="257"/>
                  <a:pt x="342" y="257"/>
                </a:cubicBezTo>
                <a:close/>
                <a:moveTo>
                  <a:pt x="60" y="135"/>
                </a:moveTo>
                <a:cubicBezTo>
                  <a:pt x="75" y="108"/>
                  <a:pt x="96" y="85"/>
                  <a:pt x="122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11" y="87"/>
                  <a:pt x="103" y="110"/>
                  <a:pt x="97" y="135"/>
                </a:cubicBezTo>
                <a:cubicBezTo>
                  <a:pt x="60" y="135"/>
                  <a:pt x="60" y="135"/>
                  <a:pt x="60" y="135"/>
                </a:cubicBezTo>
                <a:close/>
                <a:moveTo>
                  <a:pt x="138" y="135"/>
                </a:moveTo>
                <a:cubicBezTo>
                  <a:pt x="143" y="117"/>
                  <a:pt x="150" y="101"/>
                  <a:pt x="157" y="88"/>
                </a:cubicBezTo>
                <a:cubicBezTo>
                  <a:pt x="168" y="68"/>
                  <a:pt x="181" y="53"/>
                  <a:pt x="196" y="46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138" y="135"/>
                  <a:pt x="138" y="135"/>
                  <a:pt x="138" y="135"/>
                </a:cubicBezTo>
                <a:close/>
                <a:moveTo>
                  <a:pt x="236" y="135"/>
                </a:moveTo>
                <a:cubicBezTo>
                  <a:pt x="236" y="46"/>
                  <a:pt x="236" y="46"/>
                  <a:pt x="236" y="46"/>
                </a:cubicBezTo>
                <a:cubicBezTo>
                  <a:pt x="250" y="53"/>
                  <a:pt x="263" y="68"/>
                  <a:pt x="274" y="88"/>
                </a:cubicBezTo>
                <a:cubicBezTo>
                  <a:pt x="282" y="101"/>
                  <a:pt x="288" y="117"/>
                  <a:pt x="293" y="135"/>
                </a:cubicBezTo>
                <a:cubicBezTo>
                  <a:pt x="236" y="135"/>
                  <a:pt x="236" y="135"/>
                  <a:pt x="236" y="135"/>
                </a:cubicBezTo>
                <a:close/>
                <a:moveTo>
                  <a:pt x="335" y="135"/>
                </a:moveTo>
                <a:cubicBezTo>
                  <a:pt x="329" y="110"/>
                  <a:pt x="320" y="87"/>
                  <a:pt x="310" y="68"/>
                </a:cubicBezTo>
                <a:cubicBezTo>
                  <a:pt x="310" y="68"/>
                  <a:pt x="310" y="68"/>
                  <a:pt x="310" y="68"/>
                </a:cubicBezTo>
                <a:cubicBezTo>
                  <a:pt x="336" y="85"/>
                  <a:pt x="357" y="108"/>
                  <a:pt x="371" y="135"/>
                </a:cubicBezTo>
                <a:lnTo>
                  <a:pt x="335" y="1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0" name="Freeform 27"/>
          <p:cNvSpPr>
            <a:spLocks noEditPoints="1"/>
          </p:cNvSpPr>
          <p:nvPr userDrawn="1"/>
        </p:nvSpPr>
        <p:spPr bwMode="auto">
          <a:xfrm>
            <a:off x="630117" y="4091658"/>
            <a:ext cx="440978" cy="439539"/>
          </a:xfrm>
          <a:custGeom>
            <a:avLst/>
            <a:gdLst>
              <a:gd name="T0" fmla="*/ 121 w 430"/>
              <a:gd name="T1" fmla="*/ 0 h 429"/>
              <a:gd name="T2" fmla="*/ 295 w 430"/>
              <a:gd name="T3" fmla="*/ 0 h 429"/>
              <a:gd name="T4" fmla="*/ 322 w 430"/>
              <a:gd name="T5" fmla="*/ 27 h 429"/>
              <a:gd name="T6" fmla="*/ 322 w 430"/>
              <a:gd name="T7" fmla="*/ 41 h 429"/>
              <a:gd name="T8" fmla="*/ 322 w 430"/>
              <a:gd name="T9" fmla="*/ 215 h 429"/>
              <a:gd name="T10" fmla="*/ 295 w 430"/>
              <a:gd name="T11" fmla="*/ 242 h 429"/>
              <a:gd name="T12" fmla="*/ 121 w 430"/>
              <a:gd name="T13" fmla="*/ 242 h 429"/>
              <a:gd name="T14" fmla="*/ 94 w 430"/>
              <a:gd name="T15" fmla="*/ 215 h 429"/>
              <a:gd name="T16" fmla="*/ 94 w 430"/>
              <a:gd name="T17" fmla="*/ 27 h 429"/>
              <a:gd name="T18" fmla="*/ 121 w 430"/>
              <a:gd name="T19" fmla="*/ 0 h 429"/>
              <a:gd name="T20" fmla="*/ 121 w 430"/>
              <a:gd name="T21" fmla="*/ 362 h 429"/>
              <a:gd name="T22" fmla="*/ 295 w 430"/>
              <a:gd name="T23" fmla="*/ 362 h 429"/>
              <a:gd name="T24" fmla="*/ 322 w 430"/>
              <a:gd name="T25" fmla="*/ 389 h 429"/>
              <a:gd name="T26" fmla="*/ 322 w 430"/>
              <a:gd name="T27" fmla="*/ 403 h 429"/>
              <a:gd name="T28" fmla="*/ 295 w 430"/>
              <a:gd name="T29" fmla="*/ 429 h 429"/>
              <a:gd name="T30" fmla="*/ 121 w 430"/>
              <a:gd name="T31" fmla="*/ 429 h 429"/>
              <a:gd name="T32" fmla="*/ 94 w 430"/>
              <a:gd name="T33" fmla="*/ 403 h 429"/>
              <a:gd name="T34" fmla="*/ 94 w 430"/>
              <a:gd name="T35" fmla="*/ 389 h 429"/>
              <a:gd name="T36" fmla="*/ 121 w 430"/>
              <a:gd name="T37" fmla="*/ 362 h 429"/>
              <a:gd name="T38" fmla="*/ 349 w 430"/>
              <a:gd name="T39" fmla="*/ 148 h 429"/>
              <a:gd name="T40" fmla="*/ 349 w 430"/>
              <a:gd name="T41" fmla="*/ 215 h 429"/>
              <a:gd name="T42" fmla="*/ 295 w 430"/>
              <a:gd name="T43" fmla="*/ 268 h 429"/>
              <a:gd name="T44" fmla="*/ 121 w 430"/>
              <a:gd name="T45" fmla="*/ 268 h 429"/>
              <a:gd name="T46" fmla="*/ 67 w 430"/>
              <a:gd name="T47" fmla="*/ 215 h 429"/>
              <a:gd name="T48" fmla="*/ 67 w 430"/>
              <a:gd name="T49" fmla="*/ 148 h 429"/>
              <a:gd name="T50" fmla="*/ 41 w 430"/>
              <a:gd name="T51" fmla="*/ 148 h 429"/>
              <a:gd name="T52" fmla="*/ 0 w 430"/>
              <a:gd name="T53" fmla="*/ 188 h 429"/>
              <a:gd name="T54" fmla="*/ 0 w 430"/>
              <a:gd name="T55" fmla="*/ 362 h 429"/>
              <a:gd name="T56" fmla="*/ 41 w 430"/>
              <a:gd name="T57" fmla="*/ 403 h 429"/>
              <a:gd name="T58" fmla="*/ 67 w 430"/>
              <a:gd name="T59" fmla="*/ 403 h 429"/>
              <a:gd name="T60" fmla="*/ 67 w 430"/>
              <a:gd name="T61" fmla="*/ 389 h 429"/>
              <a:gd name="T62" fmla="*/ 121 w 430"/>
              <a:gd name="T63" fmla="*/ 336 h 429"/>
              <a:gd name="T64" fmla="*/ 295 w 430"/>
              <a:gd name="T65" fmla="*/ 336 h 429"/>
              <a:gd name="T66" fmla="*/ 349 w 430"/>
              <a:gd name="T67" fmla="*/ 389 h 429"/>
              <a:gd name="T68" fmla="*/ 349 w 430"/>
              <a:gd name="T69" fmla="*/ 403 h 429"/>
              <a:gd name="T70" fmla="*/ 389 w 430"/>
              <a:gd name="T71" fmla="*/ 403 h 429"/>
              <a:gd name="T72" fmla="*/ 430 w 430"/>
              <a:gd name="T73" fmla="*/ 362 h 429"/>
              <a:gd name="T74" fmla="*/ 430 w 430"/>
              <a:gd name="T75" fmla="*/ 188 h 429"/>
              <a:gd name="T76" fmla="*/ 389 w 430"/>
              <a:gd name="T77" fmla="*/ 148 h 429"/>
              <a:gd name="T78" fmla="*/ 349 w 430"/>
              <a:gd name="T79" fmla="*/ 148 h 429"/>
              <a:gd name="T80" fmla="*/ 148 w 430"/>
              <a:gd name="T81" fmla="*/ 41 h 429"/>
              <a:gd name="T82" fmla="*/ 135 w 430"/>
              <a:gd name="T83" fmla="*/ 54 h 429"/>
              <a:gd name="T84" fmla="*/ 148 w 430"/>
              <a:gd name="T85" fmla="*/ 67 h 429"/>
              <a:gd name="T86" fmla="*/ 269 w 430"/>
              <a:gd name="T87" fmla="*/ 67 h 429"/>
              <a:gd name="T88" fmla="*/ 282 w 430"/>
              <a:gd name="T89" fmla="*/ 54 h 429"/>
              <a:gd name="T90" fmla="*/ 269 w 430"/>
              <a:gd name="T91" fmla="*/ 41 h 429"/>
              <a:gd name="T92" fmla="*/ 148 w 430"/>
              <a:gd name="T93" fmla="*/ 41 h 429"/>
              <a:gd name="T94" fmla="*/ 148 w 430"/>
              <a:gd name="T95" fmla="*/ 108 h 429"/>
              <a:gd name="T96" fmla="*/ 135 w 430"/>
              <a:gd name="T97" fmla="*/ 121 h 429"/>
              <a:gd name="T98" fmla="*/ 148 w 430"/>
              <a:gd name="T99" fmla="*/ 134 h 429"/>
              <a:gd name="T100" fmla="*/ 269 w 430"/>
              <a:gd name="T101" fmla="*/ 134 h 429"/>
              <a:gd name="T102" fmla="*/ 282 w 430"/>
              <a:gd name="T103" fmla="*/ 121 h 429"/>
              <a:gd name="T104" fmla="*/ 269 w 430"/>
              <a:gd name="T105" fmla="*/ 108 h 429"/>
              <a:gd name="T106" fmla="*/ 148 w 430"/>
              <a:gd name="T107" fmla="*/ 108 h 429"/>
              <a:gd name="T108" fmla="*/ 148 w 430"/>
              <a:gd name="T109" fmla="*/ 175 h 429"/>
              <a:gd name="T110" fmla="*/ 135 w 430"/>
              <a:gd name="T111" fmla="*/ 188 h 429"/>
              <a:gd name="T112" fmla="*/ 148 w 430"/>
              <a:gd name="T113" fmla="*/ 201 h 429"/>
              <a:gd name="T114" fmla="*/ 269 w 430"/>
              <a:gd name="T115" fmla="*/ 201 h 429"/>
              <a:gd name="T116" fmla="*/ 282 w 430"/>
              <a:gd name="T117" fmla="*/ 188 h 429"/>
              <a:gd name="T118" fmla="*/ 269 w 430"/>
              <a:gd name="T119" fmla="*/ 175 h 429"/>
              <a:gd name="T120" fmla="*/ 148 w 430"/>
              <a:gd name="T121" fmla="*/ 17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" h="429">
                <a:moveTo>
                  <a:pt x="121" y="0"/>
                </a:moveTo>
                <a:cubicBezTo>
                  <a:pt x="295" y="0"/>
                  <a:pt x="295" y="0"/>
                  <a:pt x="295" y="0"/>
                </a:cubicBezTo>
                <a:cubicBezTo>
                  <a:pt x="310" y="0"/>
                  <a:pt x="322" y="12"/>
                  <a:pt x="322" y="27"/>
                </a:cubicBezTo>
                <a:cubicBezTo>
                  <a:pt x="322" y="41"/>
                  <a:pt x="322" y="41"/>
                  <a:pt x="322" y="41"/>
                </a:cubicBezTo>
                <a:cubicBezTo>
                  <a:pt x="322" y="215"/>
                  <a:pt x="322" y="215"/>
                  <a:pt x="322" y="215"/>
                </a:cubicBezTo>
                <a:cubicBezTo>
                  <a:pt x="322" y="230"/>
                  <a:pt x="310" y="242"/>
                  <a:pt x="295" y="242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06" y="242"/>
                  <a:pt x="94" y="230"/>
                  <a:pt x="94" y="215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12"/>
                  <a:pt x="106" y="0"/>
                  <a:pt x="121" y="0"/>
                </a:cubicBezTo>
                <a:close/>
                <a:moveTo>
                  <a:pt x="121" y="362"/>
                </a:moveTo>
                <a:cubicBezTo>
                  <a:pt x="295" y="362"/>
                  <a:pt x="295" y="362"/>
                  <a:pt x="295" y="362"/>
                </a:cubicBezTo>
                <a:cubicBezTo>
                  <a:pt x="310" y="362"/>
                  <a:pt x="322" y="374"/>
                  <a:pt x="322" y="389"/>
                </a:cubicBezTo>
                <a:cubicBezTo>
                  <a:pt x="322" y="403"/>
                  <a:pt x="322" y="403"/>
                  <a:pt x="322" y="403"/>
                </a:cubicBezTo>
                <a:cubicBezTo>
                  <a:pt x="322" y="417"/>
                  <a:pt x="310" y="429"/>
                  <a:pt x="295" y="429"/>
                </a:cubicBezTo>
                <a:cubicBezTo>
                  <a:pt x="121" y="429"/>
                  <a:pt x="121" y="429"/>
                  <a:pt x="121" y="429"/>
                </a:cubicBezTo>
                <a:cubicBezTo>
                  <a:pt x="106" y="429"/>
                  <a:pt x="94" y="417"/>
                  <a:pt x="94" y="403"/>
                </a:cubicBezTo>
                <a:cubicBezTo>
                  <a:pt x="94" y="389"/>
                  <a:pt x="94" y="389"/>
                  <a:pt x="94" y="389"/>
                </a:cubicBezTo>
                <a:cubicBezTo>
                  <a:pt x="94" y="374"/>
                  <a:pt x="106" y="362"/>
                  <a:pt x="121" y="362"/>
                </a:cubicBezTo>
                <a:close/>
                <a:moveTo>
                  <a:pt x="349" y="148"/>
                </a:moveTo>
                <a:cubicBezTo>
                  <a:pt x="349" y="215"/>
                  <a:pt x="349" y="215"/>
                  <a:pt x="349" y="215"/>
                </a:cubicBezTo>
                <a:cubicBezTo>
                  <a:pt x="349" y="244"/>
                  <a:pt x="325" y="268"/>
                  <a:pt x="295" y="268"/>
                </a:cubicBezTo>
                <a:cubicBezTo>
                  <a:pt x="121" y="268"/>
                  <a:pt x="121" y="268"/>
                  <a:pt x="121" y="268"/>
                </a:cubicBezTo>
                <a:cubicBezTo>
                  <a:pt x="92" y="268"/>
                  <a:pt x="67" y="244"/>
                  <a:pt x="67" y="21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19" y="148"/>
                  <a:pt x="0" y="166"/>
                  <a:pt x="0" y="188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85"/>
                  <a:pt x="19" y="403"/>
                  <a:pt x="41" y="403"/>
                </a:cubicBezTo>
                <a:cubicBezTo>
                  <a:pt x="67" y="403"/>
                  <a:pt x="67" y="403"/>
                  <a:pt x="67" y="403"/>
                </a:cubicBezTo>
                <a:cubicBezTo>
                  <a:pt x="67" y="389"/>
                  <a:pt x="67" y="389"/>
                  <a:pt x="67" y="389"/>
                </a:cubicBezTo>
                <a:cubicBezTo>
                  <a:pt x="67" y="360"/>
                  <a:pt x="92" y="336"/>
                  <a:pt x="121" y="336"/>
                </a:cubicBezTo>
                <a:cubicBezTo>
                  <a:pt x="295" y="336"/>
                  <a:pt x="295" y="336"/>
                  <a:pt x="295" y="336"/>
                </a:cubicBezTo>
                <a:cubicBezTo>
                  <a:pt x="325" y="336"/>
                  <a:pt x="349" y="360"/>
                  <a:pt x="349" y="389"/>
                </a:cubicBezTo>
                <a:cubicBezTo>
                  <a:pt x="349" y="403"/>
                  <a:pt x="349" y="403"/>
                  <a:pt x="349" y="403"/>
                </a:cubicBezTo>
                <a:cubicBezTo>
                  <a:pt x="389" y="403"/>
                  <a:pt x="389" y="403"/>
                  <a:pt x="389" y="403"/>
                </a:cubicBezTo>
                <a:cubicBezTo>
                  <a:pt x="411" y="403"/>
                  <a:pt x="430" y="385"/>
                  <a:pt x="430" y="362"/>
                </a:cubicBezTo>
                <a:cubicBezTo>
                  <a:pt x="430" y="188"/>
                  <a:pt x="430" y="188"/>
                  <a:pt x="430" y="188"/>
                </a:cubicBezTo>
                <a:cubicBezTo>
                  <a:pt x="430" y="166"/>
                  <a:pt x="411" y="148"/>
                  <a:pt x="389" y="148"/>
                </a:cubicBezTo>
                <a:cubicBezTo>
                  <a:pt x="349" y="148"/>
                  <a:pt x="349" y="148"/>
                  <a:pt x="349" y="148"/>
                </a:cubicBezTo>
                <a:close/>
                <a:moveTo>
                  <a:pt x="148" y="41"/>
                </a:moveTo>
                <a:cubicBezTo>
                  <a:pt x="141" y="41"/>
                  <a:pt x="135" y="47"/>
                  <a:pt x="135" y="54"/>
                </a:cubicBezTo>
                <a:cubicBezTo>
                  <a:pt x="135" y="61"/>
                  <a:pt x="141" y="67"/>
                  <a:pt x="148" y="67"/>
                </a:cubicBezTo>
                <a:cubicBezTo>
                  <a:pt x="269" y="67"/>
                  <a:pt x="269" y="67"/>
                  <a:pt x="269" y="67"/>
                </a:cubicBezTo>
                <a:cubicBezTo>
                  <a:pt x="276" y="67"/>
                  <a:pt x="282" y="61"/>
                  <a:pt x="282" y="54"/>
                </a:cubicBezTo>
                <a:cubicBezTo>
                  <a:pt x="282" y="47"/>
                  <a:pt x="276" y="41"/>
                  <a:pt x="269" y="41"/>
                </a:cubicBezTo>
                <a:cubicBezTo>
                  <a:pt x="148" y="41"/>
                  <a:pt x="148" y="41"/>
                  <a:pt x="148" y="41"/>
                </a:cubicBezTo>
                <a:close/>
                <a:moveTo>
                  <a:pt x="148" y="108"/>
                </a:moveTo>
                <a:cubicBezTo>
                  <a:pt x="141" y="108"/>
                  <a:pt x="135" y="114"/>
                  <a:pt x="135" y="121"/>
                </a:cubicBezTo>
                <a:cubicBezTo>
                  <a:pt x="135" y="128"/>
                  <a:pt x="141" y="134"/>
                  <a:pt x="148" y="134"/>
                </a:cubicBezTo>
                <a:cubicBezTo>
                  <a:pt x="269" y="134"/>
                  <a:pt x="269" y="134"/>
                  <a:pt x="269" y="134"/>
                </a:cubicBezTo>
                <a:cubicBezTo>
                  <a:pt x="276" y="134"/>
                  <a:pt x="282" y="128"/>
                  <a:pt x="282" y="121"/>
                </a:cubicBezTo>
                <a:cubicBezTo>
                  <a:pt x="282" y="114"/>
                  <a:pt x="276" y="108"/>
                  <a:pt x="269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175"/>
                </a:moveTo>
                <a:cubicBezTo>
                  <a:pt x="141" y="175"/>
                  <a:pt x="135" y="181"/>
                  <a:pt x="135" y="188"/>
                </a:cubicBezTo>
                <a:cubicBezTo>
                  <a:pt x="135" y="195"/>
                  <a:pt x="141" y="201"/>
                  <a:pt x="148" y="201"/>
                </a:cubicBezTo>
                <a:cubicBezTo>
                  <a:pt x="269" y="201"/>
                  <a:pt x="269" y="201"/>
                  <a:pt x="269" y="201"/>
                </a:cubicBezTo>
                <a:cubicBezTo>
                  <a:pt x="276" y="201"/>
                  <a:pt x="282" y="195"/>
                  <a:pt x="282" y="188"/>
                </a:cubicBezTo>
                <a:cubicBezTo>
                  <a:pt x="282" y="181"/>
                  <a:pt x="276" y="175"/>
                  <a:pt x="269" y="175"/>
                </a:cubicBezTo>
                <a:lnTo>
                  <a:pt x="148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3" name="Freeform 47"/>
          <p:cNvSpPr>
            <a:spLocks noEditPoints="1"/>
          </p:cNvSpPr>
          <p:nvPr userDrawn="1"/>
        </p:nvSpPr>
        <p:spPr bwMode="auto">
          <a:xfrm>
            <a:off x="635760" y="3431842"/>
            <a:ext cx="429693" cy="429691"/>
          </a:xfrm>
          <a:custGeom>
            <a:avLst/>
            <a:gdLst>
              <a:gd name="T0" fmla="*/ 70 w 430"/>
              <a:gd name="T1" fmla="*/ 417 h 430"/>
              <a:gd name="T2" fmla="*/ 41 w 430"/>
              <a:gd name="T3" fmla="*/ 430 h 430"/>
              <a:gd name="T4" fmla="*/ 0 w 430"/>
              <a:gd name="T5" fmla="*/ 389 h 430"/>
              <a:gd name="T6" fmla="*/ 15 w 430"/>
              <a:gd name="T7" fmla="*/ 358 h 430"/>
              <a:gd name="T8" fmla="*/ 122 w 430"/>
              <a:gd name="T9" fmla="*/ 260 h 430"/>
              <a:gd name="T10" fmla="*/ 94 w 430"/>
              <a:gd name="T11" fmla="*/ 168 h 430"/>
              <a:gd name="T12" fmla="*/ 262 w 430"/>
              <a:gd name="T13" fmla="*/ 0 h 430"/>
              <a:gd name="T14" fmla="*/ 430 w 430"/>
              <a:gd name="T15" fmla="*/ 168 h 430"/>
              <a:gd name="T16" fmla="*/ 262 w 430"/>
              <a:gd name="T17" fmla="*/ 336 h 430"/>
              <a:gd name="T18" fmla="*/ 181 w 430"/>
              <a:gd name="T19" fmla="*/ 315 h 430"/>
              <a:gd name="T20" fmla="*/ 70 w 430"/>
              <a:gd name="T21" fmla="*/ 417 h 430"/>
              <a:gd name="T22" fmla="*/ 262 w 430"/>
              <a:gd name="T23" fmla="*/ 54 h 430"/>
              <a:gd name="T24" fmla="*/ 148 w 430"/>
              <a:gd name="T25" fmla="*/ 168 h 430"/>
              <a:gd name="T26" fmla="*/ 262 w 430"/>
              <a:gd name="T27" fmla="*/ 282 h 430"/>
              <a:gd name="T28" fmla="*/ 376 w 430"/>
              <a:gd name="T29" fmla="*/ 168 h 430"/>
              <a:gd name="T30" fmla="*/ 262 w 430"/>
              <a:gd name="T31" fmla="*/ 5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0" h="430">
                <a:moveTo>
                  <a:pt x="70" y="417"/>
                </a:moveTo>
                <a:cubicBezTo>
                  <a:pt x="62" y="425"/>
                  <a:pt x="52" y="430"/>
                  <a:pt x="41" y="430"/>
                </a:cubicBezTo>
                <a:cubicBezTo>
                  <a:pt x="18" y="430"/>
                  <a:pt x="0" y="412"/>
                  <a:pt x="0" y="389"/>
                </a:cubicBezTo>
                <a:cubicBezTo>
                  <a:pt x="0" y="377"/>
                  <a:pt x="6" y="366"/>
                  <a:pt x="15" y="358"/>
                </a:cubicBezTo>
                <a:cubicBezTo>
                  <a:pt x="122" y="260"/>
                  <a:pt x="122" y="260"/>
                  <a:pt x="122" y="260"/>
                </a:cubicBezTo>
                <a:cubicBezTo>
                  <a:pt x="104" y="233"/>
                  <a:pt x="94" y="202"/>
                  <a:pt x="94" y="168"/>
                </a:cubicBezTo>
                <a:cubicBezTo>
                  <a:pt x="94" y="75"/>
                  <a:pt x="169" y="0"/>
                  <a:pt x="262" y="0"/>
                </a:cubicBezTo>
                <a:cubicBezTo>
                  <a:pt x="355" y="0"/>
                  <a:pt x="430" y="75"/>
                  <a:pt x="430" y="168"/>
                </a:cubicBezTo>
                <a:cubicBezTo>
                  <a:pt x="430" y="261"/>
                  <a:pt x="355" y="336"/>
                  <a:pt x="262" y="336"/>
                </a:cubicBezTo>
                <a:cubicBezTo>
                  <a:pt x="233" y="336"/>
                  <a:pt x="205" y="328"/>
                  <a:pt x="181" y="315"/>
                </a:cubicBezTo>
                <a:cubicBezTo>
                  <a:pt x="70" y="417"/>
                  <a:pt x="70" y="417"/>
                  <a:pt x="70" y="417"/>
                </a:cubicBezTo>
                <a:close/>
                <a:moveTo>
                  <a:pt x="262" y="54"/>
                </a:moveTo>
                <a:cubicBezTo>
                  <a:pt x="199" y="54"/>
                  <a:pt x="148" y="105"/>
                  <a:pt x="148" y="168"/>
                </a:cubicBezTo>
                <a:cubicBezTo>
                  <a:pt x="148" y="231"/>
                  <a:pt x="199" y="282"/>
                  <a:pt x="262" y="282"/>
                </a:cubicBezTo>
                <a:cubicBezTo>
                  <a:pt x="325" y="282"/>
                  <a:pt x="376" y="231"/>
                  <a:pt x="376" y="168"/>
                </a:cubicBezTo>
                <a:cubicBezTo>
                  <a:pt x="376" y="105"/>
                  <a:pt x="325" y="54"/>
                  <a:pt x="262" y="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2" name="Freeform 43"/>
          <p:cNvSpPr>
            <a:spLocks noEditPoints="1"/>
          </p:cNvSpPr>
          <p:nvPr userDrawn="1"/>
        </p:nvSpPr>
        <p:spPr bwMode="auto">
          <a:xfrm>
            <a:off x="694040" y="7205260"/>
            <a:ext cx="313133" cy="476378"/>
          </a:xfrm>
          <a:custGeom>
            <a:avLst/>
            <a:gdLst>
              <a:gd name="T0" fmla="*/ 44 w 306"/>
              <a:gd name="T1" fmla="*/ 466 h 466"/>
              <a:gd name="T2" fmla="*/ 262 w 306"/>
              <a:gd name="T3" fmla="*/ 466 h 466"/>
              <a:gd name="T4" fmla="*/ 306 w 306"/>
              <a:gd name="T5" fmla="*/ 422 h 466"/>
              <a:gd name="T6" fmla="*/ 306 w 306"/>
              <a:gd name="T7" fmla="*/ 44 h 466"/>
              <a:gd name="T8" fmla="*/ 262 w 306"/>
              <a:gd name="T9" fmla="*/ 0 h 466"/>
              <a:gd name="T10" fmla="*/ 44 w 306"/>
              <a:gd name="T11" fmla="*/ 0 h 466"/>
              <a:gd name="T12" fmla="*/ 0 w 306"/>
              <a:gd name="T13" fmla="*/ 44 h 466"/>
              <a:gd name="T14" fmla="*/ 0 w 306"/>
              <a:gd name="T15" fmla="*/ 422 h 466"/>
              <a:gd name="T16" fmla="*/ 44 w 306"/>
              <a:gd name="T17" fmla="*/ 466 h 466"/>
              <a:gd name="T18" fmla="*/ 66 w 306"/>
              <a:gd name="T19" fmla="*/ 204 h 466"/>
              <a:gd name="T20" fmla="*/ 88 w 306"/>
              <a:gd name="T21" fmla="*/ 226 h 466"/>
              <a:gd name="T22" fmla="*/ 66 w 306"/>
              <a:gd name="T23" fmla="*/ 247 h 466"/>
              <a:gd name="T24" fmla="*/ 44 w 306"/>
              <a:gd name="T25" fmla="*/ 226 h 466"/>
              <a:gd name="T26" fmla="*/ 66 w 306"/>
              <a:gd name="T27" fmla="*/ 204 h 466"/>
              <a:gd name="T28" fmla="*/ 153 w 306"/>
              <a:gd name="T29" fmla="*/ 204 h 466"/>
              <a:gd name="T30" fmla="*/ 175 w 306"/>
              <a:gd name="T31" fmla="*/ 226 h 466"/>
              <a:gd name="T32" fmla="*/ 153 w 306"/>
              <a:gd name="T33" fmla="*/ 247 h 466"/>
              <a:gd name="T34" fmla="*/ 131 w 306"/>
              <a:gd name="T35" fmla="*/ 226 h 466"/>
              <a:gd name="T36" fmla="*/ 153 w 306"/>
              <a:gd name="T37" fmla="*/ 204 h 466"/>
              <a:gd name="T38" fmla="*/ 59 w 306"/>
              <a:gd name="T39" fmla="*/ 44 h 466"/>
              <a:gd name="T40" fmla="*/ 248 w 306"/>
              <a:gd name="T41" fmla="*/ 44 h 466"/>
              <a:gd name="T42" fmla="*/ 262 w 306"/>
              <a:gd name="T43" fmla="*/ 58 h 466"/>
              <a:gd name="T44" fmla="*/ 262 w 306"/>
              <a:gd name="T45" fmla="*/ 145 h 466"/>
              <a:gd name="T46" fmla="*/ 248 w 306"/>
              <a:gd name="T47" fmla="*/ 160 h 466"/>
              <a:gd name="T48" fmla="*/ 59 w 306"/>
              <a:gd name="T49" fmla="*/ 160 h 466"/>
              <a:gd name="T50" fmla="*/ 44 w 306"/>
              <a:gd name="T51" fmla="*/ 145 h 466"/>
              <a:gd name="T52" fmla="*/ 44 w 306"/>
              <a:gd name="T53" fmla="*/ 58 h 466"/>
              <a:gd name="T54" fmla="*/ 59 w 306"/>
              <a:gd name="T55" fmla="*/ 44 h 466"/>
              <a:gd name="T56" fmla="*/ 240 w 306"/>
              <a:gd name="T57" fmla="*/ 378 h 466"/>
              <a:gd name="T58" fmla="*/ 262 w 306"/>
              <a:gd name="T59" fmla="*/ 400 h 466"/>
              <a:gd name="T60" fmla="*/ 240 w 306"/>
              <a:gd name="T61" fmla="*/ 422 h 466"/>
              <a:gd name="T62" fmla="*/ 219 w 306"/>
              <a:gd name="T63" fmla="*/ 400 h 466"/>
              <a:gd name="T64" fmla="*/ 240 w 306"/>
              <a:gd name="T65" fmla="*/ 378 h 466"/>
              <a:gd name="T66" fmla="*/ 66 w 306"/>
              <a:gd name="T67" fmla="*/ 378 h 466"/>
              <a:gd name="T68" fmla="*/ 88 w 306"/>
              <a:gd name="T69" fmla="*/ 400 h 466"/>
              <a:gd name="T70" fmla="*/ 66 w 306"/>
              <a:gd name="T71" fmla="*/ 422 h 466"/>
              <a:gd name="T72" fmla="*/ 44 w 306"/>
              <a:gd name="T73" fmla="*/ 400 h 466"/>
              <a:gd name="T74" fmla="*/ 66 w 306"/>
              <a:gd name="T75" fmla="*/ 378 h 466"/>
              <a:gd name="T76" fmla="*/ 153 w 306"/>
              <a:gd name="T77" fmla="*/ 378 h 466"/>
              <a:gd name="T78" fmla="*/ 175 w 306"/>
              <a:gd name="T79" fmla="*/ 400 h 466"/>
              <a:gd name="T80" fmla="*/ 153 w 306"/>
              <a:gd name="T81" fmla="*/ 422 h 466"/>
              <a:gd name="T82" fmla="*/ 131 w 306"/>
              <a:gd name="T83" fmla="*/ 400 h 466"/>
              <a:gd name="T84" fmla="*/ 153 w 306"/>
              <a:gd name="T85" fmla="*/ 378 h 466"/>
              <a:gd name="T86" fmla="*/ 240 w 306"/>
              <a:gd name="T87" fmla="*/ 291 h 466"/>
              <a:gd name="T88" fmla="*/ 262 w 306"/>
              <a:gd name="T89" fmla="*/ 313 h 466"/>
              <a:gd name="T90" fmla="*/ 240 w 306"/>
              <a:gd name="T91" fmla="*/ 335 h 466"/>
              <a:gd name="T92" fmla="*/ 219 w 306"/>
              <a:gd name="T93" fmla="*/ 313 h 466"/>
              <a:gd name="T94" fmla="*/ 240 w 306"/>
              <a:gd name="T95" fmla="*/ 291 h 466"/>
              <a:gd name="T96" fmla="*/ 66 w 306"/>
              <a:gd name="T97" fmla="*/ 291 h 466"/>
              <a:gd name="T98" fmla="*/ 88 w 306"/>
              <a:gd name="T99" fmla="*/ 313 h 466"/>
              <a:gd name="T100" fmla="*/ 66 w 306"/>
              <a:gd name="T101" fmla="*/ 335 h 466"/>
              <a:gd name="T102" fmla="*/ 44 w 306"/>
              <a:gd name="T103" fmla="*/ 313 h 466"/>
              <a:gd name="T104" fmla="*/ 66 w 306"/>
              <a:gd name="T105" fmla="*/ 291 h 466"/>
              <a:gd name="T106" fmla="*/ 153 w 306"/>
              <a:gd name="T107" fmla="*/ 291 h 466"/>
              <a:gd name="T108" fmla="*/ 175 w 306"/>
              <a:gd name="T109" fmla="*/ 313 h 466"/>
              <a:gd name="T110" fmla="*/ 153 w 306"/>
              <a:gd name="T111" fmla="*/ 335 h 466"/>
              <a:gd name="T112" fmla="*/ 131 w 306"/>
              <a:gd name="T113" fmla="*/ 313 h 466"/>
              <a:gd name="T114" fmla="*/ 153 w 306"/>
              <a:gd name="T115" fmla="*/ 291 h 466"/>
              <a:gd name="T116" fmla="*/ 240 w 306"/>
              <a:gd name="T117" fmla="*/ 204 h 466"/>
              <a:gd name="T118" fmla="*/ 262 w 306"/>
              <a:gd name="T119" fmla="*/ 226 h 466"/>
              <a:gd name="T120" fmla="*/ 240 w 306"/>
              <a:gd name="T121" fmla="*/ 247 h 466"/>
              <a:gd name="T122" fmla="*/ 219 w 306"/>
              <a:gd name="T123" fmla="*/ 226 h 466"/>
              <a:gd name="T124" fmla="*/ 240 w 306"/>
              <a:gd name="T125" fmla="*/ 204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6" h="466">
                <a:moveTo>
                  <a:pt x="44" y="466"/>
                </a:moveTo>
                <a:cubicBezTo>
                  <a:pt x="262" y="466"/>
                  <a:pt x="262" y="466"/>
                  <a:pt x="262" y="466"/>
                </a:cubicBezTo>
                <a:cubicBezTo>
                  <a:pt x="286" y="466"/>
                  <a:pt x="306" y="446"/>
                  <a:pt x="306" y="422"/>
                </a:cubicBezTo>
                <a:cubicBezTo>
                  <a:pt x="306" y="44"/>
                  <a:pt x="306" y="44"/>
                  <a:pt x="306" y="44"/>
                </a:cubicBezTo>
                <a:cubicBezTo>
                  <a:pt x="306" y="20"/>
                  <a:pt x="286" y="0"/>
                  <a:pt x="26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46"/>
                  <a:pt x="20" y="466"/>
                  <a:pt x="44" y="466"/>
                </a:cubicBezTo>
                <a:close/>
                <a:moveTo>
                  <a:pt x="66" y="204"/>
                </a:moveTo>
                <a:cubicBezTo>
                  <a:pt x="78" y="204"/>
                  <a:pt x="88" y="213"/>
                  <a:pt x="88" y="226"/>
                </a:cubicBezTo>
                <a:cubicBezTo>
                  <a:pt x="88" y="238"/>
                  <a:pt x="78" y="247"/>
                  <a:pt x="66" y="247"/>
                </a:cubicBezTo>
                <a:cubicBezTo>
                  <a:pt x="54" y="247"/>
                  <a:pt x="44" y="238"/>
                  <a:pt x="44" y="226"/>
                </a:cubicBezTo>
                <a:cubicBezTo>
                  <a:pt x="44" y="213"/>
                  <a:pt x="54" y="204"/>
                  <a:pt x="66" y="204"/>
                </a:cubicBezTo>
                <a:close/>
                <a:moveTo>
                  <a:pt x="153" y="204"/>
                </a:moveTo>
                <a:cubicBezTo>
                  <a:pt x="165" y="204"/>
                  <a:pt x="175" y="213"/>
                  <a:pt x="175" y="226"/>
                </a:cubicBezTo>
                <a:cubicBezTo>
                  <a:pt x="175" y="238"/>
                  <a:pt x="165" y="247"/>
                  <a:pt x="153" y="247"/>
                </a:cubicBezTo>
                <a:cubicBezTo>
                  <a:pt x="141" y="247"/>
                  <a:pt x="131" y="238"/>
                  <a:pt x="131" y="226"/>
                </a:cubicBezTo>
                <a:cubicBezTo>
                  <a:pt x="131" y="213"/>
                  <a:pt x="141" y="204"/>
                  <a:pt x="153" y="204"/>
                </a:cubicBezTo>
                <a:close/>
                <a:moveTo>
                  <a:pt x="59" y="44"/>
                </a:moveTo>
                <a:cubicBezTo>
                  <a:pt x="248" y="44"/>
                  <a:pt x="248" y="44"/>
                  <a:pt x="248" y="44"/>
                </a:cubicBezTo>
                <a:cubicBezTo>
                  <a:pt x="256" y="44"/>
                  <a:pt x="262" y="50"/>
                  <a:pt x="262" y="58"/>
                </a:cubicBezTo>
                <a:cubicBezTo>
                  <a:pt x="262" y="145"/>
                  <a:pt x="262" y="145"/>
                  <a:pt x="262" y="145"/>
                </a:cubicBezTo>
                <a:cubicBezTo>
                  <a:pt x="262" y="153"/>
                  <a:pt x="256" y="160"/>
                  <a:pt x="248" y="160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51" y="160"/>
                  <a:pt x="44" y="153"/>
                  <a:pt x="44" y="145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0"/>
                  <a:pt x="51" y="44"/>
                  <a:pt x="59" y="44"/>
                </a:cubicBezTo>
                <a:close/>
                <a:moveTo>
                  <a:pt x="240" y="378"/>
                </a:moveTo>
                <a:cubicBezTo>
                  <a:pt x="253" y="378"/>
                  <a:pt x="262" y="388"/>
                  <a:pt x="262" y="400"/>
                </a:cubicBezTo>
                <a:cubicBezTo>
                  <a:pt x="262" y="412"/>
                  <a:pt x="253" y="422"/>
                  <a:pt x="240" y="422"/>
                </a:cubicBezTo>
                <a:cubicBezTo>
                  <a:pt x="228" y="422"/>
                  <a:pt x="219" y="412"/>
                  <a:pt x="219" y="400"/>
                </a:cubicBezTo>
                <a:cubicBezTo>
                  <a:pt x="219" y="388"/>
                  <a:pt x="228" y="378"/>
                  <a:pt x="240" y="378"/>
                </a:cubicBezTo>
                <a:close/>
                <a:moveTo>
                  <a:pt x="66" y="378"/>
                </a:moveTo>
                <a:cubicBezTo>
                  <a:pt x="78" y="378"/>
                  <a:pt x="88" y="388"/>
                  <a:pt x="88" y="400"/>
                </a:cubicBezTo>
                <a:cubicBezTo>
                  <a:pt x="88" y="412"/>
                  <a:pt x="78" y="422"/>
                  <a:pt x="66" y="422"/>
                </a:cubicBezTo>
                <a:cubicBezTo>
                  <a:pt x="54" y="422"/>
                  <a:pt x="44" y="412"/>
                  <a:pt x="44" y="400"/>
                </a:cubicBezTo>
                <a:cubicBezTo>
                  <a:pt x="44" y="388"/>
                  <a:pt x="54" y="378"/>
                  <a:pt x="66" y="378"/>
                </a:cubicBezTo>
                <a:close/>
                <a:moveTo>
                  <a:pt x="153" y="378"/>
                </a:moveTo>
                <a:cubicBezTo>
                  <a:pt x="165" y="378"/>
                  <a:pt x="175" y="388"/>
                  <a:pt x="175" y="400"/>
                </a:cubicBezTo>
                <a:cubicBezTo>
                  <a:pt x="175" y="412"/>
                  <a:pt x="165" y="422"/>
                  <a:pt x="153" y="422"/>
                </a:cubicBezTo>
                <a:cubicBezTo>
                  <a:pt x="141" y="422"/>
                  <a:pt x="131" y="412"/>
                  <a:pt x="131" y="400"/>
                </a:cubicBezTo>
                <a:cubicBezTo>
                  <a:pt x="131" y="388"/>
                  <a:pt x="141" y="378"/>
                  <a:pt x="153" y="378"/>
                </a:cubicBezTo>
                <a:close/>
                <a:moveTo>
                  <a:pt x="240" y="291"/>
                </a:moveTo>
                <a:cubicBezTo>
                  <a:pt x="253" y="291"/>
                  <a:pt x="262" y="301"/>
                  <a:pt x="262" y="313"/>
                </a:cubicBezTo>
                <a:cubicBezTo>
                  <a:pt x="262" y="325"/>
                  <a:pt x="253" y="335"/>
                  <a:pt x="240" y="335"/>
                </a:cubicBezTo>
                <a:cubicBezTo>
                  <a:pt x="228" y="335"/>
                  <a:pt x="219" y="325"/>
                  <a:pt x="219" y="313"/>
                </a:cubicBezTo>
                <a:cubicBezTo>
                  <a:pt x="219" y="301"/>
                  <a:pt x="228" y="291"/>
                  <a:pt x="240" y="291"/>
                </a:cubicBezTo>
                <a:close/>
                <a:moveTo>
                  <a:pt x="66" y="291"/>
                </a:moveTo>
                <a:cubicBezTo>
                  <a:pt x="78" y="291"/>
                  <a:pt x="88" y="301"/>
                  <a:pt x="88" y="313"/>
                </a:cubicBezTo>
                <a:cubicBezTo>
                  <a:pt x="88" y="325"/>
                  <a:pt x="78" y="335"/>
                  <a:pt x="66" y="335"/>
                </a:cubicBezTo>
                <a:cubicBezTo>
                  <a:pt x="54" y="335"/>
                  <a:pt x="44" y="325"/>
                  <a:pt x="44" y="313"/>
                </a:cubicBezTo>
                <a:cubicBezTo>
                  <a:pt x="44" y="301"/>
                  <a:pt x="54" y="291"/>
                  <a:pt x="66" y="291"/>
                </a:cubicBezTo>
                <a:close/>
                <a:moveTo>
                  <a:pt x="153" y="291"/>
                </a:moveTo>
                <a:cubicBezTo>
                  <a:pt x="165" y="291"/>
                  <a:pt x="175" y="301"/>
                  <a:pt x="175" y="313"/>
                </a:cubicBezTo>
                <a:cubicBezTo>
                  <a:pt x="175" y="325"/>
                  <a:pt x="165" y="335"/>
                  <a:pt x="153" y="335"/>
                </a:cubicBezTo>
                <a:cubicBezTo>
                  <a:pt x="141" y="335"/>
                  <a:pt x="131" y="325"/>
                  <a:pt x="131" y="313"/>
                </a:cubicBezTo>
                <a:cubicBezTo>
                  <a:pt x="131" y="301"/>
                  <a:pt x="141" y="291"/>
                  <a:pt x="153" y="291"/>
                </a:cubicBezTo>
                <a:close/>
                <a:moveTo>
                  <a:pt x="240" y="204"/>
                </a:moveTo>
                <a:cubicBezTo>
                  <a:pt x="253" y="204"/>
                  <a:pt x="262" y="213"/>
                  <a:pt x="262" y="226"/>
                </a:cubicBezTo>
                <a:cubicBezTo>
                  <a:pt x="262" y="238"/>
                  <a:pt x="253" y="247"/>
                  <a:pt x="240" y="247"/>
                </a:cubicBezTo>
                <a:cubicBezTo>
                  <a:pt x="228" y="247"/>
                  <a:pt x="219" y="238"/>
                  <a:pt x="219" y="226"/>
                </a:cubicBezTo>
                <a:cubicBezTo>
                  <a:pt x="219" y="213"/>
                  <a:pt x="228" y="204"/>
                  <a:pt x="240" y="20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6" name="Freeform 23"/>
          <p:cNvSpPr>
            <a:spLocks noEditPoints="1"/>
          </p:cNvSpPr>
          <p:nvPr userDrawn="1"/>
        </p:nvSpPr>
        <p:spPr bwMode="auto">
          <a:xfrm>
            <a:off x="620907" y="5322505"/>
            <a:ext cx="459398" cy="458787"/>
          </a:xfrm>
          <a:custGeom>
            <a:avLst/>
            <a:gdLst>
              <a:gd name="T0" fmla="*/ 232 w 464"/>
              <a:gd name="T1" fmla="*/ 210 h 463"/>
              <a:gd name="T2" fmla="*/ 254 w 464"/>
              <a:gd name="T3" fmla="*/ 232 h 463"/>
              <a:gd name="T4" fmla="*/ 232 w 464"/>
              <a:gd name="T5" fmla="*/ 253 h 463"/>
              <a:gd name="T6" fmla="*/ 210 w 464"/>
              <a:gd name="T7" fmla="*/ 232 h 463"/>
              <a:gd name="T8" fmla="*/ 232 w 464"/>
              <a:gd name="T9" fmla="*/ 210 h 463"/>
              <a:gd name="T10" fmla="*/ 232 w 464"/>
              <a:gd name="T11" fmla="*/ 72 h 463"/>
              <a:gd name="T12" fmla="*/ 73 w 464"/>
              <a:gd name="T13" fmla="*/ 232 h 463"/>
              <a:gd name="T14" fmla="*/ 232 w 464"/>
              <a:gd name="T15" fmla="*/ 391 h 463"/>
              <a:gd name="T16" fmla="*/ 391 w 464"/>
              <a:gd name="T17" fmla="*/ 232 h 463"/>
              <a:gd name="T18" fmla="*/ 232 w 464"/>
              <a:gd name="T19" fmla="*/ 72 h 463"/>
              <a:gd name="T20" fmla="*/ 317 w 464"/>
              <a:gd name="T21" fmla="*/ 165 h 463"/>
              <a:gd name="T22" fmla="*/ 276 w 464"/>
              <a:gd name="T23" fmla="*/ 268 h 463"/>
              <a:gd name="T24" fmla="*/ 268 w 464"/>
              <a:gd name="T25" fmla="*/ 276 h 463"/>
              <a:gd name="T26" fmla="*/ 166 w 464"/>
              <a:gd name="T27" fmla="*/ 317 h 463"/>
              <a:gd name="T28" fmla="*/ 147 w 464"/>
              <a:gd name="T29" fmla="*/ 309 h 463"/>
              <a:gd name="T30" fmla="*/ 147 w 464"/>
              <a:gd name="T31" fmla="*/ 298 h 463"/>
              <a:gd name="T32" fmla="*/ 188 w 464"/>
              <a:gd name="T33" fmla="*/ 196 h 463"/>
              <a:gd name="T34" fmla="*/ 196 w 464"/>
              <a:gd name="T35" fmla="*/ 188 h 463"/>
              <a:gd name="T36" fmla="*/ 298 w 464"/>
              <a:gd name="T37" fmla="*/ 147 h 463"/>
              <a:gd name="T38" fmla="*/ 317 w 464"/>
              <a:gd name="T39" fmla="*/ 155 h 463"/>
              <a:gd name="T40" fmla="*/ 317 w 464"/>
              <a:gd name="T41" fmla="*/ 165 h 463"/>
              <a:gd name="T42" fmla="*/ 232 w 464"/>
              <a:gd name="T43" fmla="*/ 0 h 463"/>
              <a:gd name="T44" fmla="*/ 0 w 464"/>
              <a:gd name="T45" fmla="*/ 232 h 463"/>
              <a:gd name="T46" fmla="*/ 232 w 464"/>
              <a:gd name="T47" fmla="*/ 463 h 463"/>
              <a:gd name="T48" fmla="*/ 464 w 464"/>
              <a:gd name="T49" fmla="*/ 232 h 463"/>
              <a:gd name="T50" fmla="*/ 232 w 464"/>
              <a:gd name="T51" fmla="*/ 0 h 463"/>
              <a:gd name="T52" fmla="*/ 232 w 464"/>
              <a:gd name="T53" fmla="*/ 420 h 463"/>
              <a:gd name="T54" fmla="*/ 44 w 464"/>
              <a:gd name="T55" fmla="*/ 232 h 463"/>
              <a:gd name="T56" fmla="*/ 232 w 464"/>
              <a:gd name="T57" fmla="*/ 43 h 463"/>
              <a:gd name="T58" fmla="*/ 420 w 464"/>
              <a:gd name="T59" fmla="*/ 232 h 463"/>
              <a:gd name="T60" fmla="*/ 232 w 464"/>
              <a:gd name="T61" fmla="*/ 42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4" h="463">
                <a:moveTo>
                  <a:pt x="232" y="210"/>
                </a:moveTo>
                <a:cubicBezTo>
                  <a:pt x="244" y="210"/>
                  <a:pt x="254" y="220"/>
                  <a:pt x="254" y="232"/>
                </a:cubicBezTo>
                <a:cubicBezTo>
                  <a:pt x="254" y="244"/>
                  <a:pt x="244" y="253"/>
                  <a:pt x="232" y="253"/>
                </a:cubicBezTo>
                <a:cubicBezTo>
                  <a:pt x="220" y="253"/>
                  <a:pt x="210" y="244"/>
                  <a:pt x="210" y="232"/>
                </a:cubicBezTo>
                <a:cubicBezTo>
                  <a:pt x="210" y="220"/>
                  <a:pt x="220" y="210"/>
                  <a:pt x="232" y="210"/>
                </a:cubicBezTo>
                <a:close/>
                <a:moveTo>
                  <a:pt x="232" y="72"/>
                </a:moveTo>
                <a:cubicBezTo>
                  <a:pt x="144" y="72"/>
                  <a:pt x="73" y="144"/>
                  <a:pt x="73" y="232"/>
                </a:cubicBezTo>
                <a:cubicBezTo>
                  <a:pt x="73" y="320"/>
                  <a:pt x="144" y="391"/>
                  <a:pt x="232" y="391"/>
                </a:cubicBezTo>
                <a:cubicBezTo>
                  <a:pt x="320" y="391"/>
                  <a:pt x="391" y="320"/>
                  <a:pt x="391" y="232"/>
                </a:cubicBezTo>
                <a:cubicBezTo>
                  <a:pt x="391" y="144"/>
                  <a:pt x="320" y="72"/>
                  <a:pt x="232" y="72"/>
                </a:cubicBezTo>
                <a:close/>
                <a:moveTo>
                  <a:pt x="317" y="165"/>
                </a:moveTo>
                <a:cubicBezTo>
                  <a:pt x="276" y="268"/>
                  <a:pt x="276" y="268"/>
                  <a:pt x="276" y="268"/>
                </a:cubicBezTo>
                <a:cubicBezTo>
                  <a:pt x="275" y="271"/>
                  <a:pt x="272" y="274"/>
                  <a:pt x="268" y="276"/>
                </a:cubicBezTo>
                <a:cubicBezTo>
                  <a:pt x="166" y="317"/>
                  <a:pt x="166" y="317"/>
                  <a:pt x="166" y="317"/>
                </a:cubicBezTo>
                <a:cubicBezTo>
                  <a:pt x="158" y="320"/>
                  <a:pt x="150" y="316"/>
                  <a:pt x="147" y="309"/>
                </a:cubicBezTo>
                <a:cubicBezTo>
                  <a:pt x="145" y="305"/>
                  <a:pt x="146" y="301"/>
                  <a:pt x="147" y="298"/>
                </a:cubicBezTo>
                <a:cubicBezTo>
                  <a:pt x="188" y="196"/>
                  <a:pt x="188" y="196"/>
                  <a:pt x="188" y="196"/>
                </a:cubicBezTo>
                <a:cubicBezTo>
                  <a:pt x="189" y="192"/>
                  <a:pt x="192" y="189"/>
                  <a:pt x="196" y="188"/>
                </a:cubicBezTo>
                <a:cubicBezTo>
                  <a:pt x="298" y="147"/>
                  <a:pt x="298" y="147"/>
                  <a:pt x="298" y="147"/>
                </a:cubicBezTo>
                <a:cubicBezTo>
                  <a:pt x="306" y="144"/>
                  <a:pt x="314" y="147"/>
                  <a:pt x="317" y="155"/>
                </a:cubicBezTo>
                <a:cubicBezTo>
                  <a:pt x="319" y="158"/>
                  <a:pt x="318" y="162"/>
                  <a:pt x="317" y="165"/>
                </a:cubicBezTo>
                <a:close/>
                <a:moveTo>
                  <a:pt x="232" y="0"/>
                </a:moveTo>
                <a:cubicBezTo>
                  <a:pt x="104" y="0"/>
                  <a:pt x="0" y="104"/>
                  <a:pt x="0" y="232"/>
                </a:cubicBezTo>
                <a:cubicBezTo>
                  <a:pt x="0" y="360"/>
                  <a:pt x="104" y="463"/>
                  <a:pt x="232" y="463"/>
                </a:cubicBezTo>
                <a:cubicBezTo>
                  <a:pt x="360" y="463"/>
                  <a:pt x="464" y="360"/>
                  <a:pt x="464" y="232"/>
                </a:cubicBezTo>
                <a:cubicBezTo>
                  <a:pt x="464" y="104"/>
                  <a:pt x="360" y="0"/>
                  <a:pt x="232" y="0"/>
                </a:cubicBezTo>
                <a:close/>
                <a:moveTo>
                  <a:pt x="232" y="420"/>
                </a:moveTo>
                <a:cubicBezTo>
                  <a:pt x="128" y="420"/>
                  <a:pt x="44" y="336"/>
                  <a:pt x="44" y="232"/>
                </a:cubicBezTo>
                <a:cubicBezTo>
                  <a:pt x="44" y="128"/>
                  <a:pt x="128" y="43"/>
                  <a:pt x="232" y="43"/>
                </a:cubicBezTo>
                <a:cubicBezTo>
                  <a:pt x="336" y="43"/>
                  <a:pt x="420" y="128"/>
                  <a:pt x="420" y="232"/>
                </a:cubicBezTo>
                <a:cubicBezTo>
                  <a:pt x="420" y="336"/>
                  <a:pt x="336" y="420"/>
                  <a:pt x="232" y="4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7" name="Freeform 15"/>
          <p:cNvSpPr>
            <a:spLocks noEditPoints="1"/>
          </p:cNvSpPr>
          <p:nvPr userDrawn="1"/>
        </p:nvSpPr>
        <p:spPr bwMode="auto">
          <a:xfrm>
            <a:off x="642567" y="6595331"/>
            <a:ext cx="416078" cy="417368"/>
          </a:xfrm>
          <a:custGeom>
            <a:avLst/>
            <a:gdLst>
              <a:gd name="T0" fmla="*/ 19 w 407"/>
              <a:gd name="T1" fmla="*/ 370 h 408"/>
              <a:gd name="T2" fmla="*/ 388 w 407"/>
              <a:gd name="T3" fmla="*/ 370 h 408"/>
              <a:gd name="T4" fmla="*/ 407 w 407"/>
              <a:gd name="T5" fmla="*/ 389 h 408"/>
              <a:gd name="T6" fmla="*/ 388 w 407"/>
              <a:gd name="T7" fmla="*/ 408 h 408"/>
              <a:gd name="T8" fmla="*/ 19 w 407"/>
              <a:gd name="T9" fmla="*/ 408 h 408"/>
              <a:gd name="T10" fmla="*/ 0 w 407"/>
              <a:gd name="T11" fmla="*/ 389 h 408"/>
              <a:gd name="T12" fmla="*/ 19 w 407"/>
              <a:gd name="T13" fmla="*/ 370 h 408"/>
              <a:gd name="T14" fmla="*/ 356 w 407"/>
              <a:gd name="T15" fmla="*/ 0 h 408"/>
              <a:gd name="T16" fmla="*/ 305 w 407"/>
              <a:gd name="T17" fmla="*/ 0 h 408"/>
              <a:gd name="T18" fmla="*/ 280 w 407"/>
              <a:gd name="T19" fmla="*/ 25 h 408"/>
              <a:gd name="T20" fmla="*/ 280 w 407"/>
              <a:gd name="T21" fmla="*/ 319 h 408"/>
              <a:gd name="T22" fmla="*/ 305 w 407"/>
              <a:gd name="T23" fmla="*/ 344 h 408"/>
              <a:gd name="T24" fmla="*/ 356 w 407"/>
              <a:gd name="T25" fmla="*/ 344 h 408"/>
              <a:gd name="T26" fmla="*/ 382 w 407"/>
              <a:gd name="T27" fmla="*/ 319 h 408"/>
              <a:gd name="T28" fmla="*/ 382 w 407"/>
              <a:gd name="T29" fmla="*/ 25 h 408"/>
              <a:gd name="T30" fmla="*/ 356 w 407"/>
              <a:gd name="T31" fmla="*/ 0 h 408"/>
              <a:gd name="T32" fmla="*/ 102 w 407"/>
              <a:gd name="T33" fmla="*/ 204 h 408"/>
              <a:gd name="T34" fmla="*/ 51 w 407"/>
              <a:gd name="T35" fmla="*/ 204 h 408"/>
              <a:gd name="T36" fmla="*/ 25 w 407"/>
              <a:gd name="T37" fmla="*/ 229 h 408"/>
              <a:gd name="T38" fmla="*/ 25 w 407"/>
              <a:gd name="T39" fmla="*/ 319 h 408"/>
              <a:gd name="T40" fmla="*/ 51 w 407"/>
              <a:gd name="T41" fmla="*/ 344 h 408"/>
              <a:gd name="T42" fmla="*/ 102 w 407"/>
              <a:gd name="T43" fmla="*/ 344 h 408"/>
              <a:gd name="T44" fmla="*/ 127 w 407"/>
              <a:gd name="T45" fmla="*/ 319 h 408"/>
              <a:gd name="T46" fmla="*/ 127 w 407"/>
              <a:gd name="T47" fmla="*/ 229 h 408"/>
              <a:gd name="T48" fmla="*/ 102 w 407"/>
              <a:gd name="T49" fmla="*/ 204 h 408"/>
              <a:gd name="T50" fmla="*/ 229 w 407"/>
              <a:gd name="T51" fmla="*/ 102 h 408"/>
              <a:gd name="T52" fmla="*/ 178 w 407"/>
              <a:gd name="T53" fmla="*/ 102 h 408"/>
              <a:gd name="T54" fmla="*/ 152 w 407"/>
              <a:gd name="T55" fmla="*/ 127 h 408"/>
              <a:gd name="T56" fmla="*/ 152 w 407"/>
              <a:gd name="T57" fmla="*/ 319 h 408"/>
              <a:gd name="T58" fmla="*/ 172 w 407"/>
              <a:gd name="T59" fmla="*/ 344 h 408"/>
              <a:gd name="T60" fmla="*/ 229 w 407"/>
              <a:gd name="T61" fmla="*/ 344 h 408"/>
              <a:gd name="T62" fmla="*/ 254 w 407"/>
              <a:gd name="T63" fmla="*/ 319 h 408"/>
              <a:gd name="T64" fmla="*/ 254 w 407"/>
              <a:gd name="T65" fmla="*/ 127 h 408"/>
              <a:gd name="T66" fmla="*/ 229 w 407"/>
              <a:gd name="T67" fmla="*/ 10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08">
                <a:moveTo>
                  <a:pt x="19" y="370"/>
                </a:moveTo>
                <a:cubicBezTo>
                  <a:pt x="388" y="370"/>
                  <a:pt x="388" y="370"/>
                  <a:pt x="388" y="370"/>
                </a:cubicBezTo>
                <a:cubicBezTo>
                  <a:pt x="399" y="370"/>
                  <a:pt x="407" y="378"/>
                  <a:pt x="407" y="389"/>
                </a:cubicBezTo>
                <a:cubicBezTo>
                  <a:pt x="407" y="399"/>
                  <a:pt x="399" y="408"/>
                  <a:pt x="388" y="408"/>
                </a:cubicBezTo>
                <a:cubicBezTo>
                  <a:pt x="19" y="408"/>
                  <a:pt x="19" y="408"/>
                  <a:pt x="19" y="408"/>
                </a:cubicBezTo>
                <a:cubicBezTo>
                  <a:pt x="8" y="408"/>
                  <a:pt x="0" y="399"/>
                  <a:pt x="0" y="389"/>
                </a:cubicBezTo>
                <a:cubicBezTo>
                  <a:pt x="0" y="378"/>
                  <a:pt x="8" y="370"/>
                  <a:pt x="19" y="370"/>
                </a:cubicBezTo>
                <a:close/>
                <a:moveTo>
                  <a:pt x="356" y="0"/>
                </a:moveTo>
                <a:cubicBezTo>
                  <a:pt x="305" y="0"/>
                  <a:pt x="305" y="0"/>
                  <a:pt x="305" y="0"/>
                </a:cubicBezTo>
                <a:cubicBezTo>
                  <a:pt x="291" y="0"/>
                  <a:pt x="280" y="11"/>
                  <a:pt x="280" y="25"/>
                </a:cubicBezTo>
                <a:cubicBezTo>
                  <a:pt x="280" y="319"/>
                  <a:pt x="280" y="319"/>
                  <a:pt x="280" y="319"/>
                </a:cubicBezTo>
                <a:cubicBezTo>
                  <a:pt x="280" y="333"/>
                  <a:pt x="291" y="344"/>
                  <a:pt x="305" y="344"/>
                </a:cubicBezTo>
                <a:cubicBezTo>
                  <a:pt x="356" y="344"/>
                  <a:pt x="356" y="344"/>
                  <a:pt x="356" y="344"/>
                </a:cubicBezTo>
                <a:cubicBezTo>
                  <a:pt x="370" y="344"/>
                  <a:pt x="382" y="333"/>
                  <a:pt x="382" y="319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82" y="11"/>
                  <a:pt x="370" y="0"/>
                  <a:pt x="356" y="0"/>
                </a:cubicBezTo>
                <a:close/>
                <a:moveTo>
                  <a:pt x="102" y="204"/>
                </a:moveTo>
                <a:cubicBezTo>
                  <a:pt x="51" y="204"/>
                  <a:pt x="51" y="204"/>
                  <a:pt x="51" y="204"/>
                </a:cubicBezTo>
                <a:cubicBezTo>
                  <a:pt x="37" y="204"/>
                  <a:pt x="25" y="215"/>
                  <a:pt x="25" y="229"/>
                </a:cubicBezTo>
                <a:cubicBezTo>
                  <a:pt x="25" y="319"/>
                  <a:pt x="25" y="319"/>
                  <a:pt x="25" y="319"/>
                </a:cubicBezTo>
                <a:cubicBezTo>
                  <a:pt x="25" y="333"/>
                  <a:pt x="37" y="344"/>
                  <a:pt x="51" y="344"/>
                </a:cubicBezTo>
                <a:cubicBezTo>
                  <a:pt x="102" y="344"/>
                  <a:pt x="102" y="344"/>
                  <a:pt x="102" y="344"/>
                </a:cubicBezTo>
                <a:cubicBezTo>
                  <a:pt x="116" y="344"/>
                  <a:pt x="127" y="333"/>
                  <a:pt x="127" y="319"/>
                </a:cubicBezTo>
                <a:cubicBezTo>
                  <a:pt x="127" y="229"/>
                  <a:pt x="127" y="229"/>
                  <a:pt x="127" y="229"/>
                </a:cubicBezTo>
                <a:cubicBezTo>
                  <a:pt x="127" y="215"/>
                  <a:pt x="116" y="204"/>
                  <a:pt x="102" y="204"/>
                </a:cubicBezTo>
                <a:close/>
                <a:moveTo>
                  <a:pt x="229" y="102"/>
                </a:moveTo>
                <a:cubicBezTo>
                  <a:pt x="178" y="102"/>
                  <a:pt x="178" y="102"/>
                  <a:pt x="178" y="102"/>
                </a:cubicBezTo>
                <a:cubicBezTo>
                  <a:pt x="164" y="102"/>
                  <a:pt x="152" y="113"/>
                  <a:pt x="152" y="127"/>
                </a:cubicBezTo>
                <a:cubicBezTo>
                  <a:pt x="152" y="319"/>
                  <a:pt x="152" y="319"/>
                  <a:pt x="152" y="319"/>
                </a:cubicBezTo>
                <a:cubicBezTo>
                  <a:pt x="152" y="333"/>
                  <a:pt x="158" y="344"/>
                  <a:pt x="172" y="344"/>
                </a:cubicBezTo>
                <a:cubicBezTo>
                  <a:pt x="229" y="344"/>
                  <a:pt x="229" y="344"/>
                  <a:pt x="229" y="344"/>
                </a:cubicBezTo>
                <a:cubicBezTo>
                  <a:pt x="243" y="344"/>
                  <a:pt x="254" y="333"/>
                  <a:pt x="254" y="319"/>
                </a:cubicBezTo>
                <a:cubicBezTo>
                  <a:pt x="254" y="127"/>
                  <a:pt x="254" y="127"/>
                  <a:pt x="254" y="127"/>
                </a:cubicBezTo>
                <a:cubicBezTo>
                  <a:pt x="254" y="113"/>
                  <a:pt x="243" y="102"/>
                  <a:pt x="229" y="1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1" name="Freeform 19"/>
          <p:cNvSpPr>
            <a:spLocks noEditPoints="1"/>
          </p:cNvSpPr>
          <p:nvPr userDrawn="1"/>
        </p:nvSpPr>
        <p:spPr bwMode="auto">
          <a:xfrm>
            <a:off x="626102" y="5999111"/>
            <a:ext cx="449008" cy="370042"/>
          </a:xfrm>
          <a:custGeom>
            <a:avLst/>
            <a:gdLst>
              <a:gd name="T0" fmla="*/ 172 w 280"/>
              <a:gd name="T1" fmla="*/ 197 h 231"/>
              <a:gd name="T2" fmla="*/ 172 w 280"/>
              <a:gd name="T3" fmla="*/ 107 h 231"/>
              <a:gd name="T4" fmla="*/ 198 w 280"/>
              <a:gd name="T5" fmla="*/ 107 h 231"/>
              <a:gd name="T6" fmla="*/ 198 w 280"/>
              <a:gd name="T7" fmla="*/ 197 h 231"/>
              <a:gd name="T8" fmla="*/ 263 w 280"/>
              <a:gd name="T9" fmla="*/ 197 h 231"/>
              <a:gd name="T10" fmla="*/ 263 w 280"/>
              <a:gd name="T11" fmla="*/ 9 h 231"/>
              <a:gd name="T12" fmla="*/ 254 w 280"/>
              <a:gd name="T13" fmla="*/ 0 h 231"/>
              <a:gd name="T14" fmla="*/ 207 w 280"/>
              <a:gd name="T15" fmla="*/ 0 h 231"/>
              <a:gd name="T16" fmla="*/ 198 w 280"/>
              <a:gd name="T17" fmla="*/ 9 h 231"/>
              <a:gd name="T18" fmla="*/ 198 w 280"/>
              <a:gd name="T19" fmla="*/ 89 h 231"/>
              <a:gd name="T20" fmla="*/ 163 w 280"/>
              <a:gd name="T21" fmla="*/ 89 h 231"/>
              <a:gd name="T22" fmla="*/ 154 w 280"/>
              <a:gd name="T23" fmla="*/ 98 h 231"/>
              <a:gd name="T24" fmla="*/ 154 w 280"/>
              <a:gd name="T25" fmla="*/ 197 h 231"/>
              <a:gd name="T26" fmla="*/ 172 w 280"/>
              <a:gd name="T27" fmla="*/ 197 h 231"/>
              <a:gd name="T28" fmla="*/ 271 w 280"/>
              <a:gd name="T29" fmla="*/ 213 h 231"/>
              <a:gd name="T30" fmla="*/ 9 w 280"/>
              <a:gd name="T31" fmla="*/ 213 h 231"/>
              <a:gd name="T32" fmla="*/ 0 w 280"/>
              <a:gd name="T33" fmla="*/ 222 h 231"/>
              <a:gd name="T34" fmla="*/ 9 w 280"/>
              <a:gd name="T35" fmla="*/ 231 h 231"/>
              <a:gd name="T36" fmla="*/ 271 w 280"/>
              <a:gd name="T37" fmla="*/ 231 h 231"/>
              <a:gd name="T38" fmla="*/ 280 w 280"/>
              <a:gd name="T39" fmla="*/ 222 h 231"/>
              <a:gd name="T40" fmla="*/ 271 w 280"/>
              <a:gd name="T41" fmla="*/ 213 h 231"/>
              <a:gd name="T42" fmla="*/ 31 w 280"/>
              <a:gd name="T43" fmla="*/ 197 h 231"/>
              <a:gd name="T44" fmla="*/ 31 w 280"/>
              <a:gd name="T45" fmla="*/ 163 h 231"/>
              <a:gd name="T46" fmla="*/ 57 w 280"/>
              <a:gd name="T47" fmla="*/ 163 h 231"/>
              <a:gd name="T48" fmla="*/ 57 w 280"/>
              <a:gd name="T49" fmla="*/ 197 h 231"/>
              <a:gd name="T50" fmla="*/ 123 w 280"/>
              <a:gd name="T51" fmla="*/ 197 h 231"/>
              <a:gd name="T52" fmla="*/ 123 w 280"/>
              <a:gd name="T53" fmla="*/ 77 h 231"/>
              <a:gd name="T54" fmla="*/ 114 w 280"/>
              <a:gd name="T55" fmla="*/ 68 h 231"/>
              <a:gd name="T56" fmla="*/ 66 w 280"/>
              <a:gd name="T57" fmla="*/ 68 h 231"/>
              <a:gd name="T58" fmla="*/ 57 w 280"/>
              <a:gd name="T59" fmla="*/ 77 h 231"/>
              <a:gd name="T60" fmla="*/ 57 w 280"/>
              <a:gd name="T61" fmla="*/ 145 h 231"/>
              <a:gd name="T62" fmla="*/ 22 w 280"/>
              <a:gd name="T63" fmla="*/ 145 h 231"/>
              <a:gd name="T64" fmla="*/ 14 w 280"/>
              <a:gd name="T65" fmla="*/ 154 h 231"/>
              <a:gd name="T66" fmla="*/ 14 w 280"/>
              <a:gd name="T67" fmla="*/ 197 h 231"/>
              <a:gd name="T68" fmla="*/ 31 w 280"/>
              <a:gd name="T69" fmla="*/ 19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0" h="231">
                <a:moveTo>
                  <a:pt x="172" y="197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98" y="107"/>
                  <a:pt x="198" y="107"/>
                  <a:pt x="198" y="107"/>
                </a:cubicBezTo>
                <a:cubicBezTo>
                  <a:pt x="198" y="197"/>
                  <a:pt x="198" y="197"/>
                  <a:pt x="198" y="197"/>
                </a:cubicBezTo>
                <a:cubicBezTo>
                  <a:pt x="263" y="197"/>
                  <a:pt x="263" y="197"/>
                  <a:pt x="263" y="197"/>
                </a:cubicBezTo>
                <a:cubicBezTo>
                  <a:pt x="263" y="9"/>
                  <a:pt x="263" y="9"/>
                  <a:pt x="263" y="9"/>
                </a:cubicBezTo>
                <a:cubicBezTo>
                  <a:pt x="263" y="4"/>
                  <a:pt x="259" y="0"/>
                  <a:pt x="254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02" y="0"/>
                  <a:pt x="198" y="4"/>
                  <a:pt x="198" y="9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58" y="89"/>
                  <a:pt x="154" y="93"/>
                  <a:pt x="154" y="98"/>
                </a:cubicBezTo>
                <a:cubicBezTo>
                  <a:pt x="154" y="197"/>
                  <a:pt x="154" y="197"/>
                  <a:pt x="154" y="197"/>
                </a:cubicBezTo>
                <a:lnTo>
                  <a:pt x="172" y="197"/>
                </a:lnTo>
                <a:close/>
                <a:moveTo>
                  <a:pt x="271" y="213"/>
                </a:moveTo>
                <a:cubicBezTo>
                  <a:pt x="9" y="213"/>
                  <a:pt x="9" y="213"/>
                  <a:pt x="9" y="213"/>
                </a:cubicBezTo>
                <a:cubicBezTo>
                  <a:pt x="4" y="213"/>
                  <a:pt x="0" y="217"/>
                  <a:pt x="0" y="222"/>
                </a:cubicBezTo>
                <a:cubicBezTo>
                  <a:pt x="0" y="227"/>
                  <a:pt x="4" y="231"/>
                  <a:pt x="9" y="231"/>
                </a:cubicBezTo>
                <a:cubicBezTo>
                  <a:pt x="271" y="231"/>
                  <a:pt x="271" y="231"/>
                  <a:pt x="271" y="231"/>
                </a:cubicBezTo>
                <a:cubicBezTo>
                  <a:pt x="276" y="231"/>
                  <a:pt x="280" y="227"/>
                  <a:pt x="280" y="222"/>
                </a:cubicBezTo>
                <a:cubicBezTo>
                  <a:pt x="280" y="217"/>
                  <a:pt x="276" y="213"/>
                  <a:pt x="271" y="213"/>
                </a:cubicBezTo>
                <a:close/>
                <a:moveTo>
                  <a:pt x="31" y="197"/>
                </a:moveTo>
                <a:cubicBezTo>
                  <a:pt x="31" y="163"/>
                  <a:pt x="31" y="163"/>
                  <a:pt x="31" y="163"/>
                </a:cubicBezTo>
                <a:cubicBezTo>
                  <a:pt x="57" y="163"/>
                  <a:pt x="57" y="163"/>
                  <a:pt x="57" y="163"/>
                </a:cubicBezTo>
                <a:cubicBezTo>
                  <a:pt x="57" y="197"/>
                  <a:pt x="57" y="197"/>
                  <a:pt x="57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2"/>
                  <a:pt x="119" y="68"/>
                  <a:pt x="114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1" y="68"/>
                  <a:pt x="57" y="72"/>
                  <a:pt x="57" y="77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22" y="145"/>
                  <a:pt x="22" y="145"/>
                  <a:pt x="22" y="145"/>
                </a:cubicBezTo>
                <a:cubicBezTo>
                  <a:pt x="18" y="145"/>
                  <a:pt x="14" y="149"/>
                  <a:pt x="14" y="154"/>
                </a:cubicBezTo>
                <a:cubicBezTo>
                  <a:pt x="14" y="197"/>
                  <a:pt x="14" y="197"/>
                  <a:pt x="14" y="197"/>
                </a:cubicBezTo>
                <a:lnTo>
                  <a:pt x="31" y="19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7" name="Freeform 23"/>
          <p:cNvSpPr>
            <a:spLocks noEditPoints="1"/>
          </p:cNvSpPr>
          <p:nvPr userDrawn="1"/>
        </p:nvSpPr>
        <p:spPr bwMode="auto">
          <a:xfrm>
            <a:off x="1576363" y="3430883"/>
            <a:ext cx="493552" cy="431609"/>
          </a:xfrm>
          <a:custGeom>
            <a:avLst/>
            <a:gdLst>
              <a:gd name="T0" fmla="*/ 126 w 448"/>
              <a:gd name="T1" fmla="*/ 378 h 392"/>
              <a:gd name="T2" fmla="*/ 126 w 448"/>
              <a:gd name="T3" fmla="*/ 308 h 392"/>
              <a:gd name="T4" fmla="*/ 112 w 448"/>
              <a:gd name="T5" fmla="*/ 308 h 392"/>
              <a:gd name="T6" fmla="*/ 0 w 448"/>
              <a:gd name="T7" fmla="*/ 196 h 392"/>
              <a:gd name="T8" fmla="*/ 0 w 448"/>
              <a:gd name="T9" fmla="*/ 112 h 392"/>
              <a:gd name="T10" fmla="*/ 112 w 448"/>
              <a:gd name="T11" fmla="*/ 0 h 392"/>
              <a:gd name="T12" fmla="*/ 336 w 448"/>
              <a:gd name="T13" fmla="*/ 0 h 392"/>
              <a:gd name="T14" fmla="*/ 448 w 448"/>
              <a:gd name="T15" fmla="*/ 112 h 392"/>
              <a:gd name="T16" fmla="*/ 448 w 448"/>
              <a:gd name="T17" fmla="*/ 196 h 392"/>
              <a:gd name="T18" fmla="*/ 336 w 448"/>
              <a:gd name="T19" fmla="*/ 308 h 392"/>
              <a:gd name="T20" fmla="*/ 230 w 448"/>
              <a:gd name="T21" fmla="*/ 308 h 392"/>
              <a:gd name="T22" fmla="*/ 150 w 448"/>
              <a:gd name="T23" fmla="*/ 388 h 392"/>
              <a:gd name="T24" fmla="*/ 140 w 448"/>
              <a:gd name="T25" fmla="*/ 392 h 392"/>
              <a:gd name="T26" fmla="*/ 126 w 448"/>
              <a:gd name="T27" fmla="*/ 378 h 392"/>
              <a:gd name="T28" fmla="*/ 224 w 448"/>
              <a:gd name="T29" fmla="*/ 133 h 392"/>
              <a:gd name="T30" fmla="*/ 203 w 448"/>
              <a:gd name="T31" fmla="*/ 154 h 392"/>
              <a:gd name="T32" fmla="*/ 224 w 448"/>
              <a:gd name="T33" fmla="*/ 175 h 392"/>
              <a:gd name="T34" fmla="*/ 245 w 448"/>
              <a:gd name="T35" fmla="*/ 154 h 392"/>
              <a:gd name="T36" fmla="*/ 224 w 448"/>
              <a:gd name="T37" fmla="*/ 133 h 392"/>
              <a:gd name="T38" fmla="*/ 140 w 448"/>
              <a:gd name="T39" fmla="*/ 133 h 392"/>
              <a:gd name="T40" fmla="*/ 119 w 448"/>
              <a:gd name="T41" fmla="*/ 154 h 392"/>
              <a:gd name="T42" fmla="*/ 140 w 448"/>
              <a:gd name="T43" fmla="*/ 175 h 392"/>
              <a:gd name="T44" fmla="*/ 161 w 448"/>
              <a:gd name="T45" fmla="*/ 154 h 392"/>
              <a:gd name="T46" fmla="*/ 140 w 448"/>
              <a:gd name="T47" fmla="*/ 133 h 392"/>
              <a:gd name="T48" fmla="*/ 308 w 448"/>
              <a:gd name="T49" fmla="*/ 133 h 392"/>
              <a:gd name="T50" fmla="*/ 287 w 448"/>
              <a:gd name="T51" fmla="*/ 154 h 392"/>
              <a:gd name="T52" fmla="*/ 308 w 448"/>
              <a:gd name="T53" fmla="*/ 175 h 392"/>
              <a:gd name="T54" fmla="*/ 329 w 448"/>
              <a:gd name="T55" fmla="*/ 154 h 392"/>
              <a:gd name="T56" fmla="*/ 308 w 448"/>
              <a:gd name="T57" fmla="*/ 133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48" h="392">
                <a:moveTo>
                  <a:pt x="126" y="378"/>
                </a:moveTo>
                <a:cubicBezTo>
                  <a:pt x="126" y="308"/>
                  <a:pt x="126" y="308"/>
                  <a:pt x="126" y="308"/>
                </a:cubicBezTo>
                <a:cubicBezTo>
                  <a:pt x="112" y="308"/>
                  <a:pt x="112" y="308"/>
                  <a:pt x="112" y="308"/>
                </a:cubicBezTo>
                <a:cubicBezTo>
                  <a:pt x="51" y="308"/>
                  <a:pt x="0" y="258"/>
                  <a:pt x="0" y="19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51"/>
                  <a:pt x="51" y="0"/>
                  <a:pt x="112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97" y="0"/>
                  <a:pt x="448" y="51"/>
                  <a:pt x="448" y="112"/>
                </a:cubicBezTo>
                <a:cubicBezTo>
                  <a:pt x="448" y="196"/>
                  <a:pt x="448" y="196"/>
                  <a:pt x="448" y="196"/>
                </a:cubicBezTo>
                <a:cubicBezTo>
                  <a:pt x="448" y="258"/>
                  <a:pt x="397" y="308"/>
                  <a:pt x="336" y="308"/>
                </a:cubicBezTo>
                <a:cubicBezTo>
                  <a:pt x="230" y="308"/>
                  <a:pt x="230" y="308"/>
                  <a:pt x="230" y="308"/>
                </a:cubicBezTo>
                <a:cubicBezTo>
                  <a:pt x="150" y="388"/>
                  <a:pt x="150" y="388"/>
                  <a:pt x="150" y="388"/>
                </a:cubicBezTo>
                <a:cubicBezTo>
                  <a:pt x="148" y="390"/>
                  <a:pt x="144" y="392"/>
                  <a:pt x="140" y="392"/>
                </a:cubicBezTo>
                <a:cubicBezTo>
                  <a:pt x="132" y="392"/>
                  <a:pt x="126" y="386"/>
                  <a:pt x="126" y="378"/>
                </a:cubicBezTo>
                <a:close/>
                <a:moveTo>
                  <a:pt x="224" y="133"/>
                </a:moveTo>
                <a:cubicBezTo>
                  <a:pt x="212" y="133"/>
                  <a:pt x="203" y="143"/>
                  <a:pt x="203" y="154"/>
                </a:cubicBezTo>
                <a:cubicBezTo>
                  <a:pt x="203" y="166"/>
                  <a:pt x="212" y="175"/>
                  <a:pt x="224" y="175"/>
                </a:cubicBezTo>
                <a:cubicBezTo>
                  <a:pt x="236" y="175"/>
                  <a:pt x="245" y="166"/>
                  <a:pt x="245" y="154"/>
                </a:cubicBezTo>
                <a:cubicBezTo>
                  <a:pt x="245" y="143"/>
                  <a:pt x="236" y="133"/>
                  <a:pt x="224" y="133"/>
                </a:cubicBezTo>
                <a:close/>
                <a:moveTo>
                  <a:pt x="140" y="133"/>
                </a:moveTo>
                <a:cubicBezTo>
                  <a:pt x="129" y="133"/>
                  <a:pt x="119" y="143"/>
                  <a:pt x="119" y="154"/>
                </a:cubicBezTo>
                <a:cubicBezTo>
                  <a:pt x="119" y="166"/>
                  <a:pt x="129" y="175"/>
                  <a:pt x="140" y="175"/>
                </a:cubicBezTo>
                <a:cubicBezTo>
                  <a:pt x="152" y="175"/>
                  <a:pt x="161" y="166"/>
                  <a:pt x="161" y="154"/>
                </a:cubicBezTo>
                <a:cubicBezTo>
                  <a:pt x="161" y="143"/>
                  <a:pt x="152" y="133"/>
                  <a:pt x="140" y="133"/>
                </a:cubicBezTo>
                <a:close/>
                <a:moveTo>
                  <a:pt x="308" y="133"/>
                </a:moveTo>
                <a:cubicBezTo>
                  <a:pt x="296" y="133"/>
                  <a:pt x="287" y="143"/>
                  <a:pt x="287" y="154"/>
                </a:cubicBezTo>
                <a:cubicBezTo>
                  <a:pt x="287" y="166"/>
                  <a:pt x="296" y="175"/>
                  <a:pt x="308" y="175"/>
                </a:cubicBezTo>
                <a:cubicBezTo>
                  <a:pt x="319" y="175"/>
                  <a:pt x="329" y="166"/>
                  <a:pt x="329" y="154"/>
                </a:cubicBezTo>
                <a:cubicBezTo>
                  <a:pt x="329" y="143"/>
                  <a:pt x="319" y="133"/>
                  <a:pt x="308" y="1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6" name="Freeform 15"/>
          <p:cNvSpPr>
            <a:spLocks/>
          </p:cNvSpPr>
          <p:nvPr userDrawn="1"/>
        </p:nvSpPr>
        <p:spPr bwMode="auto">
          <a:xfrm>
            <a:off x="1569920" y="2136290"/>
            <a:ext cx="506439" cy="506441"/>
          </a:xfrm>
          <a:custGeom>
            <a:avLst/>
            <a:gdLst>
              <a:gd name="T0" fmla="*/ 333 w 426"/>
              <a:gd name="T1" fmla="*/ 333 h 426"/>
              <a:gd name="T2" fmla="*/ 346 w 426"/>
              <a:gd name="T3" fmla="*/ 333 h 426"/>
              <a:gd name="T4" fmla="*/ 346 w 426"/>
              <a:gd name="T5" fmla="*/ 266 h 426"/>
              <a:gd name="T6" fmla="*/ 340 w 426"/>
              <a:gd name="T7" fmla="*/ 252 h 426"/>
              <a:gd name="T8" fmla="*/ 326 w 426"/>
              <a:gd name="T9" fmla="*/ 246 h 426"/>
              <a:gd name="T10" fmla="*/ 233 w 426"/>
              <a:gd name="T11" fmla="*/ 246 h 426"/>
              <a:gd name="T12" fmla="*/ 233 w 426"/>
              <a:gd name="T13" fmla="*/ 333 h 426"/>
              <a:gd name="T14" fmla="*/ 246 w 426"/>
              <a:gd name="T15" fmla="*/ 333 h 426"/>
              <a:gd name="T16" fmla="*/ 273 w 426"/>
              <a:gd name="T17" fmla="*/ 360 h 426"/>
              <a:gd name="T18" fmla="*/ 273 w 426"/>
              <a:gd name="T19" fmla="*/ 400 h 426"/>
              <a:gd name="T20" fmla="*/ 246 w 426"/>
              <a:gd name="T21" fmla="*/ 426 h 426"/>
              <a:gd name="T22" fmla="*/ 180 w 426"/>
              <a:gd name="T23" fmla="*/ 426 h 426"/>
              <a:gd name="T24" fmla="*/ 153 w 426"/>
              <a:gd name="T25" fmla="*/ 400 h 426"/>
              <a:gd name="T26" fmla="*/ 153 w 426"/>
              <a:gd name="T27" fmla="*/ 360 h 426"/>
              <a:gd name="T28" fmla="*/ 180 w 426"/>
              <a:gd name="T29" fmla="*/ 333 h 426"/>
              <a:gd name="T30" fmla="*/ 193 w 426"/>
              <a:gd name="T31" fmla="*/ 333 h 426"/>
              <a:gd name="T32" fmla="*/ 193 w 426"/>
              <a:gd name="T33" fmla="*/ 246 h 426"/>
              <a:gd name="T34" fmla="*/ 100 w 426"/>
              <a:gd name="T35" fmla="*/ 246 h 426"/>
              <a:gd name="T36" fmla="*/ 86 w 426"/>
              <a:gd name="T37" fmla="*/ 252 h 426"/>
              <a:gd name="T38" fmla="*/ 80 w 426"/>
              <a:gd name="T39" fmla="*/ 266 h 426"/>
              <a:gd name="T40" fmla="*/ 80 w 426"/>
              <a:gd name="T41" fmla="*/ 333 h 426"/>
              <a:gd name="T42" fmla="*/ 93 w 426"/>
              <a:gd name="T43" fmla="*/ 333 h 426"/>
              <a:gd name="T44" fmla="*/ 120 w 426"/>
              <a:gd name="T45" fmla="*/ 360 h 426"/>
              <a:gd name="T46" fmla="*/ 120 w 426"/>
              <a:gd name="T47" fmla="*/ 400 h 426"/>
              <a:gd name="T48" fmla="*/ 93 w 426"/>
              <a:gd name="T49" fmla="*/ 426 h 426"/>
              <a:gd name="T50" fmla="*/ 27 w 426"/>
              <a:gd name="T51" fmla="*/ 426 h 426"/>
              <a:gd name="T52" fmla="*/ 0 w 426"/>
              <a:gd name="T53" fmla="*/ 400 h 426"/>
              <a:gd name="T54" fmla="*/ 0 w 426"/>
              <a:gd name="T55" fmla="*/ 360 h 426"/>
              <a:gd name="T56" fmla="*/ 27 w 426"/>
              <a:gd name="T57" fmla="*/ 333 h 426"/>
              <a:gd name="T58" fmla="*/ 40 w 426"/>
              <a:gd name="T59" fmla="*/ 333 h 426"/>
              <a:gd name="T60" fmla="*/ 40 w 426"/>
              <a:gd name="T61" fmla="*/ 266 h 426"/>
              <a:gd name="T62" fmla="*/ 58 w 426"/>
              <a:gd name="T63" fmla="*/ 224 h 426"/>
              <a:gd name="T64" fmla="*/ 100 w 426"/>
              <a:gd name="T65" fmla="*/ 207 h 426"/>
              <a:gd name="T66" fmla="*/ 193 w 426"/>
              <a:gd name="T67" fmla="*/ 207 h 426"/>
              <a:gd name="T68" fmla="*/ 193 w 426"/>
              <a:gd name="T69" fmla="*/ 120 h 426"/>
              <a:gd name="T70" fmla="*/ 146 w 426"/>
              <a:gd name="T71" fmla="*/ 120 h 426"/>
              <a:gd name="T72" fmla="*/ 120 w 426"/>
              <a:gd name="T73" fmla="*/ 93 h 426"/>
              <a:gd name="T74" fmla="*/ 120 w 426"/>
              <a:gd name="T75" fmla="*/ 27 h 426"/>
              <a:gd name="T76" fmla="*/ 146 w 426"/>
              <a:gd name="T77" fmla="*/ 0 h 426"/>
              <a:gd name="T78" fmla="*/ 280 w 426"/>
              <a:gd name="T79" fmla="*/ 0 h 426"/>
              <a:gd name="T80" fmla="*/ 306 w 426"/>
              <a:gd name="T81" fmla="*/ 27 h 426"/>
              <a:gd name="T82" fmla="*/ 306 w 426"/>
              <a:gd name="T83" fmla="*/ 93 h 426"/>
              <a:gd name="T84" fmla="*/ 280 w 426"/>
              <a:gd name="T85" fmla="*/ 120 h 426"/>
              <a:gd name="T86" fmla="*/ 233 w 426"/>
              <a:gd name="T87" fmla="*/ 120 h 426"/>
              <a:gd name="T88" fmla="*/ 233 w 426"/>
              <a:gd name="T89" fmla="*/ 207 h 426"/>
              <a:gd name="T90" fmla="*/ 326 w 426"/>
              <a:gd name="T91" fmla="*/ 207 h 426"/>
              <a:gd name="T92" fmla="*/ 369 w 426"/>
              <a:gd name="T93" fmla="*/ 224 h 426"/>
              <a:gd name="T94" fmla="*/ 386 w 426"/>
              <a:gd name="T95" fmla="*/ 266 h 426"/>
              <a:gd name="T96" fmla="*/ 386 w 426"/>
              <a:gd name="T97" fmla="*/ 333 h 426"/>
              <a:gd name="T98" fmla="*/ 400 w 426"/>
              <a:gd name="T99" fmla="*/ 333 h 426"/>
              <a:gd name="T100" fmla="*/ 426 w 426"/>
              <a:gd name="T101" fmla="*/ 360 h 426"/>
              <a:gd name="T102" fmla="*/ 426 w 426"/>
              <a:gd name="T103" fmla="*/ 400 h 426"/>
              <a:gd name="T104" fmla="*/ 400 w 426"/>
              <a:gd name="T105" fmla="*/ 426 h 426"/>
              <a:gd name="T106" fmla="*/ 333 w 426"/>
              <a:gd name="T107" fmla="*/ 426 h 426"/>
              <a:gd name="T108" fmla="*/ 306 w 426"/>
              <a:gd name="T109" fmla="*/ 400 h 426"/>
              <a:gd name="T110" fmla="*/ 306 w 426"/>
              <a:gd name="T111" fmla="*/ 360 h 426"/>
              <a:gd name="T112" fmla="*/ 333 w 426"/>
              <a:gd name="T113" fmla="*/ 333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6" h="426">
                <a:moveTo>
                  <a:pt x="333" y="333"/>
                </a:moveTo>
                <a:cubicBezTo>
                  <a:pt x="346" y="333"/>
                  <a:pt x="346" y="333"/>
                  <a:pt x="346" y="33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346" y="261"/>
                  <a:pt x="344" y="256"/>
                  <a:pt x="340" y="252"/>
                </a:cubicBezTo>
                <a:cubicBezTo>
                  <a:pt x="337" y="249"/>
                  <a:pt x="332" y="246"/>
                  <a:pt x="326" y="246"/>
                </a:cubicBezTo>
                <a:cubicBezTo>
                  <a:pt x="233" y="246"/>
                  <a:pt x="233" y="246"/>
                  <a:pt x="233" y="246"/>
                </a:cubicBezTo>
                <a:cubicBezTo>
                  <a:pt x="233" y="333"/>
                  <a:pt x="233" y="333"/>
                  <a:pt x="233" y="333"/>
                </a:cubicBezTo>
                <a:cubicBezTo>
                  <a:pt x="246" y="333"/>
                  <a:pt x="246" y="333"/>
                  <a:pt x="246" y="333"/>
                </a:cubicBezTo>
                <a:cubicBezTo>
                  <a:pt x="261" y="333"/>
                  <a:pt x="273" y="345"/>
                  <a:pt x="273" y="360"/>
                </a:cubicBezTo>
                <a:cubicBezTo>
                  <a:pt x="273" y="400"/>
                  <a:pt x="273" y="400"/>
                  <a:pt x="273" y="400"/>
                </a:cubicBezTo>
                <a:cubicBezTo>
                  <a:pt x="273" y="414"/>
                  <a:pt x="261" y="426"/>
                  <a:pt x="246" y="426"/>
                </a:cubicBezTo>
                <a:cubicBezTo>
                  <a:pt x="180" y="426"/>
                  <a:pt x="180" y="426"/>
                  <a:pt x="180" y="426"/>
                </a:cubicBezTo>
                <a:cubicBezTo>
                  <a:pt x="165" y="426"/>
                  <a:pt x="153" y="414"/>
                  <a:pt x="153" y="400"/>
                </a:cubicBezTo>
                <a:cubicBezTo>
                  <a:pt x="153" y="360"/>
                  <a:pt x="153" y="360"/>
                  <a:pt x="153" y="360"/>
                </a:cubicBezTo>
                <a:cubicBezTo>
                  <a:pt x="153" y="345"/>
                  <a:pt x="165" y="333"/>
                  <a:pt x="180" y="333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93" y="246"/>
                  <a:pt x="193" y="246"/>
                  <a:pt x="193" y="246"/>
                </a:cubicBezTo>
                <a:cubicBezTo>
                  <a:pt x="100" y="246"/>
                  <a:pt x="100" y="246"/>
                  <a:pt x="100" y="246"/>
                </a:cubicBezTo>
                <a:cubicBezTo>
                  <a:pt x="94" y="246"/>
                  <a:pt x="89" y="249"/>
                  <a:pt x="86" y="252"/>
                </a:cubicBezTo>
                <a:cubicBezTo>
                  <a:pt x="82" y="256"/>
                  <a:pt x="80" y="261"/>
                  <a:pt x="80" y="266"/>
                </a:cubicBezTo>
                <a:cubicBezTo>
                  <a:pt x="80" y="333"/>
                  <a:pt x="80" y="333"/>
                  <a:pt x="80" y="333"/>
                </a:cubicBezTo>
                <a:cubicBezTo>
                  <a:pt x="93" y="333"/>
                  <a:pt x="93" y="333"/>
                  <a:pt x="93" y="333"/>
                </a:cubicBezTo>
                <a:cubicBezTo>
                  <a:pt x="108" y="333"/>
                  <a:pt x="120" y="345"/>
                  <a:pt x="120" y="360"/>
                </a:cubicBezTo>
                <a:cubicBezTo>
                  <a:pt x="120" y="400"/>
                  <a:pt x="120" y="400"/>
                  <a:pt x="120" y="400"/>
                </a:cubicBezTo>
                <a:cubicBezTo>
                  <a:pt x="120" y="414"/>
                  <a:pt x="108" y="426"/>
                  <a:pt x="93" y="426"/>
                </a:cubicBezTo>
                <a:cubicBezTo>
                  <a:pt x="27" y="426"/>
                  <a:pt x="27" y="426"/>
                  <a:pt x="27" y="426"/>
                </a:cubicBezTo>
                <a:cubicBezTo>
                  <a:pt x="12" y="426"/>
                  <a:pt x="0" y="414"/>
                  <a:pt x="0" y="40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45"/>
                  <a:pt x="12" y="333"/>
                  <a:pt x="27" y="333"/>
                </a:cubicBezTo>
                <a:cubicBezTo>
                  <a:pt x="40" y="333"/>
                  <a:pt x="40" y="333"/>
                  <a:pt x="40" y="333"/>
                </a:cubicBezTo>
                <a:cubicBezTo>
                  <a:pt x="40" y="266"/>
                  <a:pt x="40" y="266"/>
                  <a:pt x="40" y="266"/>
                </a:cubicBezTo>
                <a:cubicBezTo>
                  <a:pt x="40" y="250"/>
                  <a:pt x="47" y="235"/>
                  <a:pt x="58" y="224"/>
                </a:cubicBezTo>
                <a:cubicBezTo>
                  <a:pt x="68" y="213"/>
                  <a:pt x="83" y="207"/>
                  <a:pt x="100" y="207"/>
                </a:cubicBezTo>
                <a:cubicBezTo>
                  <a:pt x="193" y="207"/>
                  <a:pt x="193" y="207"/>
                  <a:pt x="193" y="207"/>
                </a:cubicBezTo>
                <a:cubicBezTo>
                  <a:pt x="193" y="120"/>
                  <a:pt x="193" y="120"/>
                  <a:pt x="193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32" y="120"/>
                  <a:pt x="120" y="108"/>
                  <a:pt x="120" y="93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12"/>
                  <a:pt x="132" y="0"/>
                  <a:pt x="146" y="0"/>
                </a:cubicBezTo>
                <a:cubicBezTo>
                  <a:pt x="280" y="0"/>
                  <a:pt x="280" y="0"/>
                  <a:pt x="280" y="0"/>
                </a:cubicBezTo>
                <a:cubicBezTo>
                  <a:pt x="294" y="0"/>
                  <a:pt x="306" y="12"/>
                  <a:pt x="306" y="27"/>
                </a:cubicBezTo>
                <a:cubicBezTo>
                  <a:pt x="306" y="93"/>
                  <a:pt x="306" y="93"/>
                  <a:pt x="306" y="93"/>
                </a:cubicBezTo>
                <a:cubicBezTo>
                  <a:pt x="306" y="108"/>
                  <a:pt x="294" y="120"/>
                  <a:pt x="280" y="120"/>
                </a:cubicBezTo>
                <a:cubicBezTo>
                  <a:pt x="233" y="120"/>
                  <a:pt x="233" y="120"/>
                  <a:pt x="233" y="120"/>
                </a:cubicBezTo>
                <a:cubicBezTo>
                  <a:pt x="233" y="207"/>
                  <a:pt x="233" y="207"/>
                  <a:pt x="233" y="207"/>
                </a:cubicBezTo>
                <a:cubicBezTo>
                  <a:pt x="326" y="207"/>
                  <a:pt x="326" y="207"/>
                  <a:pt x="326" y="207"/>
                </a:cubicBezTo>
                <a:cubicBezTo>
                  <a:pt x="343" y="207"/>
                  <a:pt x="358" y="213"/>
                  <a:pt x="369" y="224"/>
                </a:cubicBezTo>
                <a:cubicBezTo>
                  <a:pt x="380" y="235"/>
                  <a:pt x="386" y="250"/>
                  <a:pt x="386" y="266"/>
                </a:cubicBezTo>
                <a:cubicBezTo>
                  <a:pt x="386" y="333"/>
                  <a:pt x="386" y="333"/>
                  <a:pt x="386" y="333"/>
                </a:cubicBezTo>
                <a:cubicBezTo>
                  <a:pt x="400" y="333"/>
                  <a:pt x="400" y="333"/>
                  <a:pt x="400" y="333"/>
                </a:cubicBezTo>
                <a:cubicBezTo>
                  <a:pt x="414" y="333"/>
                  <a:pt x="426" y="345"/>
                  <a:pt x="426" y="360"/>
                </a:cubicBezTo>
                <a:cubicBezTo>
                  <a:pt x="426" y="400"/>
                  <a:pt x="426" y="400"/>
                  <a:pt x="426" y="400"/>
                </a:cubicBezTo>
                <a:cubicBezTo>
                  <a:pt x="426" y="414"/>
                  <a:pt x="414" y="426"/>
                  <a:pt x="400" y="426"/>
                </a:cubicBezTo>
                <a:cubicBezTo>
                  <a:pt x="333" y="426"/>
                  <a:pt x="333" y="426"/>
                  <a:pt x="333" y="426"/>
                </a:cubicBezTo>
                <a:cubicBezTo>
                  <a:pt x="318" y="426"/>
                  <a:pt x="306" y="414"/>
                  <a:pt x="306" y="400"/>
                </a:cubicBezTo>
                <a:cubicBezTo>
                  <a:pt x="306" y="360"/>
                  <a:pt x="306" y="360"/>
                  <a:pt x="306" y="360"/>
                </a:cubicBezTo>
                <a:cubicBezTo>
                  <a:pt x="306" y="345"/>
                  <a:pt x="318" y="333"/>
                  <a:pt x="333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6" name="Freeform 35"/>
          <p:cNvSpPr>
            <a:spLocks noEditPoints="1"/>
          </p:cNvSpPr>
          <p:nvPr userDrawn="1"/>
        </p:nvSpPr>
        <p:spPr bwMode="auto">
          <a:xfrm>
            <a:off x="1597115" y="4141854"/>
            <a:ext cx="452049" cy="339147"/>
          </a:xfrm>
          <a:custGeom>
            <a:avLst/>
            <a:gdLst>
              <a:gd name="T0" fmla="*/ 27 w 432"/>
              <a:gd name="T1" fmla="*/ 54 h 324"/>
              <a:gd name="T2" fmla="*/ 54 w 432"/>
              <a:gd name="T3" fmla="*/ 54 h 324"/>
              <a:gd name="T4" fmla="*/ 54 w 432"/>
              <a:gd name="T5" fmla="*/ 41 h 324"/>
              <a:gd name="T6" fmla="*/ 68 w 432"/>
              <a:gd name="T7" fmla="*/ 27 h 324"/>
              <a:gd name="T8" fmla="*/ 108 w 432"/>
              <a:gd name="T9" fmla="*/ 27 h 324"/>
              <a:gd name="T10" fmla="*/ 122 w 432"/>
              <a:gd name="T11" fmla="*/ 41 h 324"/>
              <a:gd name="T12" fmla="*/ 122 w 432"/>
              <a:gd name="T13" fmla="*/ 54 h 324"/>
              <a:gd name="T14" fmla="*/ 181 w 432"/>
              <a:gd name="T15" fmla="*/ 54 h 324"/>
              <a:gd name="T16" fmla="*/ 207 w 432"/>
              <a:gd name="T17" fmla="*/ 13 h 324"/>
              <a:gd name="T18" fmla="*/ 230 w 432"/>
              <a:gd name="T19" fmla="*/ 0 h 324"/>
              <a:gd name="T20" fmla="*/ 324 w 432"/>
              <a:gd name="T21" fmla="*/ 0 h 324"/>
              <a:gd name="T22" fmla="*/ 348 w 432"/>
              <a:gd name="T23" fmla="*/ 14 h 324"/>
              <a:gd name="T24" fmla="*/ 373 w 432"/>
              <a:gd name="T25" fmla="*/ 54 h 324"/>
              <a:gd name="T26" fmla="*/ 405 w 432"/>
              <a:gd name="T27" fmla="*/ 54 h 324"/>
              <a:gd name="T28" fmla="*/ 432 w 432"/>
              <a:gd name="T29" fmla="*/ 81 h 324"/>
              <a:gd name="T30" fmla="*/ 432 w 432"/>
              <a:gd name="T31" fmla="*/ 297 h 324"/>
              <a:gd name="T32" fmla="*/ 405 w 432"/>
              <a:gd name="T33" fmla="*/ 324 h 324"/>
              <a:gd name="T34" fmla="*/ 27 w 432"/>
              <a:gd name="T35" fmla="*/ 324 h 324"/>
              <a:gd name="T36" fmla="*/ 0 w 432"/>
              <a:gd name="T37" fmla="*/ 297 h 324"/>
              <a:gd name="T38" fmla="*/ 0 w 432"/>
              <a:gd name="T39" fmla="*/ 81 h 324"/>
              <a:gd name="T40" fmla="*/ 27 w 432"/>
              <a:gd name="T41" fmla="*/ 54 h 324"/>
              <a:gd name="T42" fmla="*/ 277 w 432"/>
              <a:gd name="T43" fmla="*/ 122 h 324"/>
              <a:gd name="T44" fmla="*/ 216 w 432"/>
              <a:gd name="T45" fmla="*/ 183 h 324"/>
              <a:gd name="T46" fmla="*/ 277 w 432"/>
              <a:gd name="T47" fmla="*/ 243 h 324"/>
              <a:gd name="T48" fmla="*/ 338 w 432"/>
              <a:gd name="T49" fmla="*/ 183 h 324"/>
              <a:gd name="T50" fmla="*/ 277 w 432"/>
              <a:gd name="T51" fmla="*/ 122 h 324"/>
              <a:gd name="T52" fmla="*/ 54 w 432"/>
              <a:gd name="T53" fmla="*/ 95 h 324"/>
              <a:gd name="T54" fmla="*/ 41 w 432"/>
              <a:gd name="T55" fmla="*/ 108 h 324"/>
              <a:gd name="T56" fmla="*/ 41 w 432"/>
              <a:gd name="T57" fmla="*/ 108 h 324"/>
              <a:gd name="T58" fmla="*/ 54 w 432"/>
              <a:gd name="T59" fmla="*/ 122 h 324"/>
              <a:gd name="T60" fmla="*/ 122 w 432"/>
              <a:gd name="T61" fmla="*/ 122 h 324"/>
              <a:gd name="T62" fmla="*/ 135 w 432"/>
              <a:gd name="T63" fmla="*/ 108 h 324"/>
              <a:gd name="T64" fmla="*/ 135 w 432"/>
              <a:gd name="T65" fmla="*/ 108 h 324"/>
              <a:gd name="T66" fmla="*/ 122 w 432"/>
              <a:gd name="T67" fmla="*/ 95 h 324"/>
              <a:gd name="T68" fmla="*/ 54 w 432"/>
              <a:gd name="T69" fmla="*/ 95 h 324"/>
              <a:gd name="T70" fmla="*/ 277 w 432"/>
              <a:gd name="T71" fmla="*/ 81 h 324"/>
              <a:gd name="T72" fmla="*/ 176 w 432"/>
              <a:gd name="T73" fmla="*/ 183 h 324"/>
              <a:gd name="T74" fmla="*/ 277 w 432"/>
              <a:gd name="T75" fmla="*/ 284 h 324"/>
              <a:gd name="T76" fmla="*/ 378 w 432"/>
              <a:gd name="T77" fmla="*/ 183 h 324"/>
              <a:gd name="T78" fmla="*/ 277 w 432"/>
              <a:gd name="T79" fmla="*/ 81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2" h="324">
                <a:moveTo>
                  <a:pt x="27" y="54"/>
                </a:moveTo>
                <a:cubicBezTo>
                  <a:pt x="54" y="54"/>
                  <a:pt x="54" y="54"/>
                  <a:pt x="54" y="5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33"/>
                  <a:pt x="60" y="27"/>
                  <a:pt x="68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16" y="27"/>
                  <a:pt x="122" y="33"/>
                  <a:pt x="122" y="41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12" y="5"/>
                  <a:pt x="221" y="0"/>
                  <a:pt x="23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34" y="0"/>
                  <a:pt x="343" y="6"/>
                  <a:pt x="348" y="14"/>
                </a:cubicBezTo>
                <a:cubicBezTo>
                  <a:pt x="373" y="54"/>
                  <a:pt x="373" y="54"/>
                  <a:pt x="373" y="54"/>
                </a:cubicBezTo>
                <a:cubicBezTo>
                  <a:pt x="405" y="54"/>
                  <a:pt x="405" y="54"/>
                  <a:pt x="405" y="54"/>
                </a:cubicBezTo>
                <a:cubicBezTo>
                  <a:pt x="420" y="54"/>
                  <a:pt x="432" y="67"/>
                  <a:pt x="432" y="81"/>
                </a:cubicBezTo>
                <a:cubicBezTo>
                  <a:pt x="432" y="297"/>
                  <a:pt x="432" y="297"/>
                  <a:pt x="432" y="297"/>
                </a:cubicBezTo>
                <a:cubicBezTo>
                  <a:pt x="432" y="312"/>
                  <a:pt x="420" y="324"/>
                  <a:pt x="405" y="324"/>
                </a:cubicBezTo>
                <a:cubicBezTo>
                  <a:pt x="27" y="324"/>
                  <a:pt x="27" y="324"/>
                  <a:pt x="27" y="324"/>
                </a:cubicBezTo>
                <a:cubicBezTo>
                  <a:pt x="12" y="324"/>
                  <a:pt x="0" y="312"/>
                  <a:pt x="0" y="297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7"/>
                  <a:pt x="12" y="54"/>
                  <a:pt x="27" y="54"/>
                </a:cubicBezTo>
                <a:close/>
                <a:moveTo>
                  <a:pt x="277" y="122"/>
                </a:moveTo>
                <a:cubicBezTo>
                  <a:pt x="243" y="122"/>
                  <a:pt x="216" y="149"/>
                  <a:pt x="216" y="183"/>
                </a:cubicBezTo>
                <a:cubicBezTo>
                  <a:pt x="216" y="216"/>
                  <a:pt x="243" y="243"/>
                  <a:pt x="277" y="243"/>
                </a:cubicBezTo>
                <a:cubicBezTo>
                  <a:pt x="310" y="243"/>
                  <a:pt x="338" y="216"/>
                  <a:pt x="338" y="183"/>
                </a:cubicBezTo>
                <a:cubicBezTo>
                  <a:pt x="338" y="149"/>
                  <a:pt x="310" y="122"/>
                  <a:pt x="277" y="122"/>
                </a:cubicBezTo>
                <a:close/>
                <a:moveTo>
                  <a:pt x="54" y="95"/>
                </a:moveTo>
                <a:cubicBezTo>
                  <a:pt x="47" y="95"/>
                  <a:pt x="41" y="101"/>
                  <a:pt x="41" y="108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1" y="116"/>
                  <a:pt x="47" y="122"/>
                  <a:pt x="54" y="122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29" y="122"/>
                  <a:pt x="135" y="116"/>
                  <a:pt x="135" y="108"/>
                </a:cubicBezTo>
                <a:cubicBezTo>
                  <a:pt x="135" y="108"/>
                  <a:pt x="135" y="108"/>
                  <a:pt x="135" y="108"/>
                </a:cubicBezTo>
                <a:cubicBezTo>
                  <a:pt x="135" y="101"/>
                  <a:pt x="129" y="95"/>
                  <a:pt x="122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277" y="81"/>
                </a:moveTo>
                <a:cubicBezTo>
                  <a:pt x="221" y="81"/>
                  <a:pt x="176" y="127"/>
                  <a:pt x="176" y="183"/>
                </a:cubicBezTo>
                <a:cubicBezTo>
                  <a:pt x="176" y="239"/>
                  <a:pt x="221" y="284"/>
                  <a:pt x="277" y="284"/>
                </a:cubicBezTo>
                <a:cubicBezTo>
                  <a:pt x="333" y="284"/>
                  <a:pt x="378" y="239"/>
                  <a:pt x="378" y="183"/>
                </a:cubicBezTo>
                <a:cubicBezTo>
                  <a:pt x="378" y="127"/>
                  <a:pt x="333" y="81"/>
                  <a:pt x="277" y="8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22" name="Freeform 37"/>
          <p:cNvSpPr>
            <a:spLocks noEditPoints="1"/>
          </p:cNvSpPr>
          <p:nvPr userDrawn="1"/>
        </p:nvSpPr>
        <p:spPr bwMode="auto">
          <a:xfrm>
            <a:off x="1610924" y="2817739"/>
            <a:ext cx="424431" cy="422993"/>
          </a:xfrm>
          <a:custGeom>
            <a:avLst/>
            <a:gdLst>
              <a:gd name="T0" fmla="*/ 40 w 422"/>
              <a:gd name="T1" fmla="*/ 171 h 421"/>
              <a:gd name="T2" fmla="*/ 277 w 422"/>
              <a:gd name="T3" fmla="*/ 171 h 421"/>
              <a:gd name="T4" fmla="*/ 316 w 422"/>
              <a:gd name="T5" fmla="*/ 210 h 421"/>
              <a:gd name="T6" fmla="*/ 316 w 422"/>
              <a:gd name="T7" fmla="*/ 247 h 421"/>
              <a:gd name="T8" fmla="*/ 380 w 422"/>
              <a:gd name="T9" fmla="*/ 202 h 421"/>
              <a:gd name="T10" fmla="*/ 417 w 422"/>
              <a:gd name="T11" fmla="*/ 209 h 421"/>
              <a:gd name="T12" fmla="*/ 422 w 422"/>
              <a:gd name="T13" fmla="*/ 224 h 421"/>
              <a:gd name="T14" fmla="*/ 422 w 422"/>
              <a:gd name="T15" fmla="*/ 382 h 421"/>
              <a:gd name="T16" fmla="*/ 395 w 422"/>
              <a:gd name="T17" fmla="*/ 408 h 421"/>
              <a:gd name="T18" fmla="*/ 379 w 422"/>
              <a:gd name="T19" fmla="*/ 402 h 421"/>
              <a:gd name="T20" fmla="*/ 316 w 422"/>
              <a:gd name="T21" fmla="*/ 358 h 421"/>
              <a:gd name="T22" fmla="*/ 316 w 422"/>
              <a:gd name="T23" fmla="*/ 382 h 421"/>
              <a:gd name="T24" fmla="*/ 277 w 422"/>
              <a:gd name="T25" fmla="*/ 421 h 421"/>
              <a:gd name="T26" fmla="*/ 40 w 422"/>
              <a:gd name="T27" fmla="*/ 421 h 421"/>
              <a:gd name="T28" fmla="*/ 0 w 422"/>
              <a:gd name="T29" fmla="*/ 382 h 421"/>
              <a:gd name="T30" fmla="*/ 0 w 422"/>
              <a:gd name="T31" fmla="*/ 210 h 421"/>
              <a:gd name="T32" fmla="*/ 40 w 422"/>
              <a:gd name="T33" fmla="*/ 171 h 421"/>
              <a:gd name="T34" fmla="*/ 244 w 422"/>
              <a:gd name="T35" fmla="*/ 0 h 421"/>
              <a:gd name="T36" fmla="*/ 171 w 422"/>
              <a:gd name="T37" fmla="*/ 72 h 421"/>
              <a:gd name="T38" fmla="*/ 244 w 422"/>
              <a:gd name="T39" fmla="*/ 145 h 421"/>
              <a:gd name="T40" fmla="*/ 316 w 422"/>
              <a:gd name="T41" fmla="*/ 72 h 421"/>
              <a:gd name="T42" fmla="*/ 244 w 422"/>
              <a:gd name="T43" fmla="*/ 0 h 421"/>
              <a:gd name="T44" fmla="*/ 244 w 422"/>
              <a:gd name="T45" fmla="*/ 39 h 421"/>
              <a:gd name="T46" fmla="*/ 277 w 422"/>
              <a:gd name="T47" fmla="*/ 72 h 421"/>
              <a:gd name="T48" fmla="*/ 244 w 422"/>
              <a:gd name="T49" fmla="*/ 105 h 421"/>
              <a:gd name="T50" fmla="*/ 211 w 422"/>
              <a:gd name="T51" fmla="*/ 72 h 421"/>
              <a:gd name="T52" fmla="*/ 244 w 422"/>
              <a:gd name="T53" fmla="*/ 39 h 421"/>
              <a:gd name="T54" fmla="*/ 73 w 422"/>
              <a:gd name="T55" fmla="*/ 0 h 421"/>
              <a:gd name="T56" fmla="*/ 0 w 422"/>
              <a:gd name="T57" fmla="*/ 72 h 421"/>
              <a:gd name="T58" fmla="*/ 73 w 422"/>
              <a:gd name="T59" fmla="*/ 145 h 421"/>
              <a:gd name="T60" fmla="*/ 145 w 422"/>
              <a:gd name="T61" fmla="*/ 72 h 421"/>
              <a:gd name="T62" fmla="*/ 73 w 422"/>
              <a:gd name="T63" fmla="*/ 0 h 421"/>
              <a:gd name="T64" fmla="*/ 73 w 422"/>
              <a:gd name="T65" fmla="*/ 39 h 421"/>
              <a:gd name="T66" fmla="*/ 105 w 422"/>
              <a:gd name="T67" fmla="*/ 72 h 421"/>
              <a:gd name="T68" fmla="*/ 73 w 422"/>
              <a:gd name="T69" fmla="*/ 105 h 421"/>
              <a:gd name="T70" fmla="*/ 40 w 422"/>
              <a:gd name="T71" fmla="*/ 72 h 421"/>
              <a:gd name="T72" fmla="*/ 73 w 422"/>
              <a:gd name="T73" fmla="*/ 39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421">
                <a:moveTo>
                  <a:pt x="40" y="171"/>
                </a:moveTo>
                <a:cubicBezTo>
                  <a:pt x="277" y="171"/>
                  <a:pt x="277" y="171"/>
                  <a:pt x="277" y="171"/>
                </a:cubicBezTo>
                <a:cubicBezTo>
                  <a:pt x="299" y="171"/>
                  <a:pt x="316" y="189"/>
                  <a:pt x="316" y="210"/>
                </a:cubicBezTo>
                <a:cubicBezTo>
                  <a:pt x="316" y="247"/>
                  <a:pt x="316" y="247"/>
                  <a:pt x="316" y="247"/>
                </a:cubicBezTo>
                <a:cubicBezTo>
                  <a:pt x="380" y="202"/>
                  <a:pt x="380" y="202"/>
                  <a:pt x="380" y="202"/>
                </a:cubicBezTo>
                <a:cubicBezTo>
                  <a:pt x="392" y="194"/>
                  <a:pt x="409" y="197"/>
                  <a:pt x="417" y="209"/>
                </a:cubicBezTo>
                <a:cubicBezTo>
                  <a:pt x="420" y="213"/>
                  <a:pt x="422" y="218"/>
                  <a:pt x="422" y="224"/>
                </a:cubicBezTo>
                <a:cubicBezTo>
                  <a:pt x="422" y="382"/>
                  <a:pt x="422" y="382"/>
                  <a:pt x="422" y="382"/>
                </a:cubicBezTo>
                <a:cubicBezTo>
                  <a:pt x="422" y="396"/>
                  <a:pt x="410" y="408"/>
                  <a:pt x="395" y="408"/>
                </a:cubicBezTo>
                <a:cubicBezTo>
                  <a:pt x="389" y="408"/>
                  <a:pt x="383" y="406"/>
                  <a:pt x="379" y="402"/>
                </a:cubicBezTo>
                <a:cubicBezTo>
                  <a:pt x="316" y="358"/>
                  <a:pt x="316" y="358"/>
                  <a:pt x="316" y="358"/>
                </a:cubicBezTo>
                <a:cubicBezTo>
                  <a:pt x="316" y="382"/>
                  <a:pt x="316" y="382"/>
                  <a:pt x="316" y="382"/>
                </a:cubicBezTo>
                <a:cubicBezTo>
                  <a:pt x="316" y="404"/>
                  <a:pt x="299" y="421"/>
                  <a:pt x="277" y="421"/>
                </a:cubicBezTo>
                <a:cubicBezTo>
                  <a:pt x="40" y="421"/>
                  <a:pt x="40" y="421"/>
                  <a:pt x="40" y="421"/>
                </a:cubicBezTo>
                <a:cubicBezTo>
                  <a:pt x="18" y="421"/>
                  <a:pt x="0" y="404"/>
                  <a:pt x="0" y="382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189"/>
                  <a:pt x="18" y="171"/>
                  <a:pt x="40" y="171"/>
                </a:cubicBezTo>
                <a:close/>
                <a:moveTo>
                  <a:pt x="244" y="0"/>
                </a:moveTo>
                <a:cubicBezTo>
                  <a:pt x="204" y="0"/>
                  <a:pt x="171" y="32"/>
                  <a:pt x="171" y="72"/>
                </a:cubicBezTo>
                <a:cubicBezTo>
                  <a:pt x="171" y="112"/>
                  <a:pt x="204" y="145"/>
                  <a:pt x="244" y="145"/>
                </a:cubicBezTo>
                <a:cubicBezTo>
                  <a:pt x="284" y="145"/>
                  <a:pt x="316" y="112"/>
                  <a:pt x="316" y="72"/>
                </a:cubicBezTo>
                <a:cubicBezTo>
                  <a:pt x="316" y="32"/>
                  <a:pt x="284" y="0"/>
                  <a:pt x="244" y="0"/>
                </a:cubicBezTo>
                <a:close/>
                <a:moveTo>
                  <a:pt x="244" y="39"/>
                </a:moveTo>
                <a:cubicBezTo>
                  <a:pt x="262" y="39"/>
                  <a:pt x="277" y="54"/>
                  <a:pt x="277" y="72"/>
                </a:cubicBezTo>
                <a:cubicBezTo>
                  <a:pt x="277" y="90"/>
                  <a:pt x="262" y="105"/>
                  <a:pt x="244" y="105"/>
                </a:cubicBezTo>
                <a:cubicBezTo>
                  <a:pt x="226" y="105"/>
                  <a:pt x="211" y="90"/>
                  <a:pt x="211" y="72"/>
                </a:cubicBezTo>
                <a:cubicBezTo>
                  <a:pt x="211" y="54"/>
                  <a:pt x="226" y="39"/>
                  <a:pt x="244" y="39"/>
                </a:cubicBezTo>
                <a:close/>
                <a:moveTo>
                  <a:pt x="73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5"/>
                  <a:pt x="73" y="145"/>
                </a:cubicBezTo>
                <a:cubicBezTo>
                  <a:pt x="113" y="145"/>
                  <a:pt x="145" y="112"/>
                  <a:pt x="145" y="72"/>
                </a:cubicBezTo>
                <a:cubicBezTo>
                  <a:pt x="145" y="32"/>
                  <a:pt x="113" y="0"/>
                  <a:pt x="73" y="0"/>
                </a:cubicBezTo>
                <a:close/>
                <a:moveTo>
                  <a:pt x="73" y="39"/>
                </a:moveTo>
                <a:cubicBezTo>
                  <a:pt x="91" y="39"/>
                  <a:pt x="105" y="54"/>
                  <a:pt x="105" y="72"/>
                </a:cubicBezTo>
                <a:cubicBezTo>
                  <a:pt x="105" y="90"/>
                  <a:pt x="91" y="105"/>
                  <a:pt x="73" y="105"/>
                </a:cubicBezTo>
                <a:cubicBezTo>
                  <a:pt x="54" y="105"/>
                  <a:pt x="40" y="90"/>
                  <a:pt x="40" y="72"/>
                </a:cubicBezTo>
                <a:cubicBezTo>
                  <a:pt x="40" y="54"/>
                  <a:pt x="54" y="39"/>
                  <a:pt x="73" y="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7" name="Freeform 51"/>
          <p:cNvSpPr>
            <a:spLocks noEditPoints="1"/>
          </p:cNvSpPr>
          <p:nvPr userDrawn="1"/>
        </p:nvSpPr>
        <p:spPr bwMode="auto">
          <a:xfrm>
            <a:off x="1635345" y="6565397"/>
            <a:ext cx="375588" cy="429428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3" name="Freeform 15"/>
          <p:cNvSpPr>
            <a:spLocks noEditPoints="1"/>
          </p:cNvSpPr>
          <p:nvPr userDrawn="1"/>
        </p:nvSpPr>
        <p:spPr bwMode="auto">
          <a:xfrm>
            <a:off x="1604762" y="7222463"/>
            <a:ext cx="436755" cy="437353"/>
          </a:xfrm>
          <a:custGeom>
            <a:avLst/>
            <a:gdLst>
              <a:gd name="T0" fmla="*/ 0 w 446"/>
              <a:gd name="T1" fmla="*/ 223 h 446"/>
              <a:gd name="T2" fmla="*/ 446 w 446"/>
              <a:gd name="T3" fmla="*/ 223 h 446"/>
              <a:gd name="T4" fmla="*/ 223 w 446"/>
              <a:gd name="T5" fmla="*/ 42 h 446"/>
              <a:gd name="T6" fmla="*/ 237 w 446"/>
              <a:gd name="T7" fmla="*/ 70 h 446"/>
              <a:gd name="T8" fmla="*/ 296 w 446"/>
              <a:gd name="T9" fmla="*/ 83 h 446"/>
              <a:gd name="T10" fmla="*/ 330 w 446"/>
              <a:gd name="T11" fmla="*/ 130 h 446"/>
              <a:gd name="T12" fmla="*/ 276 w 446"/>
              <a:gd name="T13" fmla="*/ 141 h 446"/>
              <a:gd name="T14" fmla="*/ 251 w 446"/>
              <a:gd name="T15" fmla="*/ 125 h 446"/>
              <a:gd name="T16" fmla="*/ 237 w 446"/>
              <a:gd name="T17" fmla="*/ 195 h 446"/>
              <a:gd name="T18" fmla="*/ 310 w 446"/>
              <a:gd name="T19" fmla="*/ 220 h 446"/>
              <a:gd name="T20" fmla="*/ 335 w 446"/>
              <a:gd name="T21" fmla="*/ 293 h 446"/>
              <a:gd name="T22" fmla="*/ 251 w 446"/>
              <a:gd name="T23" fmla="*/ 376 h 446"/>
              <a:gd name="T24" fmla="*/ 237 w 446"/>
              <a:gd name="T25" fmla="*/ 390 h 446"/>
              <a:gd name="T26" fmla="*/ 209 w 446"/>
              <a:gd name="T27" fmla="*/ 390 h 446"/>
              <a:gd name="T28" fmla="*/ 195 w 446"/>
              <a:gd name="T29" fmla="*/ 376 h 446"/>
              <a:gd name="T30" fmla="*/ 120 w 446"/>
              <a:gd name="T31" fmla="*/ 329 h 446"/>
              <a:gd name="T32" fmla="*/ 145 w 446"/>
              <a:gd name="T33" fmla="*/ 288 h 446"/>
              <a:gd name="T34" fmla="*/ 180 w 446"/>
              <a:gd name="T35" fmla="*/ 316 h 446"/>
              <a:gd name="T36" fmla="*/ 209 w 446"/>
              <a:gd name="T37" fmla="*/ 320 h 446"/>
              <a:gd name="T38" fmla="*/ 195 w 446"/>
              <a:gd name="T39" fmla="*/ 251 h 446"/>
              <a:gd name="T40" fmla="*/ 112 w 446"/>
              <a:gd name="T41" fmla="*/ 167 h 446"/>
              <a:gd name="T42" fmla="*/ 136 w 446"/>
              <a:gd name="T43" fmla="*/ 94 h 446"/>
              <a:gd name="T44" fmla="*/ 209 w 446"/>
              <a:gd name="T45" fmla="*/ 70 h 446"/>
              <a:gd name="T46" fmla="*/ 223 w 446"/>
              <a:gd name="T47" fmla="*/ 42 h 446"/>
              <a:gd name="T48" fmla="*/ 251 w 446"/>
              <a:gd name="T49" fmla="*/ 251 h 446"/>
              <a:gd name="T50" fmla="*/ 279 w 446"/>
              <a:gd name="T51" fmla="*/ 279 h 446"/>
              <a:gd name="T52" fmla="*/ 271 w 446"/>
              <a:gd name="T53" fmla="*/ 312 h 446"/>
              <a:gd name="T54" fmla="*/ 237 w 446"/>
              <a:gd name="T55" fmla="*/ 320 h 446"/>
              <a:gd name="T56" fmla="*/ 209 w 446"/>
              <a:gd name="T57" fmla="*/ 195 h 446"/>
              <a:gd name="T58" fmla="*/ 176 w 446"/>
              <a:gd name="T59" fmla="*/ 187 h 446"/>
              <a:gd name="T60" fmla="*/ 167 w 446"/>
              <a:gd name="T61" fmla="*/ 153 h 446"/>
              <a:gd name="T62" fmla="*/ 195 w 446"/>
              <a:gd name="T63" fmla="*/ 125 h 446"/>
              <a:gd name="T64" fmla="*/ 209 w 446"/>
              <a:gd name="T65" fmla="*/ 19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223" y="0"/>
                </a:moveTo>
                <a:cubicBezTo>
                  <a:pt x="100" y="0"/>
                  <a:pt x="0" y="100"/>
                  <a:pt x="0" y="223"/>
                </a:cubicBezTo>
                <a:cubicBezTo>
                  <a:pt x="0" y="346"/>
                  <a:pt x="100" y="446"/>
                  <a:pt x="223" y="446"/>
                </a:cubicBezTo>
                <a:cubicBezTo>
                  <a:pt x="346" y="446"/>
                  <a:pt x="446" y="346"/>
                  <a:pt x="446" y="223"/>
                </a:cubicBezTo>
                <a:cubicBezTo>
                  <a:pt x="446" y="100"/>
                  <a:pt x="346" y="0"/>
                  <a:pt x="223" y="0"/>
                </a:cubicBezTo>
                <a:close/>
                <a:moveTo>
                  <a:pt x="223" y="42"/>
                </a:moveTo>
                <a:cubicBezTo>
                  <a:pt x="231" y="42"/>
                  <a:pt x="237" y="48"/>
                  <a:pt x="237" y="56"/>
                </a:cubicBezTo>
                <a:cubicBezTo>
                  <a:pt x="237" y="70"/>
                  <a:pt x="237" y="70"/>
                  <a:pt x="237" y="70"/>
                </a:cubicBezTo>
                <a:cubicBezTo>
                  <a:pt x="251" y="70"/>
                  <a:pt x="251" y="70"/>
                  <a:pt x="251" y="70"/>
                </a:cubicBezTo>
                <a:cubicBezTo>
                  <a:pt x="268" y="70"/>
                  <a:pt x="283" y="75"/>
                  <a:pt x="296" y="83"/>
                </a:cubicBezTo>
                <a:cubicBezTo>
                  <a:pt x="309" y="91"/>
                  <a:pt x="320" y="103"/>
                  <a:pt x="326" y="117"/>
                </a:cubicBezTo>
                <a:cubicBezTo>
                  <a:pt x="328" y="121"/>
                  <a:pt x="330" y="126"/>
                  <a:pt x="330" y="130"/>
                </a:cubicBezTo>
                <a:cubicBezTo>
                  <a:pt x="330" y="146"/>
                  <a:pt x="317" y="158"/>
                  <a:pt x="302" y="158"/>
                </a:cubicBezTo>
                <a:cubicBezTo>
                  <a:pt x="290" y="158"/>
                  <a:pt x="280" y="151"/>
                  <a:pt x="276" y="141"/>
                </a:cubicBezTo>
                <a:cubicBezTo>
                  <a:pt x="274" y="136"/>
                  <a:pt x="270" y="133"/>
                  <a:pt x="266" y="130"/>
                </a:cubicBezTo>
                <a:cubicBezTo>
                  <a:pt x="262" y="127"/>
                  <a:pt x="257" y="125"/>
                  <a:pt x="251" y="125"/>
                </a:cubicBezTo>
                <a:cubicBezTo>
                  <a:pt x="237" y="125"/>
                  <a:pt x="237" y="125"/>
                  <a:pt x="237" y="125"/>
                </a:cubicBezTo>
                <a:cubicBezTo>
                  <a:pt x="237" y="195"/>
                  <a:pt x="237" y="195"/>
                  <a:pt x="237" y="195"/>
                </a:cubicBezTo>
                <a:cubicBezTo>
                  <a:pt x="251" y="195"/>
                  <a:pt x="251" y="195"/>
                  <a:pt x="251" y="195"/>
                </a:cubicBezTo>
                <a:cubicBezTo>
                  <a:pt x="274" y="195"/>
                  <a:pt x="295" y="204"/>
                  <a:pt x="310" y="220"/>
                </a:cubicBezTo>
                <a:cubicBezTo>
                  <a:pt x="325" y="235"/>
                  <a:pt x="335" y="256"/>
                  <a:pt x="335" y="279"/>
                </a:cubicBezTo>
                <a:cubicBezTo>
                  <a:pt x="335" y="293"/>
                  <a:pt x="335" y="293"/>
                  <a:pt x="335" y="293"/>
                </a:cubicBezTo>
                <a:cubicBezTo>
                  <a:pt x="335" y="316"/>
                  <a:pt x="325" y="337"/>
                  <a:pt x="310" y="352"/>
                </a:cubicBezTo>
                <a:cubicBezTo>
                  <a:pt x="295" y="367"/>
                  <a:pt x="274" y="376"/>
                  <a:pt x="251" y="376"/>
                </a:cubicBezTo>
                <a:cubicBezTo>
                  <a:pt x="237" y="376"/>
                  <a:pt x="237" y="376"/>
                  <a:pt x="237" y="376"/>
                </a:cubicBezTo>
                <a:cubicBezTo>
                  <a:pt x="237" y="390"/>
                  <a:pt x="237" y="390"/>
                  <a:pt x="237" y="390"/>
                </a:cubicBezTo>
                <a:cubicBezTo>
                  <a:pt x="237" y="398"/>
                  <a:pt x="231" y="404"/>
                  <a:pt x="223" y="404"/>
                </a:cubicBezTo>
                <a:cubicBezTo>
                  <a:pt x="216" y="404"/>
                  <a:pt x="209" y="398"/>
                  <a:pt x="209" y="390"/>
                </a:cubicBezTo>
                <a:cubicBezTo>
                  <a:pt x="209" y="376"/>
                  <a:pt x="209" y="376"/>
                  <a:pt x="209" y="376"/>
                </a:cubicBezTo>
                <a:cubicBezTo>
                  <a:pt x="195" y="376"/>
                  <a:pt x="195" y="376"/>
                  <a:pt x="195" y="376"/>
                </a:cubicBezTo>
                <a:cubicBezTo>
                  <a:pt x="179" y="376"/>
                  <a:pt x="163" y="371"/>
                  <a:pt x="150" y="363"/>
                </a:cubicBezTo>
                <a:cubicBezTo>
                  <a:pt x="137" y="355"/>
                  <a:pt x="127" y="343"/>
                  <a:pt x="120" y="329"/>
                </a:cubicBezTo>
                <a:cubicBezTo>
                  <a:pt x="118" y="325"/>
                  <a:pt x="117" y="320"/>
                  <a:pt x="117" y="316"/>
                </a:cubicBezTo>
                <a:cubicBezTo>
                  <a:pt x="117" y="300"/>
                  <a:pt x="129" y="288"/>
                  <a:pt x="145" y="288"/>
                </a:cubicBezTo>
                <a:cubicBezTo>
                  <a:pt x="156" y="288"/>
                  <a:pt x="166" y="295"/>
                  <a:pt x="170" y="305"/>
                </a:cubicBezTo>
                <a:cubicBezTo>
                  <a:pt x="173" y="310"/>
                  <a:pt x="176" y="313"/>
                  <a:pt x="180" y="316"/>
                </a:cubicBezTo>
                <a:cubicBezTo>
                  <a:pt x="184" y="319"/>
                  <a:pt x="190" y="320"/>
                  <a:pt x="195" y="320"/>
                </a:cubicBezTo>
                <a:cubicBezTo>
                  <a:pt x="209" y="320"/>
                  <a:pt x="209" y="320"/>
                  <a:pt x="209" y="320"/>
                </a:cubicBezTo>
                <a:cubicBezTo>
                  <a:pt x="209" y="251"/>
                  <a:pt x="209" y="251"/>
                  <a:pt x="209" y="251"/>
                </a:cubicBezTo>
                <a:cubicBezTo>
                  <a:pt x="195" y="251"/>
                  <a:pt x="195" y="251"/>
                  <a:pt x="195" y="251"/>
                </a:cubicBezTo>
                <a:cubicBezTo>
                  <a:pt x="172" y="251"/>
                  <a:pt x="151" y="241"/>
                  <a:pt x="136" y="226"/>
                </a:cubicBezTo>
                <a:cubicBezTo>
                  <a:pt x="121" y="211"/>
                  <a:pt x="112" y="189"/>
                  <a:pt x="112" y="167"/>
                </a:cubicBezTo>
                <a:cubicBezTo>
                  <a:pt x="112" y="153"/>
                  <a:pt x="112" y="153"/>
                  <a:pt x="112" y="153"/>
                </a:cubicBezTo>
                <a:cubicBezTo>
                  <a:pt x="112" y="130"/>
                  <a:pt x="121" y="109"/>
                  <a:pt x="136" y="94"/>
                </a:cubicBezTo>
                <a:cubicBezTo>
                  <a:pt x="151" y="79"/>
                  <a:pt x="172" y="70"/>
                  <a:pt x="195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56"/>
                  <a:pt x="209" y="56"/>
                  <a:pt x="209" y="56"/>
                </a:cubicBezTo>
                <a:cubicBezTo>
                  <a:pt x="209" y="48"/>
                  <a:pt x="215" y="42"/>
                  <a:pt x="223" y="42"/>
                </a:cubicBezTo>
                <a:close/>
                <a:moveTo>
                  <a:pt x="237" y="251"/>
                </a:moveTo>
                <a:cubicBezTo>
                  <a:pt x="251" y="251"/>
                  <a:pt x="251" y="251"/>
                  <a:pt x="251" y="251"/>
                </a:cubicBezTo>
                <a:cubicBezTo>
                  <a:pt x="259" y="251"/>
                  <a:pt x="266" y="254"/>
                  <a:pt x="271" y="259"/>
                </a:cubicBezTo>
                <a:cubicBezTo>
                  <a:pt x="276" y="264"/>
                  <a:pt x="279" y="271"/>
                  <a:pt x="279" y="279"/>
                </a:cubicBezTo>
                <a:cubicBezTo>
                  <a:pt x="279" y="293"/>
                  <a:pt x="279" y="293"/>
                  <a:pt x="279" y="293"/>
                </a:cubicBezTo>
                <a:cubicBezTo>
                  <a:pt x="279" y="300"/>
                  <a:pt x="276" y="307"/>
                  <a:pt x="271" y="312"/>
                </a:cubicBezTo>
                <a:cubicBezTo>
                  <a:pt x="266" y="317"/>
                  <a:pt x="259" y="320"/>
                  <a:pt x="251" y="320"/>
                </a:cubicBezTo>
                <a:cubicBezTo>
                  <a:pt x="237" y="320"/>
                  <a:pt x="237" y="320"/>
                  <a:pt x="237" y="320"/>
                </a:cubicBezTo>
                <a:cubicBezTo>
                  <a:pt x="237" y="251"/>
                  <a:pt x="237" y="251"/>
                  <a:pt x="237" y="251"/>
                </a:cubicBezTo>
                <a:close/>
                <a:moveTo>
                  <a:pt x="209" y="195"/>
                </a:moveTo>
                <a:cubicBezTo>
                  <a:pt x="195" y="195"/>
                  <a:pt x="195" y="195"/>
                  <a:pt x="195" y="195"/>
                </a:cubicBezTo>
                <a:cubicBezTo>
                  <a:pt x="188" y="195"/>
                  <a:pt x="181" y="192"/>
                  <a:pt x="176" y="187"/>
                </a:cubicBezTo>
                <a:cubicBezTo>
                  <a:pt x="171" y="182"/>
                  <a:pt x="167" y="175"/>
                  <a:pt x="167" y="167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7" y="146"/>
                  <a:pt x="171" y="139"/>
                  <a:pt x="176" y="134"/>
                </a:cubicBezTo>
                <a:cubicBezTo>
                  <a:pt x="181" y="129"/>
                  <a:pt x="188" y="125"/>
                  <a:pt x="195" y="125"/>
                </a:cubicBezTo>
                <a:cubicBezTo>
                  <a:pt x="209" y="125"/>
                  <a:pt x="209" y="125"/>
                  <a:pt x="209" y="125"/>
                </a:cubicBezTo>
                <a:lnTo>
                  <a:pt x="209" y="19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9" name="Freeform 15"/>
          <p:cNvSpPr>
            <a:spLocks noEditPoints="1"/>
          </p:cNvSpPr>
          <p:nvPr userDrawn="1"/>
        </p:nvSpPr>
        <p:spPr bwMode="auto">
          <a:xfrm>
            <a:off x="1607359" y="5397268"/>
            <a:ext cx="431560" cy="349841"/>
          </a:xfrm>
          <a:custGeom>
            <a:avLst/>
            <a:gdLst>
              <a:gd name="T0" fmla="*/ 151 w 269"/>
              <a:gd name="T1" fmla="*/ 0 h 218"/>
              <a:gd name="T2" fmla="*/ 33 w 269"/>
              <a:gd name="T3" fmla="*/ 73 h 218"/>
              <a:gd name="T4" fmla="*/ 33 w 269"/>
              <a:gd name="T5" fmla="*/ 77 h 218"/>
              <a:gd name="T6" fmla="*/ 10 w 269"/>
              <a:gd name="T7" fmla="*/ 81 h 218"/>
              <a:gd name="T8" fmla="*/ 9 w 269"/>
              <a:gd name="T9" fmla="*/ 81 h 218"/>
              <a:gd name="T10" fmla="*/ 0 w 269"/>
              <a:gd name="T11" fmla="*/ 92 h 218"/>
              <a:gd name="T12" fmla="*/ 0 w 269"/>
              <a:gd name="T13" fmla="*/ 155 h 218"/>
              <a:gd name="T14" fmla="*/ 68 w 269"/>
              <a:gd name="T15" fmla="*/ 217 h 218"/>
              <a:gd name="T16" fmla="*/ 71 w 269"/>
              <a:gd name="T17" fmla="*/ 218 h 218"/>
              <a:gd name="T18" fmla="*/ 79 w 269"/>
              <a:gd name="T19" fmla="*/ 214 h 218"/>
              <a:gd name="T20" fmla="*/ 82 w 269"/>
              <a:gd name="T21" fmla="*/ 206 h 218"/>
              <a:gd name="T22" fmla="*/ 82 w 269"/>
              <a:gd name="T23" fmla="*/ 152 h 218"/>
              <a:gd name="T24" fmla="*/ 130 w 269"/>
              <a:gd name="T25" fmla="*/ 107 h 218"/>
              <a:gd name="T26" fmla="*/ 123 w 269"/>
              <a:gd name="T27" fmla="*/ 128 h 218"/>
              <a:gd name="T28" fmla="*/ 123 w 269"/>
              <a:gd name="T29" fmla="*/ 131 h 218"/>
              <a:gd name="T30" fmla="*/ 123 w 269"/>
              <a:gd name="T31" fmla="*/ 133 h 218"/>
              <a:gd name="T32" fmla="*/ 123 w 269"/>
              <a:gd name="T33" fmla="*/ 193 h 218"/>
              <a:gd name="T34" fmla="*/ 133 w 269"/>
              <a:gd name="T35" fmla="*/ 204 h 218"/>
              <a:gd name="T36" fmla="*/ 151 w 269"/>
              <a:gd name="T37" fmla="*/ 205 h 218"/>
              <a:gd name="T38" fmla="*/ 269 w 269"/>
              <a:gd name="T39" fmla="*/ 133 h 218"/>
              <a:gd name="T40" fmla="*/ 269 w 269"/>
              <a:gd name="T41" fmla="*/ 73 h 218"/>
              <a:gd name="T42" fmla="*/ 151 w 269"/>
              <a:gd name="T43" fmla="*/ 0 h 218"/>
              <a:gd name="T44" fmla="*/ 68 w 269"/>
              <a:gd name="T45" fmla="*/ 134 h 218"/>
              <a:gd name="T46" fmla="*/ 21 w 269"/>
              <a:gd name="T47" fmla="*/ 98 h 218"/>
              <a:gd name="T48" fmla="*/ 127 w 269"/>
              <a:gd name="T49" fmla="*/ 82 h 218"/>
              <a:gd name="T50" fmla="*/ 68 w 269"/>
              <a:gd name="T51" fmla="*/ 134 h 218"/>
              <a:gd name="T52" fmla="*/ 151 w 269"/>
              <a:gd name="T53" fmla="*/ 123 h 218"/>
              <a:gd name="T54" fmla="*/ 148 w 269"/>
              <a:gd name="T55" fmla="*/ 123 h 218"/>
              <a:gd name="T56" fmla="*/ 162 w 269"/>
              <a:gd name="T57" fmla="*/ 76 h 218"/>
              <a:gd name="T58" fmla="*/ 154 w 269"/>
              <a:gd name="T59" fmla="*/ 62 h 218"/>
              <a:gd name="T60" fmla="*/ 149 w 269"/>
              <a:gd name="T61" fmla="*/ 62 h 218"/>
              <a:gd name="T62" fmla="*/ 147 w 269"/>
              <a:gd name="T63" fmla="*/ 62 h 218"/>
              <a:gd name="T64" fmla="*/ 55 w 269"/>
              <a:gd name="T65" fmla="*/ 74 h 218"/>
              <a:gd name="T66" fmla="*/ 55 w 269"/>
              <a:gd name="T67" fmla="*/ 73 h 218"/>
              <a:gd name="T68" fmla="*/ 151 w 269"/>
              <a:gd name="T69" fmla="*/ 22 h 218"/>
              <a:gd name="T70" fmla="*/ 247 w 269"/>
              <a:gd name="T71" fmla="*/ 73 h 218"/>
              <a:gd name="T72" fmla="*/ 151 w 269"/>
              <a:gd name="T73" fmla="*/ 12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9" h="218">
                <a:moveTo>
                  <a:pt x="151" y="0"/>
                </a:moveTo>
                <a:cubicBezTo>
                  <a:pt x="85" y="0"/>
                  <a:pt x="33" y="32"/>
                  <a:pt x="33" y="73"/>
                </a:cubicBezTo>
                <a:cubicBezTo>
                  <a:pt x="33" y="74"/>
                  <a:pt x="33" y="76"/>
                  <a:pt x="33" y="77"/>
                </a:cubicBezTo>
                <a:cubicBezTo>
                  <a:pt x="10" y="81"/>
                  <a:pt x="10" y="81"/>
                  <a:pt x="10" y="81"/>
                </a:cubicBezTo>
                <a:cubicBezTo>
                  <a:pt x="10" y="81"/>
                  <a:pt x="10" y="81"/>
                  <a:pt x="9" y="81"/>
                </a:cubicBezTo>
                <a:cubicBezTo>
                  <a:pt x="4" y="82"/>
                  <a:pt x="0" y="86"/>
                  <a:pt x="0" y="92"/>
                </a:cubicBezTo>
                <a:cubicBezTo>
                  <a:pt x="0" y="155"/>
                  <a:pt x="0" y="155"/>
                  <a:pt x="0" y="155"/>
                </a:cubicBezTo>
                <a:cubicBezTo>
                  <a:pt x="2" y="182"/>
                  <a:pt x="28" y="206"/>
                  <a:pt x="68" y="217"/>
                </a:cubicBezTo>
                <a:cubicBezTo>
                  <a:pt x="69" y="217"/>
                  <a:pt x="70" y="218"/>
                  <a:pt x="71" y="218"/>
                </a:cubicBezTo>
                <a:cubicBezTo>
                  <a:pt x="74" y="218"/>
                  <a:pt x="76" y="216"/>
                  <a:pt x="79" y="214"/>
                </a:cubicBezTo>
                <a:cubicBezTo>
                  <a:pt x="81" y="212"/>
                  <a:pt x="82" y="209"/>
                  <a:pt x="82" y="206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96" y="139"/>
                  <a:pt x="115" y="122"/>
                  <a:pt x="130" y="107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3" y="129"/>
                  <a:pt x="123" y="130"/>
                  <a:pt x="123" y="131"/>
                </a:cubicBezTo>
                <a:cubicBezTo>
                  <a:pt x="123" y="132"/>
                  <a:pt x="123" y="132"/>
                  <a:pt x="123" y="133"/>
                </a:cubicBezTo>
                <a:cubicBezTo>
                  <a:pt x="123" y="193"/>
                  <a:pt x="123" y="193"/>
                  <a:pt x="123" y="193"/>
                </a:cubicBezTo>
                <a:cubicBezTo>
                  <a:pt x="123" y="199"/>
                  <a:pt x="127" y="204"/>
                  <a:pt x="133" y="204"/>
                </a:cubicBezTo>
                <a:cubicBezTo>
                  <a:pt x="133" y="204"/>
                  <a:pt x="145" y="205"/>
                  <a:pt x="151" y="205"/>
                </a:cubicBezTo>
                <a:cubicBezTo>
                  <a:pt x="217" y="205"/>
                  <a:pt x="269" y="173"/>
                  <a:pt x="269" y="133"/>
                </a:cubicBezTo>
                <a:cubicBezTo>
                  <a:pt x="269" y="73"/>
                  <a:pt x="269" y="73"/>
                  <a:pt x="269" y="73"/>
                </a:cubicBezTo>
                <a:cubicBezTo>
                  <a:pt x="269" y="32"/>
                  <a:pt x="217" y="0"/>
                  <a:pt x="151" y="0"/>
                </a:cubicBezTo>
                <a:close/>
                <a:moveTo>
                  <a:pt x="68" y="134"/>
                </a:moveTo>
                <a:cubicBezTo>
                  <a:pt x="46" y="127"/>
                  <a:pt x="26" y="111"/>
                  <a:pt x="21" y="98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12" y="96"/>
                  <a:pt x="83" y="121"/>
                  <a:pt x="68" y="134"/>
                </a:cubicBezTo>
                <a:close/>
                <a:moveTo>
                  <a:pt x="151" y="123"/>
                </a:moveTo>
                <a:cubicBezTo>
                  <a:pt x="150" y="123"/>
                  <a:pt x="149" y="123"/>
                  <a:pt x="148" y="123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3" y="70"/>
                  <a:pt x="160" y="64"/>
                  <a:pt x="154" y="62"/>
                </a:cubicBezTo>
                <a:cubicBezTo>
                  <a:pt x="152" y="62"/>
                  <a:pt x="151" y="62"/>
                  <a:pt x="149" y="62"/>
                </a:cubicBezTo>
                <a:cubicBezTo>
                  <a:pt x="149" y="62"/>
                  <a:pt x="148" y="62"/>
                  <a:pt x="147" y="62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4"/>
                  <a:pt x="55" y="73"/>
                  <a:pt x="55" y="73"/>
                </a:cubicBezTo>
                <a:cubicBezTo>
                  <a:pt x="55" y="45"/>
                  <a:pt x="99" y="22"/>
                  <a:pt x="151" y="22"/>
                </a:cubicBezTo>
                <a:cubicBezTo>
                  <a:pt x="203" y="22"/>
                  <a:pt x="247" y="45"/>
                  <a:pt x="247" y="73"/>
                </a:cubicBezTo>
                <a:cubicBezTo>
                  <a:pt x="247" y="100"/>
                  <a:pt x="203" y="123"/>
                  <a:pt x="151" y="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2" name="Freeform 20"/>
          <p:cNvSpPr>
            <a:spLocks noEditPoints="1"/>
          </p:cNvSpPr>
          <p:nvPr userDrawn="1"/>
        </p:nvSpPr>
        <p:spPr bwMode="auto">
          <a:xfrm>
            <a:off x="1598635" y="5987579"/>
            <a:ext cx="449008" cy="391159"/>
          </a:xfrm>
          <a:custGeom>
            <a:avLst/>
            <a:gdLst>
              <a:gd name="T0" fmla="*/ 271 w 280"/>
              <a:gd name="T1" fmla="*/ 226 h 244"/>
              <a:gd name="T2" fmla="*/ 9 w 280"/>
              <a:gd name="T3" fmla="*/ 226 h 244"/>
              <a:gd name="T4" fmla="*/ 0 w 280"/>
              <a:gd name="T5" fmla="*/ 235 h 244"/>
              <a:gd name="T6" fmla="*/ 9 w 280"/>
              <a:gd name="T7" fmla="*/ 244 h 244"/>
              <a:gd name="T8" fmla="*/ 271 w 280"/>
              <a:gd name="T9" fmla="*/ 244 h 244"/>
              <a:gd name="T10" fmla="*/ 280 w 280"/>
              <a:gd name="T11" fmla="*/ 235 h 244"/>
              <a:gd name="T12" fmla="*/ 271 w 280"/>
              <a:gd name="T13" fmla="*/ 226 h 244"/>
              <a:gd name="T14" fmla="*/ 40 w 280"/>
              <a:gd name="T15" fmla="*/ 168 h 244"/>
              <a:gd name="T16" fmla="*/ 75 w 280"/>
              <a:gd name="T17" fmla="*/ 133 h 244"/>
              <a:gd name="T18" fmla="*/ 72 w 280"/>
              <a:gd name="T19" fmla="*/ 120 h 244"/>
              <a:gd name="T20" fmla="*/ 95 w 280"/>
              <a:gd name="T21" fmla="*/ 97 h 244"/>
              <a:gd name="T22" fmla="*/ 110 w 280"/>
              <a:gd name="T23" fmla="*/ 100 h 244"/>
              <a:gd name="T24" fmla="*/ 117 w 280"/>
              <a:gd name="T25" fmla="*/ 100 h 244"/>
              <a:gd name="T26" fmla="*/ 145 w 280"/>
              <a:gd name="T27" fmla="*/ 142 h 244"/>
              <a:gd name="T28" fmla="*/ 139 w 280"/>
              <a:gd name="T29" fmla="*/ 162 h 244"/>
              <a:gd name="T30" fmla="*/ 174 w 280"/>
              <a:gd name="T31" fmla="*/ 196 h 244"/>
              <a:gd name="T32" fmla="*/ 209 w 280"/>
              <a:gd name="T33" fmla="*/ 162 h 244"/>
              <a:gd name="T34" fmla="*/ 201 w 280"/>
              <a:gd name="T35" fmla="*/ 140 h 244"/>
              <a:gd name="T36" fmla="*/ 238 w 280"/>
              <a:gd name="T37" fmla="*/ 69 h 244"/>
              <a:gd name="T38" fmla="*/ 241 w 280"/>
              <a:gd name="T39" fmla="*/ 69 h 244"/>
              <a:gd name="T40" fmla="*/ 276 w 280"/>
              <a:gd name="T41" fmla="*/ 34 h 244"/>
              <a:gd name="T42" fmla="*/ 241 w 280"/>
              <a:gd name="T43" fmla="*/ 0 h 244"/>
              <a:gd name="T44" fmla="*/ 207 w 280"/>
              <a:gd name="T45" fmla="*/ 34 h 244"/>
              <a:gd name="T46" fmla="*/ 215 w 280"/>
              <a:gd name="T47" fmla="*/ 56 h 244"/>
              <a:gd name="T48" fmla="*/ 177 w 280"/>
              <a:gd name="T49" fmla="*/ 127 h 244"/>
              <a:gd name="T50" fmla="*/ 174 w 280"/>
              <a:gd name="T51" fmla="*/ 127 h 244"/>
              <a:gd name="T52" fmla="*/ 167 w 280"/>
              <a:gd name="T53" fmla="*/ 128 h 244"/>
              <a:gd name="T54" fmla="*/ 139 w 280"/>
              <a:gd name="T55" fmla="*/ 85 h 244"/>
              <a:gd name="T56" fmla="*/ 145 w 280"/>
              <a:gd name="T57" fmla="*/ 66 h 244"/>
              <a:gd name="T58" fmla="*/ 110 w 280"/>
              <a:gd name="T59" fmla="*/ 31 h 244"/>
              <a:gd name="T60" fmla="*/ 76 w 280"/>
              <a:gd name="T61" fmla="*/ 66 h 244"/>
              <a:gd name="T62" fmla="*/ 78 w 280"/>
              <a:gd name="T63" fmla="*/ 77 h 244"/>
              <a:gd name="T64" fmla="*/ 54 w 280"/>
              <a:gd name="T65" fmla="*/ 101 h 244"/>
              <a:gd name="T66" fmla="*/ 40 w 280"/>
              <a:gd name="T67" fmla="*/ 98 h 244"/>
              <a:gd name="T68" fmla="*/ 6 w 280"/>
              <a:gd name="T69" fmla="*/ 133 h 244"/>
              <a:gd name="T70" fmla="*/ 40 w 280"/>
              <a:gd name="T71" fmla="*/ 168 h 244"/>
              <a:gd name="T72" fmla="*/ 241 w 280"/>
              <a:gd name="T73" fmla="*/ 17 h 244"/>
              <a:gd name="T74" fmla="*/ 259 w 280"/>
              <a:gd name="T75" fmla="*/ 34 h 244"/>
              <a:gd name="T76" fmla="*/ 241 w 280"/>
              <a:gd name="T77" fmla="*/ 52 h 244"/>
              <a:gd name="T78" fmla="*/ 224 w 280"/>
              <a:gd name="T79" fmla="*/ 34 h 244"/>
              <a:gd name="T80" fmla="*/ 241 w 280"/>
              <a:gd name="T81" fmla="*/ 17 h 244"/>
              <a:gd name="T82" fmla="*/ 174 w 280"/>
              <a:gd name="T83" fmla="*/ 144 h 244"/>
              <a:gd name="T84" fmla="*/ 192 w 280"/>
              <a:gd name="T85" fmla="*/ 162 h 244"/>
              <a:gd name="T86" fmla="*/ 174 w 280"/>
              <a:gd name="T87" fmla="*/ 179 h 244"/>
              <a:gd name="T88" fmla="*/ 156 w 280"/>
              <a:gd name="T89" fmla="*/ 162 h 244"/>
              <a:gd name="T90" fmla="*/ 174 w 280"/>
              <a:gd name="T91" fmla="*/ 144 h 244"/>
              <a:gd name="T92" fmla="*/ 110 w 280"/>
              <a:gd name="T93" fmla="*/ 48 h 244"/>
              <a:gd name="T94" fmla="*/ 128 w 280"/>
              <a:gd name="T95" fmla="*/ 66 h 244"/>
              <a:gd name="T96" fmla="*/ 110 w 280"/>
              <a:gd name="T97" fmla="*/ 84 h 244"/>
              <a:gd name="T98" fmla="*/ 93 w 280"/>
              <a:gd name="T99" fmla="*/ 66 h 244"/>
              <a:gd name="T100" fmla="*/ 110 w 280"/>
              <a:gd name="T101" fmla="*/ 48 h 244"/>
              <a:gd name="T102" fmla="*/ 40 w 280"/>
              <a:gd name="T103" fmla="*/ 115 h 244"/>
              <a:gd name="T104" fmla="*/ 58 w 280"/>
              <a:gd name="T105" fmla="*/ 133 h 244"/>
              <a:gd name="T106" fmla="*/ 40 w 280"/>
              <a:gd name="T107" fmla="*/ 151 h 244"/>
              <a:gd name="T108" fmla="*/ 23 w 280"/>
              <a:gd name="T109" fmla="*/ 133 h 244"/>
              <a:gd name="T110" fmla="*/ 40 w 280"/>
              <a:gd name="T111" fmla="*/ 1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44">
                <a:moveTo>
                  <a:pt x="271" y="226"/>
                </a:moveTo>
                <a:cubicBezTo>
                  <a:pt x="9" y="226"/>
                  <a:pt x="9" y="226"/>
                  <a:pt x="9" y="226"/>
                </a:cubicBezTo>
                <a:cubicBezTo>
                  <a:pt x="4" y="226"/>
                  <a:pt x="0" y="230"/>
                  <a:pt x="0" y="235"/>
                </a:cubicBezTo>
                <a:cubicBezTo>
                  <a:pt x="0" y="240"/>
                  <a:pt x="4" y="244"/>
                  <a:pt x="9" y="244"/>
                </a:cubicBezTo>
                <a:cubicBezTo>
                  <a:pt x="271" y="244"/>
                  <a:pt x="271" y="244"/>
                  <a:pt x="271" y="244"/>
                </a:cubicBezTo>
                <a:cubicBezTo>
                  <a:pt x="276" y="244"/>
                  <a:pt x="280" y="240"/>
                  <a:pt x="280" y="235"/>
                </a:cubicBezTo>
                <a:cubicBezTo>
                  <a:pt x="280" y="230"/>
                  <a:pt x="276" y="226"/>
                  <a:pt x="271" y="226"/>
                </a:cubicBezTo>
                <a:close/>
                <a:moveTo>
                  <a:pt x="40" y="168"/>
                </a:moveTo>
                <a:cubicBezTo>
                  <a:pt x="60" y="168"/>
                  <a:pt x="75" y="152"/>
                  <a:pt x="75" y="133"/>
                </a:cubicBezTo>
                <a:cubicBezTo>
                  <a:pt x="75" y="128"/>
                  <a:pt x="74" y="124"/>
                  <a:pt x="72" y="120"/>
                </a:cubicBezTo>
                <a:cubicBezTo>
                  <a:pt x="95" y="97"/>
                  <a:pt x="95" y="97"/>
                  <a:pt x="95" y="97"/>
                </a:cubicBezTo>
                <a:cubicBezTo>
                  <a:pt x="100" y="99"/>
                  <a:pt x="105" y="100"/>
                  <a:pt x="110" y="100"/>
                </a:cubicBezTo>
                <a:cubicBezTo>
                  <a:pt x="113" y="100"/>
                  <a:pt x="115" y="100"/>
                  <a:pt x="117" y="100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1" y="148"/>
                  <a:pt x="139" y="154"/>
                  <a:pt x="139" y="162"/>
                </a:cubicBezTo>
                <a:cubicBezTo>
                  <a:pt x="139" y="181"/>
                  <a:pt x="155" y="196"/>
                  <a:pt x="174" y="196"/>
                </a:cubicBezTo>
                <a:cubicBezTo>
                  <a:pt x="193" y="196"/>
                  <a:pt x="209" y="181"/>
                  <a:pt x="209" y="162"/>
                </a:cubicBezTo>
                <a:cubicBezTo>
                  <a:pt x="209" y="153"/>
                  <a:pt x="205" y="146"/>
                  <a:pt x="201" y="140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9" y="69"/>
                  <a:pt x="240" y="69"/>
                  <a:pt x="241" y="69"/>
                </a:cubicBezTo>
                <a:cubicBezTo>
                  <a:pt x="260" y="69"/>
                  <a:pt x="276" y="54"/>
                  <a:pt x="276" y="34"/>
                </a:cubicBezTo>
                <a:cubicBezTo>
                  <a:pt x="276" y="15"/>
                  <a:pt x="260" y="0"/>
                  <a:pt x="241" y="0"/>
                </a:cubicBezTo>
                <a:cubicBezTo>
                  <a:pt x="222" y="0"/>
                  <a:pt x="207" y="15"/>
                  <a:pt x="207" y="34"/>
                </a:cubicBezTo>
                <a:cubicBezTo>
                  <a:pt x="207" y="43"/>
                  <a:pt x="210" y="50"/>
                  <a:pt x="215" y="56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76" y="127"/>
                  <a:pt x="175" y="127"/>
                  <a:pt x="174" y="127"/>
                </a:cubicBezTo>
                <a:cubicBezTo>
                  <a:pt x="172" y="127"/>
                  <a:pt x="170" y="127"/>
                  <a:pt x="167" y="128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43" y="79"/>
                  <a:pt x="145" y="73"/>
                  <a:pt x="145" y="66"/>
                </a:cubicBezTo>
                <a:cubicBezTo>
                  <a:pt x="145" y="47"/>
                  <a:pt x="129" y="31"/>
                  <a:pt x="110" y="31"/>
                </a:cubicBezTo>
                <a:cubicBezTo>
                  <a:pt x="91" y="31"/>
                  <a:pt x="76" y="47"/>
                  <a:pt x="76" y="66"/>
                </a:cubicBezTo>
                <a:cubicBezTo>
                  <a:pt x="76" y="70"/>
                  <a:pt x="76" y="73"/>
                  <a:pt x="78" y="7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0" y="99"/>
                  <a:pt x="45" y="98"/>
                  <a:pt x="40" y="98"/>
                </a:cubicBezTo>
                <a:cubicBezTo>
                  <a:pt x="21" y="98"/>
                  <a:pt x="6" y="114"/>
                  <a:pt x="6" y="133"/>
                </a:cubicBezTo>
                <a:cubicBezTo>
                  <a:pt x="6" y="152"/>
                  <a:pt x="21" y="168"/>
                  <a:pt x="40" y="168"/>
                </a:cubicBezTo>
                <a:close/>
                <a:moveTo>
                  <a:pt x="241" y="17"/>
                </a:moveTo>
                <a:cubicBezTo>
                  <a:pt x="251" y="17"/>
                  <a:pt x="259" y="25"/>
                  <a:pt x="259" y="34"/>
                </a:cubicBezTo>
                <a:cubicBezTo>
                  <a:pt x="259" y="44"/>
                  <a:pt x="251" y="52"/>
                  <a:pt x="241" y="52"/>
                </a:cubicBezTo>
                <a:cubicBezTo>
                  <a:pt x="232" y="52"/>
                  <a:pt x="224" y="44"/>
                  <a:pt x="224" y="34"/>
                </a:cubicBezTo>
                <a:cubicBezTo>
                  <a:pt x="224" y="25"/>
                  <a:pt x="232" y="17"/>
                  <a:pt x="241" y="17"/>
                </a:cubicBezTo>
                <a:close/>
                <a:moveTo>
                  <a:pt x="174" y="144"/>
                </a:moveTo>
                <a:cubicBezTo>
                  <a:pt x="184" y="144"/>
                  <a:pt x="192" y="152"/>
                  <a:pt x="192" y="162"/>
                </a:cubicBezTo>
                <a:cubicBezTo>
                  <a:pt x="192" y="171"/>
                  <a:pt x="184" y="179"/>
                  <a:pt x="174" y="179"/>
                </a:cubicBezTo>
                <a:cubicBezTo>
                  <a:pt x="164" y="179"/>
                  <a:pt x="156" y="171"/>
                  <a:pt x="156" y="162"/>
                </a:cubicBezTo>
                <a:cubicBezTo>
                  <a:pt x="156" y="152"/>
                  <a:pt x="164" y="144"/>
                  <a:pt x="174" y="144"/>
                </a:cubicBezTo>
                <a:close/>
                <a:moveTo>
                  <a:pt x="110" y="48"/>
                </a:moveTo>
                <a:cubicBezTo>
                  <a:pt x="120" y="48"/>
                  <a:pt x="128" y="56"/>
                  <a:pt x="128" y="66"/>
                </a:cubicBezTo>
                <a:cubicBezTo>
                  <a:pt x="128" y="76"/>
                  <a:pt x="120" y="84"/>
                  <a:pt x="110" y="84"/>
                </a:cubicBezTo>
                <a:cubicBezTo>
                  <a:pt x="100" y="84"/>
                  <a:pt x="93" y="76"/>
                  <a:pt x="93" y="66"/>
                </a:cubicBezTo>
                <a:cubicBezTo>
                  <a:pt x="93" y="56"/>
                  <a:pt x="100" y="48"/>
                  <a:pt x="110" y="48"/>
                </a:cubicBezTo>
                <a:close/>
                <a:moveTo>
                  <a:pt x="40" y="115"/>
                </a:moveTo>
                <a:cubicBezTo>
                  <a:pt x="50" y="115"/>
                  <a:pt x="58" y="123"/>
                  <a:pt x="58" y="133"/>
                </a:cubicBezTo>
                <a:cubicBezTo>
                  <a:pt x="58" y="143"/>
                  <a:pt x="50" y="151"/>
                  <a:pt x="40" y="151"/>
                </a:cubicBezTo>
                <a:cubicBezTo>
                  <a:pt x="31" y="151"/>
                  <a:pt x="23" y="143"/>
                  <a:pt x="23" y="133"/>
                </a:cubicBezTo>
                <a:cubicBezTo>
                  <a:pt x="23" y="123"/>
                  <a:pt x="31" y="115"/>
                  <a:pt x="40" y="1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2" name="Freeform 47"/>
          <p:cNvSpPr>
            <a:spLocks noEditPoints="1"/>
          </p:cNvSpPr>
          <p:nvPr userDrawn="1"/>
        </p:nvSpPr>
        <p:spPr bwMode="auto">
          <a:xfrm>
            <a:off x="5559392" y="3404197"/>
            <a:ext cx="410668" cy="484980"/>
          </a:xfrm>
          <a:custGeom>
            <a:avLst/>
            <a:gdLst>
              <a:gd name="T0" fmla="*/ 184 w 368"/>
              <a:gd name="T1" fmla="*/ 136 h 435"/>
              <a:gd name="T2" fmla="*/ 137 w 368"/>
              <a:gd name="T3" fmla="*/ 183 h 435"/>
              <a:gd name="T4" fmla="*/ 156 w 368"/>
              <a:gd name="T5" fmla="*/ 222 h 435"/>
              <a:gd name="T6" fmla="*/ 109 w 368"/>
              <a:gd name="T7" fmla="*/ 395 h 435"/>
              <a:gd name="T8" fmla="*/ 96 w 368"/>
              <a:gd name="T9" fmla="*/ 395 h 435"/>
              <a:gd name="T10" fmla="*/ 75 w 368"/>
              <a:gd name="T11" fmla="*/ 415 h 435"/>
              <a:gd name="T12" fmla="*/ 96 w 368"/>
              <a:gd name="T13" fmla="*/ 435 h 435"/>
              <a:gd name="T14" fmla="*/ 273 w 368"/>
              <a:gd name="T15" fmla="*/ 435 h 435"/>
              <a:gd name="T16" fmla="*/ 293 w 368"/>
              <a:gd name="T17" fmla="*/ 415 h 435"/>
              <a:gd name="T18" fmla="*/ 273 w 368"/>
              <a:gd name="T19" fmla="*/ 395 h 435"/>
              <a:gd name="T20" fmla="*/ 259 w 368"/>
              <a:gd name="T21" fmla="*/ 395 h 435"/>
              <a:gd name="T22" fmla="*/ 213 w 368"/>
              <a:gd name="T23" fmla="*/ 222 h 435"/>
              <a:gd name="T24" fmla="*/ 232 w 368"/>
              <a:gd name="T25" fmla="*/ 183 h 435"/>
              <a:gd name="T26" fmla="*/ 184 w 368"/>
              <a:gd name="T27" fmla="*/ 136 h 435"/>
              <a:gd name="T28" fmla="*/ 121 w 368"/>
              <a:gd name="T29" fmla="*/ 223 h 435"/>
              <a:gd name="T30" fmla="*/ 114 w 368"/>
              <a:gd name="T31" fmla="*/ 251 h 435"/>
              <a:gd name="T32" fmla="*/ 86 w 368"/>
              <a:gd name="T33" fmla="*/ 244 h 435"/>
              <a:gd name="T34" fmla="*/ 73 w 368"/>
              <a:gd name="T35" fmla="*/ 215 h 435"/>
              <a:gd name="T36" fmla="*/ 69 w 368"/>
              <a:gd name="T37" fmla="*/ 183 h 435"/>
              <a:gd name="T38" fmla="*/ 102 w 368"/>
              <a:gd name="T39" fmla="*/ 102 h 435"/>
              <a:gd name="T40" fmla="*/ 184 w 368"/>
              <a:gd name="T41" fmla="*/ 68 h 435"/>
              <a:gd name="T42" fmla="*/ 266 w 368"/>
              <a:gd name="T43" fmla="*/ 102 h 435"/>
              <a:gd name="T44" fmla="*/ 300 w 368"/>
              <a:gd name="T45" fmla="*/ 183 h 435"/>
              <a:gd name="T46" fmla="*/ 296 w 368"/>
              <a:gd name="T47" fmla="*/ 215 h 435"/>
              <a:gd name="T48" fmla="*/ 283 w 368"/>
              <a:gd name="T49" fmla="*/ 244 h 435"/>
              <a:gd name="T50" fmla="*/ 255 w 368"/>
              <a:gd name="T51" fmla="*/ 251 h 435"/>
              <a:gd name="T52" fmla="*/ 248 w 368"/>
              <a:gd name="T53" fmla="*/ 223 h 435"/>
              <a:gd name="T54" fmla="*/ 256 w 368"/>
              <a:gd name="T55" fmla="*/ 204 h 435"/>
              <a:gd name="T56" fmla="*/ 259 w 368"/>
              <a:gd name="T57" fmla="*/ 183 h 435"/>
              <a:gd name="T58" fmla="*/ 237 w 368"/>
              <a:gd name="T59" fmla="*/ 130 h 435"/>
              <a:gd name="T60" fmla="*/ 184 w 368"/>
              <a:gd name="T61" fmla="*/ 109 h 435"/>
              <a:gd name="T62" fmla="*/ 131 w 368"/>
              <a:gd name="T63" fmla="*/ 130 h 435"/>
              <a:gd name="T64" fmla="*/ 109 w 368"/>
              <a:gd name="T65" fmla="*/ 183 h 435"/>
              <a:gd name="T66" fmla="*/ 112 w 368"/>
              <a:gd name="T67" fmla="*/ 204 h 435"/>
              <a:gd name="T68" fmla="*/ 121 w 368"/>
              <a:gd name="T69" fmla="*/ 223 h 435"/>
              <a:gd name="T70" fmla="*/ 299 w 368"/>
              <a:gd name="T71" fmla="*/ 327 h 435"/>
              <a:gd name="T72" fmla="*/ 270 w 368"/>
              <a:gd name="T73" fmla="*/ 324 h 435"/>
              <a:gd name="T74" fmla="*/ 274 w 368"/>
              <a:gd name="T75" fmla="*/ 295 h 435"/>
              <a:gd name="T76" fmla="*/ 313 w 368"/>
              <a:gd name="T77" fmla="*/ 245 h 435"/>
              <a:gd name="T78" fmla="*/ 327 w 368"/>
              <a:gd name="T79" fmla="*/ 183 h 435"/>
              <a:gd name="T80" fmla="*/ 285 w 368"/>
              <a:gd name="T81" fmla="*/ 82 h 435"/>
              <a:gd name="T82" fmla="*/ 184 w 368"/>
              <a:gd name="T83" fmla="*/ 41 h 435"/>
              <a:gd name="T84" fmla="*/ 83 w 368"/>
              <a:gd name="T85" fmla="*/ 82 h 435"/>
              <a:gd name="T86" fmla="*/ 41 w 368"/>
              <a:gd name="T87" fmla="*/ 183 h 435"/>
              <a:gd name="T88" fmla="*/ 55 w 368"/>
              <a:gd name="T89" fmla="*/ 245 h 435"/>
              <a:gd name="T90" fmla="*/ 95 w 368"/>
              <a:gd name="T91" fmla="*/ 295 h 435"/>
              <a:gd name="T92" fmla="*/ 98 w 368"/>
              <a:gd name="T93" fmla="*/ 324 h 435"/>
              <a:gd name="T94" fmla="*/ 70 w 368"/>
              <a:gd name="T95" fmla="*/ 327 h 435"/>
              <a:gd name="T96" fmla="*/ 19 w 368"/>
              <a:gd name="T97" fmla="*/ 263 h 435"/>
              <a:gd name="T98" fmla="*/ 0 w 368"/>
              <a:gd name="T99" fmla="*/ 183 h 435"/>
              <a:gd name="T100" fmla="*/ 54 w 368"/>
              <a:gd name="T101" fmla="*/ 53 h 435"/>
              <a:gd name="T102" fmla="*/ 184 w 368"/>
              <a:gd name="T103" fmla="*/ 0 h 435"/>
              <a:gd name="T104" fmla="*/ 314 w 368"/>
              <a:gd name="T105" fmla="*/ 53 h 435"/>
              <a:gd name="T106" fmla="*/ 368 w 368"/>
              <a:gd name="T107" fmla="*/ 183 h 435"/>
              <a:gd name="T108" fmla="*/ 350 w 368"/>
              <a:gd name="T109" fmla="*/ 263 h 435"/>
              <a:gd name="T110" fmla="*/ 299 w 368"/>
              <a:gd name="T111" fmla="*/ 32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8" h="435">
                <a:moveTo>
                  <a:pt x="184" y="136"/>
                </a:moveTo>
                <a:cubicBezTo>
                  <a:pt x="158" y="136"/>
                  <a:pt x="137" y="157"/>
                  <a:pt x="137" y="183"/>
                </a:cubicBezTo>
                <a:cubicBezTo>
                  <a:pt x="137" y="199"/>
                  <a:pt x="144" y="213"/>
                  <a:pt x="156" y="222"/>
                </a:cubicBezTo>
                <a:cubicBezTo>
                  <a:pt x="109" y="395"/>
                  <a:pt x="109" y="395"/>
                  <a:pt x="109" y="395"/>
                </a:cubicBezTo>
                <a:cubicBezTo>
                  <a:pt x="96" y="395"/>
                  <a:pt x="96" y="395"/>
                  <a:pt x="96" y="395"/>
                </a:cubicBezTo>
                <a:cubicBezTo>
                  <a:pt x="85" y="395"/>
                  <a:pt x="75" y="404"/>
                  <a:pt x="75" y="415"/>
                </a:cubicBezTo>
                <a:cubicBezTo>
                  <a:pt x="75" y="426"/>
                  <a:pt x="85" y="435"/>
                  <a:pt x="96" y="435"/>
                </a:cubicBezTo>
                <a:cubicBezTo>
                  <a:pt x="273" y="435"/>
                  <a:pt x="273" y="435"/>
                  <a:pt x="273" y="435"/>
                </a:cubicBezTo>
                <a:cubicBezTo>
                  <a:pt x="284" y="435"/>
                  <a:pt x="293" y="426"/>
                  <a:pt x="293" y="415"/>
                </a:cubicBezTo>
                <a:cubicBezTo>
                  <a:pt x="293" y="404"/>
                  <a:pt x="284" y="395"/>
                  <a:pt x="273" y="395"/>
                </a:cubicBezTo>
                <a:cubicBezTo>
                  <a:pt x="259" y="395"/>
                  <a:pt x="259" y="395"/>
                  <a:pt x="259" y="395"/>
                </a:cubicBezTo>
                <a:cubicBezTo>
                  <a:pt x="213" y="222"/>
                  <a:pt x="213" y="222"/>
                  <a:pt x="213" y="222"/>
                </a:cubicBezTo>
                <a:cubicBezTo>
                  <a:pt x="225" y="213"/>
                  <a:pt x="232" y="199"/>
                  <a:pt x="232" y="183"/>
                </a:cubicBezTo>
                <a:cubicBezTo>
                  <a:pt x="232" y="157"/>
                  <a:pt x="211" y="136"/>
                  <a:pt x="184" y="136"/>
                </a:cubicBezTo>
                <a:close/>
                <a:moveTo>
                  <a:pt x="121" y="223"/>
                </a:moveTo>
                <a:cubicBezTo>
                  <a:pt x="126" y="232"/>
                  <a:pt x="123" y="245"/>
                  <a:pt x="114" y="251"/>
                </a:cubicBezTo>
                <a:cubicBezTo>
                  <a:pt x="104" y="257"/>
                  <a:pt x="92" y="254"/>
                  <a:pt x="86" y="244"/>
                </a:cubicBezTo>
                <a:cubicBezTo>
                  <a:pt x="80" y="235"/>
                  <a:pt x="76" y="225"/>
                  <a:pt x="73" y="215"/>
                </a:cubicBezTo>
                <a:cubicBezTo>
                  <a:pt x="70" y="205"/>
                  <a:pt x="69" y="194"/>
                  <a:pt x="69" y="183"/>
                </a:cubicBezTo>
                <a:cubicBezTo>
                  <a:pt x="69" y="152"/>
                  <a:pt x="82" y="123"/>
                  <a:pt x="102" y="102"/>
                </a:cubicBezTo>
                <a:cubicBezTo>
                  <a:pt x="123" y="81"/>
                  <a:pt x="152" y="68"/>
                  <a:pt x="184" y="68"/>
                </a:cubicBezTo>
                <a:cubicBezTo>
                  <a:pt x="216" y="68"/>
                  <a:pt x="245" y="81"/>
                  <a:pt x="266" y="102"/>
                </a:cubicBezTo>
                <a:cubicBezTo>
                  <a:pt x="287" y="123"/>
                  <a:pt x="300" y="152"/>
                  <a:pt x="300" y="183"/>
                </a:cubicBezTo>
                <a:cubicBezTo>
                  <a:pt x="300" y="194"/>
                  <a:pt x="299" y="205"/>
                  <a:pt x="296" y="215"/>
                </a:cubicBezTo>
                <a:cubicBezTo>
                  <a:pt x="293" y="225"/>
                  <a:pt x="288" y="235"/>
                  <a:pt x="283" y="244"/>
                </a:cubicBezTo>
                <a:cubicBezTo>
                  <a:pt x="277" y="254"/>
                  <a:pt x="264" y="257"/>
                  <a:pt x="255" y="251"/>
                </a:cubicBezTo>
                <a:cubicBezTo>
                  <a:pt x="245" y="245"/>
                  <a:pt x="242" y="232"/>
                  <a:pt x="248" y="223"/>
                </a:cubicBezTo>
                <a:cubicBezTo>
                  <a:pt x="252" y="217"/>
                  <a:pt x="255" y="210"/>
                  <a:pt x="256" y="204"/>
                </a:cubicBezTo>
                <a:cubicBezTo>
                  <a:pt x="258" y="197"/>
                  <a:pt x="259" y="191"/>
                  <a:pt x="259" y="183"/>
                </a:cubicBezTo>
                <a:cubicBezTo>
                  <a:pt x="259" y="163"/>
                  <a:pt x="251" y="144"/>
                  <a:pt x="237" y="130"/>
                </a:cubicBezTo>
                <a:cubicBezTo>
                  <a:pt x="224" y="117"/>
                  <a:pt x="205" y="109"/>
                  <a:pt x="184" y="109"/>
                </a:cubicBezTo>
                <a:cubicBezTo>
                  <a:pt x="164" y="109"/>
                  <a:pt x="145" y="117"/>
                  <a:pt x="131" y="130"/>
                </a:cubicBezTo>
                <a:cubicBezTo>
                  <a:pt x="118" y="144"/>
                  <a:pt x="109" y="163"/>
                  <a:pt x="109" y="183"/>
                </a:cubicBezTo>
                <a:cubicBezTo>
                  <a:pt x="109" y="191"/>
                  <a:pt x="110" y="197"/>
                  <a:pt x="112" y="204"/>
                </a:cubicBezTo>
                <a:cubicBezTo>
                  <a:pt x="114" y="210"/>
                  <a:pt x="117" y="217"/>
                  <a:pt x="121" y="223"/>
                </a:cubicBezTo>
                <a:close/>
                <a:moveTo>
                  <a:pt x="299" y="327"/>
                </a:moveTo>
                <a:cubicBezTo>
                  <a:pt x="290" y="334"/>
                  <a:pt x="277" y="333"/>
                  <a:pt x="270" y="324"/>
                </a:cubicBezTo>
                <a:cubicBezTo>
                  <a:pt x="263" y="315"/>
                  <a:pt x="265" y="302"/>
                  <a:pt x="274" y="295"/>
                </a:cubicBezTo>
                <a:cubicBezTo>
                  <a:pt x="290" y="282"/>
                  <a:pt x="304" y="265"/>
                  <a:pt x="313" y="245"/>
                </a:cubicBezTo>
                <a:cubicBezTo>
                  <a:pt x="322" y="227"/>
                  <a:pt x="327" y="206"/>
                  <a:pt x="327" y="183"/>
                </a:cubicBezTo>
                <a:cubicBezTo>
                  <a:pt x="327" y="144"/>
                  <a:pt x="311" y="108"/>
                  <a:pt x="285" y="82"/>
                </a:cubicBezTo>
                <a:cubicBezTo>
                  <a:pt x="260" y="56"/>
                  <a:pt x="224" y="41"/>
                  <a:pt x="184" y="41"/>
                </a:cubicBezTo>
                <a:cubicBezTo>
                  <a:pt x="145" y="41"/>
                  <a:pt x="109" y="56"/>
                  <a:pt x="83" y="82"/>
                </a:cubicBezTo>
                <a:cubicBezTo>
                  <a:pt x="57" y="108"/>
                  <a:pt x="41" y="144"/>
                  <a:pt x="41" y="183"/>
                </a:cubicBezTo>
                <a:cubicBezTo>
                  <a:pt x="41" y="206"/>
                  <a:pt x="46" y="227"/>
                  <a:pt x="55" y="245"/>
                </a:cubicBezTo>
                <a:cubicBezTo>
                  <a:pt x="65" y="265"/>
                  <a:pt x="78" y="282"/>
                  <a:pt x="95" y="295"/>
                </a:cubicBezTo>
                <a:cubicBezTo>
                  <a:pt x="104" y="302"/>
                  <a:pt x="105" y="315"/>
                  <a:pt x="98" y="324"/>
                </a:cubicBezTo>
                <a:cubicBezTo>
                  <a:pt x="91" y="333"/>
                  <a:pt x="78" y="334"/>
                  <a:pt x="70" y="327"/>
                </a:cubicBezTo>
                <a:cubicBezTo>
                  <a:pt x="48" y="310"/>
                  <a:pt x="31" y="288"/>
                  <a:pt x="19" y="263"/>
                </a:cubicBezTo>
                <a:cubicBezTo>
                  <a:pt x="7" y="239"/>
                  <a:pt x="0" y="212"/>
                  <a:pt x="0" y="183"/>
                </a:cubicBezTo>
                <a:cubicBezTo>
                  <a:pt x="0" y="133"/>
                  <a:pt x="21" y="87"/>
                  <a:pt x="54" y="53"/>
                </a:cubicBezTo>
                <a:cubicBezTo>
                  <a:pt x="88" y="20"/>
                  <a:pt x="134" y="0"/>
                  <a:pt x="184" y="0"/>
                </a:cubicBezTo>
                <a:cubicBezTo>
                  <a:pt x="235" y="0"/>
                  <a:pt x="281" y="20"/>
                  <a:pt x="314" y="53"/>
                </a:cubicBezTo>
                <a:cubicBezTo>
                  <a:pt x="348" y="87"/>
                  <a:pt x="368" y="133"/>
                  <a:pt x="368" y="183"/>
                </a:cubicBezTo>
                <a:cubicBezTo>
                  <a:pt x="368" y="212"/>
                  <a:pt x="362" y="239"/>
                  <a:pt x="350" y="263"/>
                </a:cubicBezTo>
                <a:cubicBezTo>
                  <a:pt x="338" y="288"/>
                  <a:pt x="320" y="310"/>
                  <a:pt x="299" y="3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1" name="Freeform 53"/>
          <p:cNvSpPr>
            <a:spLocks noEditPoints="1"/>
          </p:cNvSpPr>
          <p:nvPr userDrawn="1"/>
        </p:nvSpPr>
        <p:spPr bwMode="auto">
          <a:xfrm>
            <a:off x="5585410" y="2150679"/>
            <a:ext cx="358633" cy="477662"/>
          </a:xfrm>
          <a:custGeom>
            <a:avLst/>
            <a:gdLst>
              <a:gd name="T0" fmla="*/ 42 w 332"/>
              <a:gd name="T1" fmla="*/ 0 h 442"/>
              <a:gd name="T2" fmla="*/ 290 w 332"/>
              <a:gd name="T3" fmla="*/ 0 h 442"/>
              <a:gd name="T4" fmla="*/ 332 w 332"/>
              <a:gd name="T5" fmla="*/ 41 h 442"/>
              <a:gd name="T6" fmla="*/ 332 w 332"/>
              <a:gd name="T7" fmla="*/ 401 h 442"/>
              <a:gd name="T8" fmla="*/ 290 w 332"/>
              <a:gd name="T9" fmla="*/ 442 h 442"/>
              <a:gd name="T10" fmla="*/ 221 w 332"/>
              <a:gd name="T11" fmla="*/ 442 h 442"/>
              <a:gd name="T12" fmla="*/ 111 w 332"/>
              <a:gd name="T13" fmla="*/ 442 h 442"/>
              <a:gd name="T14" fmla="*/ 42 w 332"/>
              <a:gd name="T15" fmla="*/ 442 h 442"/>
              <a:gd name="T16" fmla="*/ 0 w 332"/>
              <a:gd name="T17" fmla="*/ 401 h 442"/>
              <a:gd name="T18" fmla="*/ 0 w 332"/>
              <a:gd name="T19" fmla="*/ 41 h 442"/>
              <a:gd name="T20" fmla="*/ 42 w 332"/>
              <a:gd name="T21" fmla="*/ 0 h 442"/>
              <a:gd name="T22" fmla="*/ 55 w 332"/>
              <a:gd name="T23" fmla="*/ 41 h 442"/>
              <a:gd name="T24" fmla="*/ 42 w 332"/>
              <a:gd name="T25" fmla="*/ 55 h 442"/>
              <a:gd name="T26" fmla="*/ 42 w 332"/>
              <a:gd name="T27" fmla="*/ 318 h 442"/>
              <a:gd name="T28" fmla="*/ 55 w 332"/>
              <a:gd name="T29" fmla="*/ 332 h 442"/>
              <a:gd name="T30" fmla="*/ 277 w 332"/>
              <a:gd name="T31" fmla="*/ 332 h 442"/>
              <a:gd name="T32" fmla="*/ 290 w 332"/>
              <a:gd name="T33" fmla="*/ 318 h 442"/>
              <a:gd name="T34" fmla="*/ 290 w 332"/>
              <a:gd name="T35" fmla="*/ 55 h 442"/>
              <a:gd name="T36" fmla="*/ 277 w 332"/>
              <a:gd name="T37" fmla="*/ 41 h 442"/>
              <a:gd name="T38" fmla="*/ 55 w 332"/>
              <a:gd name="T39" fmla="*/ 41 h 442"/>
              <a:gd name="T40" fmla="*/ 166 w 332"/>
              <a:gd name="T41" fmla="*/ 366 h 442"/>
              <a:gd name="T42" fmla="*/ 145 w 332"/>
              <a:gd name="T43" fmla="*/ 387 h 442"/>
              <a:gd name="T44" fmla="*/ 166 w 332"/>
              <a:gd name="T45" fmla="*/ 408 h 442"/>
              <a:gd name="T46" fmla="*/ 187 w 332"/>
              <a:gd name="T47" fmla="*/ 387 h 442"/>
              <a:gd name="T48" fmla="*/ 166 w 332"/>
              <a:gd name="T49" fmla="*/ 366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2" h="442">
                <a:moveTo>
                  <a:pt x="42" y="0"/>
                </a:moveTo>
                <a:cubicBezTo>
                  <a:pt x="290" y="0"/>
                  <a:pt x="290" y="0"/>
                  <a:pt x="290" y="0"/>
                </a:cubicBezTo>
                <a:cubicBezTo>
                  <a:pt x="313" y="0"/>
                  <a:pt x="332" y="19"/>
                  <a:pt x="332" y="41"/>
                </a:cubicBezTo>
                <a:cubicBezTo>
                  <a:pt x="332" y="401"/>
                  <a:pt x="332" y="401"/>
                  <a:pt x="332" y="401"/>
                </a:cubicBezTo>
                <a:cubicBezTo>
                  <a:pt x="332" y="424"/>
                  <a:pt x="313" y="442"/>
                  <a:pt x="290" y="442"/>
                </a:cubicBezTo>
                <a:cubicBezTo>
                  <a:pt x="221" y="442"/>
                  <a:pt x="221" y="442"/>
                  <a:pt x="221" y="442"/>
                </a:cubicBezTo>
                <a:cubicBezTo>
                  <a:pt x="111" y="442"/>
                  <a:pt x="111" y="442"/>
                  <a:pt x="111" y="442"/>
                </a:cubicBezTo>
                <a:cubicBezTo>
                  <a:pt x="42" y="442"/>
                  <a:pt x="42" y="442"/>
                  <a:pt x="42" y="442"/>
                </a:cubicBezTo>
                <a:cubicBezTo>
                  <a:pt x="19" y="442"/>
                  <a:pt x="0" y="424"/>
                  <a:pt x="0" y="40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9"/>
                  <a:pt x="19" y="0"/>
                  <a:pt x="42" y="0"/>
                </a:cubicBezTo>
                <a:close/>
                <a:moveTo>
                  <a:pt x="55" y="41"/>
                </a:moveTo>
                <a:cubicBezTo>
                  <a:pt x="48" y="41"/>
                  <a:pt x="42" y="48"/>
                  <a:pt x="42" y="55"/>
                </a:cubicBezTo>
                <a:cubicBezTo>
                  <a:pt x="42" y="318"/>
                  <a:pt x="42" y="318"/>
                  <a:pt x="42" y="318"/>
                </a:cubicBezTo>
                <a:cubicBezTo>
                  <a:pt x="42" y="326"/>
                  <a:pt x="48" y="332"/>
                  <a:pt x="55" y="332"/>
                </a:cubicBezTo>
                <a:cubicBezTo>
                  <a:pt x="277" y="332"/>
                  <a:pt x="277" y="332"/>
                  <a:pt x="277" y="332"/>
                </a:cubicBezTo>
                <a:cubicBezTo>
                  <a:pt x="284" y="332"/>
                  <a:pt x="290" y="326"/>
                  <a:pt x="290" y="318"/>
                </a:cubicBezTo>
                <a:cubicBezTo>
                  <a:pt x="290" y="55"/>
                  <a:pt x="290" y="55"/>
                  <a:pt x="290" y="55"/>
                </a:cubicBezTo>
                <a:cubicBezTo>
                  <a:pt x="290" y="48"/>
                  <a:pt x="284" y="41"/>
                  <a:pt x="277" y="41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166" y="366"/>
                </a:moveTo>
                <a:cubicBezTo>
                  <a:pt x="154" y="366"/>
                  <a:pt x="145" y="376"/>
                  <a:pt x="145" y="387"/>
                </a:cubicBezTo>
                <a:cubicBezTo>
                  <a:pt x="145" y="398"/>
                  <a:pt x="154" y="408"/>
                  <a:pt x="166" y="408"/>
                </a:cubicBezTo>
                <a:cubicBezTo>
                  <a:pt x="177" y="408"/>
                  <a:pt x="187" y="398"/>
                  <a:pt x="187" y="387"/>
                </a:cubicBezTo>
                <a:cubicBezTo>
                  <a:pt x="187" y="376"/>
                  <a:pt x="177" y="366"/>
                  <a:pt x="166" y="3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4" name="Freeform 51"/>
          <p:cNvSpPr>
            <a:spLocks/>
          </p:cNvSpPr>
          <p:nvPr userDrawn="1"/>
        </p:nvSpPr>
        <p:spPr bwMode="auto">
          <a:xfrm>
            <a:off x="5538702" y="2838834"/>
            <a:ext cx="452049" cy="380803"/>
          </a:xfrm>
          <a:custGeom>
            <a:avLst/>
            <a:gdLst>
              <a:gd name="T0" fmla="*/ 237 w 450"/>
              <a:gd name="T1" fmla="*/ 70 h 379"/>
              <a:gd name="T2" fmla="*/ 422 w 450"/>
              <a:gd name="T3" fmla="*/ 70 h 379"/>
              <a:gd name="T4" fmla="*/ 450 w 450"/>
              <a:gd name="T5" fmla="*/ 98 h 379"/>
              <a:gd name="T6" fmla="*/ 450 w 450"/>
              <a:gd name="T7" fmla="*/ 351 h 379"/>
              <a:gd name="T8" fmla="*/ 422 w 450"/>
              <a:gd name="T9" fmla="*/ 379 h 379"/>
              <a:gd name="T10" fmla="*/ 28 w 450"/>
              <a:gd name="T11" fmla="*/ 379 h 379"/>
              <a:gd name="T12" fmla="*/ 0 w 450"/>
              <a:gd name="T13" fmla="*/ 351 h 379"/>
              <a:gd name="T14" fmla="*/ 0 w 450"/>
              <a:gd name="T15" fmla="*/ 126 h 379"/>
              <a:gd name="T16" fmla="*/ 0 w 450"/>
              <a:gd name="T17" fmla="*/ 98 h 379"/>
              <a:gd name="T18" fmla="*/ 0 w 450"/>
              <a:gd name="T19" fmla="*/ 28 h 379"/>
              <a:gd name="T20" fmla="*/ 28 w 450"/>
              <a:gd name="T21" fmla="*/ 0 h 379"/>
              <a:gd name="T22" fmla="*/ 155 w 450"/>
              <a:gd name="T23" fmla="*/ 0 h 379"/>
              <a:gd name="T24" fmla="*/ 175 w 450"/>
              <a:gd name="T25" fmla="*/ 8 h 379"/>
              <a:gd name="T26" fmla="*/ 237 w 450"/>
              <a:gd name="T27" fmla="*/ 7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0" h="379">
                <a:moveTo>
                  <a:pt x="237" y="70"/>
                </a:moveTo>
                <a:cubicBezTo>
                  <a:pt x="422" y="70"/>
                  <a:pt x="422" y="70"/>
                  <a:pt x="422" y="70"/>
                </a:cubicBezTo>
                <a:cubicBezTo>
                  <a:pt x="437" y="70"/>
                  <a:pt x="450" y="83"/>
                  <a:pt x="450" y="98"/>
                </a:cubicBezTo>
                <a:cubicBezTo>
                  <a:pt x="450" y="351"/>
                  <a:pt x="450" y="351"/>
                  <a:pt x="450" y="351"/>
                </a:cubicBezTo>
                <a:cubicBezTo>
                  <a:pt x="450" y="367"/>
                  <a:pt x="437" y="379"/>
                  <a:pt x="422" y="379"/>
                </a:cubicBezTo>
                <a:cubicBezTo>
                  <a:pt x="28" y="379"/>
                  <a:pt x="28" y="379"/>
                  <a:pt x="28" y="379"/>
                </a:cubicBezTo>
                <a:cubicBezTo>
                  <a:pt x="13" y="379"/>
                  <a:pt x="0" y="367"/>
                  <a:pt x="0" y="35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63" y="0"/>
                  <a:pt x="170" y="3"/>
                  <a:pt x="175" y="8"/>
                </a:cubicBezTo>
                <a:lnTo>
                  <a:pt x="237" y="7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28" name="Group 127"/>
          <p:cNvGrpSpPr/>
          <p:nvPr userDrawn="1"/>
        </p:nvGrpSpPr>
        <p:grpSpPr>
          <a:xfrm>
            <a:off x="5569381" y="4055800"/>
            <a:ext cx="390690" cy="511255"/>
            <a:chOff x="3846460" y="7478353"/>
            <a:chExt cx="345682" cy="452357"/>
          </a:xfrm>
          <a:solidFill>
            <a:schemeClr val="tx2"/>
          </a:solidFill>
        </p:grpSpPr>
        <p:grpSp>
          <p:nvGrpSpPr>
            <p:cNvPr id="129" name="Group 128"/>
            <p:cNvGrpSpPr/>
            <p:nvPr/>
          </p:nvGrpSpPr>
          <p:grpSpPr>
            <a:xfrm>
              <a:off x="3846460" y="7478353"/>
              <a:ext cx="345682" cy="452357"/>
              <a:chOff x="3792538" y="2559050"/>
              <a:chExt cx="406400" cy="531813"/>
            </a:xfrm>
            <a:grpFill/>
          </p:grpSpPr>
          <p:sp>
            <p:nvSpPr>
              <p:cNvPr id="131" name="Freeform 27"/>
              <p:cNvSpPr>
                <a:spLocks/>
              </p:cNvSpPr>
              <p:nvPr/>
            </p:nvSpPr>
            <p:spPr bwMode="auto">
              <a:xfrm>
                <a:off x="3792538" y="2613025"/>
                <a:ext cx="406400" cy="477838"/>
              </a:xfrm>
              <a:custGeom>
                <a:avLst/>
                <a:gdLst>
                  <a:gd name="T0" fmla="*/ 167 w 179"/>
                  <a:gd name="T1" fmla="*/ 0 h 210"/>
                  <a:gd name="T2" fmla="*/ 135 w 179"/>
                  <a:gd name="T3" fmla="*/ 0 h 210"/>
                  <a:gd name="T4" fmla="*/ 135 w 179"/>
                  <a:gd name="T5" fmla="*/ 16 h 210"/>
                  <a:gd name="T6" fmla="*/ 163 w 179"/>
                  <a:gd name="T7" fmla="*/ 16 h 210"/>
                  <a:gd name="T8" fmla="*/ 163 w 179"/>
                  <a:gd name="T9" fmla="*/ 194 h 210"/>
                  <a:gd name="T10" fmla="*/ 16 w 179"/>
                  <a:gd name="T11" fmla="*/ 194 h 210"/>
                  <a:gd name="T12" fmla="*/ 16 w 179"/>
                  <a:gd name="T13" fmla="*/ 16 h 210"/>
                  <a:gd name="T14" fmla="*/ 44 w 179"/>
                  <a:gd name="T15" fmla="*/ 16 h 210"/>
                  <a:gd name="T16" fmla="*/ 44 w 179"/>
                  <a:gd name="T17" fmla="*/ 0 h 210"/>
                  <a:gd name="T18" fmla="*/ 12 w 179"/>
                  <a:gd name="T19" fmla="*/ 0 h 210"/>
                  <a:gd name="T20" fmla="*/ 0 w 179"/>
                  <a:gd name="T21" fmla="*/ 12 h 210"/>
                  <a:gd name="T22" fmla="*/ 0 w 179"/>
                  <a:gd name="T23" fmla="*/ 198 h 210"/>
                  <a:gd name="T24" fmla="*/ 12 w 179"/>
                  <a:gd name="T25" fmla="*/ 210 h 210"/>
                  <a:gd name="T26" fmla="*/ 167 w 179"/>
                  <a:gd name="T27" fmla="*/ 210 h 210"/>
                  <a:gd name="T28" fmla="*/ 179 w 179"/>
                  <a:gd name="T29" fmla="*/ 198 h 210"/>
                  <a:gd name="T30" fmla="*/ 179 w 179"/>
                  <a:gd name="T31" fmla="*/ 12 h 210"/>
                  <a:gd name="T32" fmla="*/ 167 w 179"/>
                  <a:gd name="T3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9" h="210">
                    <a:moveTo>
                      <a:pt x="167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6" y="194"/>
                      <a:pt x="16" y="194"/>
                      <a:pt x="16" y="19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204"/>
                      <a:pt x="6" y="210"/>
                      <a:pt x="12" y="210"/>
                    </a:cubicBezTo>
                    <a:cubicBezTo>
                      <a:pt x="167" y="210"/>
                      <a:pt x="167" y="210"/>
                      <a:pt x="167" y="210"/>
                    </a:cubicBezTo>
                    <a:cubicBezTo>
                      <a:pt x="174" y="210"/>
                      <a:pt x="179" y="204"/>
                      <a:pt x="179" y="198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79" y="5"/>
                      <a:pt x="174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Freeform 28"/>
              <p:cNvSpPr>
                <a:spLocks noEditPoints="1"/>
              </p:cNvSpPr>
              <p:nvPr/>
            </p:nvSpPr>
            <p:spPr bwMode="auto">
              <a:xfrm>
                <a:off x="3916363" y="2559050"/>
                <a:ext cx="160338" cy="107950"/>
              </a:xfrm>
              <a:custGeom>
                <a:avLst/>
                <a:gdLst>
                  <a:gd name="T0" fmla="*/ 55 w 70"/>
                  <a:gd name="T1" fmla="*/ 20 h 48"/>
                  <a:gd name="T2" fmla="*/ 35 w 70"/>
                  <a:gd name="T3" fmla="*/ 0 h 48"/>
                  <a:gd name="T4" fmla="*/ 14 w 70"/>
                  <a:gd name="T5" fmla="*/ 20 h 48"/>
                  <a:gd name="T6" fmla="*/ 0 w 70"/>
                  <a:gd name="T7" fmla="*/ 20 h 48"/>
                  <a:gd name="T8" fmla="*/ 0 w 70"/>
                  <a:gd name="T9" fmla="*/ 48 h 48"/>
                  <a:gd name="T10" fmla="*/ 70 w 70"/>
                  <a:gd name="T11" fmla="*/ 48 h 48"/>
                  <a:gd name="T12" fmla="*/ 70 w 70"/>
                  <a:gd name="T13" fmla="*/ 20 h 48"/>
                  <a:gd name="T14" fmla="*/ 55 w 70"/>
                  <a:gd name="T15" fmla="*/ 20 h 48"/>
                  <a:gd name="T16" fmla="*/ 35 w 70"/>
                  <a:gd name="T17" fmla="*/ 8 h 48"/>
                  <a:gd name="T18" fmla="*/ 47 w 70"/>
                  <a:gd name="T19" fmla="*/ 20 h 48"/>
                  <a:gd name="T20" fmla="*/ 22 w 70"/>
                  <a:gd name="T21" fmla="*/ 20 h 48"/>
                  <a:gd name="T22" fmla="*/ 35 w 70"/>
                  <a:gd name="T23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48">
                    <a:moveTo>
                      <a:pt x="55" y="20"/>
                    </a:moveTo>
                    <a:cubicBezTo>
                      <a:pt x="55" y="9"/>
                      <a:pt x="46" y="0"/>
                      <a:pt x="35" y="0"/>
                    </a:cubicBezTo>
                    <a:cubicBezTo>
                      <a:pt x="24" y="0"/>
                      <a:pt x="15" y="9"/>
                      <a:pt x="1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20"/>
                      <a:pt x="70" y="20"/>
                      <a:pt x="70" y="20"/>
                    </a:cubicBezTo>
                    <a:lnTo>
                      <a:pt x="55" y="20"/>
                    </a:lnTo>
                    <a:close/>
                    <a:moveTo>
                      <a:pt x="35" y="8"/>
                    </a:moveTo>
                    <a:cubicBezTo>
                      <a:pt x="41" y="8"/>
                      <a:pt x="47" y="13"/>
                      <a:pt x="47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13"/>
                      <a:pt x="28" y="8"/>
                      <a:pt x="3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0" name="Freeform 31"/>
            <p:cNvSpPr>
              <a:spLocks/>
            </p:cNvSpPr>
            <p:nvPr/>
          </p:nvSpPr>
          <p:spPr bwMode="auto">
            <a:xfrm>
              <a:off x="3929720" y="7659607"/>
              <a:ext cx="185080" cy="138739"/>
            </a:xfrm>
            <a:custGeom>
              <a:avLst/>
              <a:gdLst>
                <a:gd name="T0" fmla="*/ 7 w 401"/>
                <a:gd name="T1" fmla="*/ 156 h 301"/>
                <a:gd name="T2" fmla="*/ 0 w 401"/>
                <a:gd name="T3" fmla="*/ 138 h 301"/>
                <a:gd name="T4" fmla="*/ 7 w 401"/>
                <a:gd name="T5" fmla="*/ 120 h 301"/>
                <a:gd name="T6" fmla="*/ 45 w 401"/>
                <a:gd name="T7" fmla="*/ 83 h 301"/>
                <a:gd name="T8" fmla="*/ 62 w 401"/>
                <a:gd name="T9" fmla="*/ 75 h 301"/>
                <a:gd name="T10" fmla="*/ 80 w 401"/>
                <a:gd name="T11" fmla="*/ 83 h 301"/>
                <a:gd name="T12" fmla="*/ 163 w 401"/>
                <a:gd name="T13" fmla="*/ 165 h 301"/>
                <a:gd name="T14" fmla="*/ 321 w 401"/>
                <a:gd name="T15" fmla="*/ 7 h 301"/>
                <a:gd name="T16" fmla="*/ 338 w 401"/>
                <a:gd name="T17" fmla="*/ 0 h 301"/>
                <a:gd name="T18" fmla="*/ 356 w 401"/>
                <a:gd name="T19" fmla="*/ 7 h 301"/>
                <a:gd name="T20" fmla="*/ 394 w 401"/>
                <a:gd name="T21" fmla="*/ 45 h 301"/>
                <a:gd name="T22" fmla="*/ 401 w 401"/>
                <a:gd name="T23" fmla="*/ 63 h 301"/>
                <a:gd name="T24" fmla="*/ 394 w 401"/>
                <a:gd name="T25" fmla="*/ 81 h 301"/>
                <a:gd name="T26" fmla="*/ 181 w 401"/>
                <a:gd name="T27" fmla="*/ 294 h 301"/>
                <a:gd name="T28" fmla="*/ 163 w 401"/>
                <a:gd name="T29" fmla="*/ 301 h 301"/>
                <a:gd name="T30" fmla="*/ 145 w 401"/>
                <a:gd name="T31" fmla="*/ 294 h 301"/>
                <a:gd name="T32" fmla="*/ 7 w 401"/>
                <a:gd name="T33" fmla="*/ 15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01">
                  <a:moveTo>
                    <a:pt x="7" y="156"/>
                  </a:moveTo>
                  <a:cubicBezTo>
                    <a:pt x="2" y="151"/>
                    <a:pt x="0" y="145"/>
                    <a:pt x="0" y="138"/>
                  </a:cubicBezTo>
                  <a:cubicBezTo>
                    <a:pt x="0" y="131"/>
                    <a:pt x="2" y="125"/>
                    <a:pt x="7" y="12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78"/>
                    <a:pt x="55" y="75"/>
                    <a:pt x="62" y="75"/>
                  </a:cubicBezTo>
                  <a:cubicBezTo>
                    <a:pt x="69" y="75"/>
                    <a:pt x="76" y="78"/>
                    <a:pt x="80" y="83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5" y="3"/>
                    <a:pt x="331" y="0"/>
                    <a:pt x="338" y="0"/>
                  </a:cubicBezTo>
                  <a:cubicBezTo>
                    <a:pt x="345" y="0"/>
                    <a:pt x="352" y="3"/>
                    <a:pt x="356" y="7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8" y="49"/>
                    <a:pt x="401" y="56"/>
                    <a:pt x="401" y="63"/>
                  </a:cubicBezTo>
                  <a:cubicBezTo>
                    <a:pt x="401" y="70"/>
                    <a:pt x="398" y="76"/>
                    <a:pt x="394" y="81"/>
                  </a:cubicBezTo>
                  <a:cubicBezTo>
                    <a:pt x="181" y="294"/>
                    <a:pt x="181" y="294"/>
                    <a:pt x="181" y="294"/>
                  </a:cubicBezTo>
                  <a:cubicBezTo>
                    <a:pt x="176" y="298"/>
                    <a:pt x="170" y="301"/>
                    <a:pt x="163" y="301"/>
                  </a:cubicBezTo>
                  <a:cubicBezTo>
                    <a:pt x="156" y="301"/>
                    <a:pt x="149" y="298"/>
                    <a:pt x="145" y="294"/>
                  </a:cubicBezTo>
                  <a:lnTo>
                    <a:pt x="7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59" name="Freeform 41"/>
          <p:cNvSpPr>
            <a:spLocks/>
          </p:cNvSpPr>
          <p:nvPr userDrawn="1"/>
        </p:nvSpPr>
        <p:spPr bwMode="auto">
          <a:xfrm>
            <a:off x="5567481" y="7248575"/>
            <a:ext cx="394490" cy="395861"/>
          </a:xfrm>
          <a:custGeom>
            <a:avLst/>
            <a:gdLst>
              <a:gd name="T0" fmla="*/ 322 w 412"/>
              <a:gd name="T1" fmla="*/ 232 h 413"/>
              <a:gd name="T2" fmla="*/ 386 w 412"/>
              <a:gd name="T3" fmla="*/ 232 h 413"/>
              <a:gd name="T4" fmla="*/ 412 w 412"/>
              <a:gd name="T5" fmla="*/ 207 h 413"/>
              <a:gd name="T6" fmla="*/ 404 w 412"/>
              <a:gd name="T7" fmla="*/ 188 h 413"/>
              <a:gd name="T8" fmla="*/ 224 w 412"/>
              <a:gd name="T9" fmla="*/ 8 h 413"/>
              <a:gd name="T10" fmla="*/ 206 w 412"/>
              <a:gd name="T11" fmla="*/ 0 h 413"/>
              <a:gd name="T12" fmla="*/ 188 w 412"/>
              <a:gd name="T13" fmla="*/ 8 h 413"/>
              <a:gd name="T14" fmla="*/ 7 w 412"/>
              <a:gd name="T15" fmla="*/ 188 h 413"/>
              <a:gd name="T16" fmla="*/ 0 w 412"/>
              <a:gd name="T17" fmla="*/ 207 h 413"/>
              <a:gd name="T18" fmla="*/ 26 w 412"/>
              <a:gd name="T19" fmla="*/ 232 h 413"/>
              <a:gd name="T20" fmla="*/ 90 w 412"/>
              <a:gd name="T21" fmla="*/ 232 h 413"/>
              <a:gd name="T22" fmla="*/ 90 w 412"/>
              <a:gd name="T23" fmla="*/ 387 h 413"/>
              <a:gd name="T24" fmla="*/ 116 w 412"/>
              <a:gd name="T25" fmla="*/ 413 h 413"/>
              <a:gd name="T26" fmla="*/ 296 w 412"/>
              <a:gd name="T27" fmla="*/ 413 h 413"/>
              <a:gd name="T28" fmla="*/ 322 w 412"/>
              <a:gd name="T29" fmla="*/ 387 h 413"/>
              <a:gd name="T30" fmla="*/ 322 w 412"/>
              <a:gd name="T31" fmla="*/ 23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2" h="413">
                <a:moveTo>
                  <a:pt x="322" y="232"/>
                </a:moveTo>
                <a:cubicBezTo>
                  <a:pt x="386" y="232"/>
                  <a:pt x="386" y="232"/>
                  <a:pt x="386" y="232"/>
                </a:cubicBezTo>
                <a:cubicBezTo>
                  <a:pt x="401" y="232"/>
                  <a:pt x="412" y="221"/>
                  <a:pt x="412" y="207"/>
                </a:cubicBezTo>
                <a:cubicBezTo>
                  <a:pt x="412" y="199"/>
                  <a:pt x="409" y="193"/>
                  <a:pt x="404" y="188"/>
                </a:cubicBezTo>
                <a:cubicBezTo>
                  <a:pt x="224" y="8"/>
                  <a:pt x="224" y="8"/>
                  <a:pt x="224" y="8"/>
                </a:cubicBezTo>
                <a:cubicBezTo>
                  <a:pt x="219" y="3"/>
                  <a:pt x="213" y="0"/>
                  <a:pt x="206" y="0"/>
                </a:cubicBezTo>
                <a:cubicBezTo>
                  <a:pt x="199" y="0"/>
                  <a:pt x="193" y="3"/>
                  <a:pt x="188" y="8"/>
                </a:cubicBezTo>
                <a:cubicBezTo>
                  <a:pt x="7" y="188"/>
                  <a:pt x="7" y="188"/>
                  <a:pt x="7" y="188"/>
                </a:cubicBezTo>
                <a:cubicBezTo>
                  <a:pt x="3" y="193"/>
                  <a:pt x="0" y="199"/>
                  <a:pt x="0" y="207"/>
                </a:cubicBezTo>
                <a:cubicBezTo>
                  <a:pt x="0" y="221"/>
                  <a:pt x="11" y="232"/>
                  <a:pt x="26" y="232"/>
                </a:cubicBezTo>
                <a:cubicBezTo>
                  <a:pt x="90" y="232"/>
                  <a:pt x="90" y="232"/>
                  <a:pt x="90" y="232"/>
                </a:cubicBezTo>
                <a:cubicBezTo>
                  <a:pt x="90" y="387"/>
                  <a:pt x="90" y="387"/>
                  <a:pt x="90" y="387"/>
                </a:cubicBezTo>
                <a:cubicBezTo>
                  <a:pt x="90" y="401"/>
                  <a:pt x="102" y="413"/>
                  <a:pt x="116" y="413"/>
                </a:cubicBezTo>
                <a:cubicBezTo>
                  <a:pt x="296" y="413"/>
                  <a:pt x="296" y="413"/>
                  <a:pt x="296" y="413"/>
                </a:cubicBezTo>
                <a:cubicBezTo>
                  <a:pt x="310" y="413"/>
                  <a:pt x="322" y="401"/>
                  <a:pt x="322" y="387"/>
                </a:cubicBezTo>
                <a:lnTo>
                  <a:pt x="322" y="2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68" name="Freeform 19"/>
          <p:cNvSpPr>
            <a:spLocks noEditPoints="1"/>
          </p:cNvSpPr>
          <p:nvPr userDrawn="1"/>
        </p:nvSpPr>
        <p:spPr bwMode="auto">
          <a:xfrm>
            <a:off x="5567523" y="6597365"/>
            <a:ext cx="394406" cy="395523"/>
          </a:xfrm>
          <a:custGeom>
            <a:avLst/>
            <a:gdLst>
              <a:gd name="T0" fmla="*/ 213 w 427"/>
              <a:gd name="T1" fmla="*/ 0 h 428"/>
              <a:gd name="T2" fmla="*/ 0 w 427"/>
              <a:gd name="T3" fmla="*/ 214 h 428"/>
              <a:gd name="T4" fmla="*/ 213 w 427"/>
              <a:gd name="T5" fmla="*/ 428 h 428"/>
              <a:gd name="T6" fmla="*/ 427 w 427"/>
              <a:gd name="T7" fmla="*/ 214 h 428"/>
              <a:gd name="T8" fmla="*/ 213 w 427"/>
              <a:gd name="T9" fmla="*/ 0 h 428"/>
              <a:gd name="T10" fmla="*/ 347 w 427"/>
              <a:gd name="T11" fmla="*/ 214 h 428"/>
              <a:gd name="T12" fmla="*/ 320 w 427"/>
              <a:gd name="T13" fmla="*/ 241 h 428"/>
              <a:gd name="T14" fmla="*/ 106 w 427"/>
              <a:gd name="T15" fmla="*/ 241 h 428"/>
              <a:gd name="T16" fmla="*/ 80 w 427"/>
              <a:gd name="T17" fmla="*/ 214 h 428"/>
              <a:gd name="T18" fmla="*/ 106 w 427"/>
              <a:gd name="T19" fmla="*/ 187 h 428"/>
              <a:gd name="T20" fmla="*/ 320 w 427"/>
              <a:gd name="T21" fmla="*/ 187 h 428"/>
              <a:gd name="T22" fmla="*/ 347 w 427"/>
              <a:gd name="T23" fmla="*/ 214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8">
                <a:moveTo>
                  <a:pt x="213" y="0"/>
                </a:moveTo>
                <a:cubicBezTo>
                  <a:pt x="95" y="0"/>
                  <a:pt x="0" y="96"/>
                  <a:pt x="0" y="214"/>
                </a:cubicBezTo>
                <a:cubicBezTo>
                  <a:pt x="0" y="332"/>
                  <a:pt x="95" y="428"/>
                  <a:pt x="213" y="428"/>
                </a:cubicBezTo>
                <a:cubicBezTo>
                  <a:pt x="331" y="428"/>
                  <a:pt x="427" y="332"/>
                  <a:pt x="427" y="214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347" y="214"/>
                </a:moveTo>
                <a:cubicBezTo>
                  <a:pt x="347" y="229"/>
                  <a:pt x="335" y="241"/>
                  <a:pt x="320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92" y="241"/>
                  <a:pt x="80" y="229"/>
                  <a:pt x="80" y="214"/>
                </a:cubicBezTo>
                <a:cubicBezTo>
                  <a:pt x="80" y="200"/>
                  <a:pt x="92" y="187"/>
                  <a:pt x="106" y="187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335" y="187"/>
                  <a:pt x="347" y="199"/>
                  <a:pt x="347" y="2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76" name="Freeform 10"/>
          <p:cNvSpPr>
            <a:spLocks noEditPoints="1"/>
          </p:cNvSpPr>
          <p:nvPr userDrawn="1"/>
        </p:nvSpPr>
        <p:spPr bwMode="auto">
          <a:xfrm>
            <a:off x="5534714" y="5401557"/>
            <a:ext cx="460025" cy="343414"/>
          </a:xfrm>
          <a:custGeom>
            <a:avLst/>
            <a:gdLst>
              <a:gd name="T0" fmla="*/ 55 w 287"/>
              <a:gd name="T1" fmla="*/ 184 h 214"/>
              <a:gd name="T2" fmla="*/ 28 w 287"/>
              <a:gd name="T3" fmla="*/ 208 h 214"/>
              <a:gd name="T4" fmla="*/ 90 w 287"/>
              <a:gd name="T5" fmla="*/ 214 h 214"/>
              <a:gd name="T6" fmla="*/ 76 w 287"/>
              <a:gd name="T7" fmla="*/ 151 h 214"/>
              <a:gd name="T8" fmla="*/ 117 w 287"/>
              <a:gd name="T9" fmla="*/ 115 h 214"/>
              <a:gd name="T10" fmla="*/ 128 w 287"/>
              <a:gd name="T11" fmla="*/ 99 h 214"/>
              <a:gd name="T12" fmla="*/ 170 w 287"/>
              <a:gd name="T13" fmla="*/ 70 h 214"/>
              <a:gd name="T14" fmla="*/ 108 w 287"/>
              <a:gd name="T15" fmla="*/ 39 h 214"/>
              <a:gd name="T16" fmla="*/ 117 w 287"/>
              <a:gd name="T17" fmla="*/ 115 h 214"/>
              <a:gd name="T18" fmla="*/ 223 w 287"/>
              <a:gd name="T19" fmla="*/ 101 h 214"/>
              <a:gd name="T20" fmla="*/ 239 w 287"/>
              <a:gd name="T21" fmla="*/ 67 h 214"/>
              <a:gd name="T22" fmla="*/ 251 w 287"/>
              <a:gd name="T23" fmla="*/ 0 h 214"/>
              <a:gd name="T24" fmla="*/ 189 w 287"/>
              <a:gd name="T25" fmla="*/ 77 h 214"/>
              <a:gd name="T26" fmla="*/ 211 w 287"/>
              <a:gd name="T27" fmla="*/ 112 h 214"/>
              <a:gd name="T28" fmla="*/ 90 w 287"/>
              <a:gd name="T29" fmla="*/ 99 h 214"/>
              <a:gd name="T30" fmla="*/ 28 w 287"/>
              <a:gd name="T31" fmla="*/ 73 h 214"/>
              <a:gd name="T32" fmla="*/ 47 w 287"/>
              <a:gd name="T33" fmla="*/ 102 h 214"/>
              <a:gd name="T34" fmla="*/ 285 w 287"/>
              <a:gd name="T35" fmla="*/ 67 h 214"/>
              <a:gd name="T36" fmla="*/ 251 w 287"/>
              <a:gd name="T37" fmla="*/ 83 h 214"/>
              <a:gd name="T38" fmla="*/ 241 w 287"/>
              <a:gd name="T39" fmla="*/ 112 h 214"/>
              <a:gd name="T40" fmla="*/ 177 w 287"/>
              <a:gd name="T41" fmla="*/ 93 h 214"/>
              <a:gd name="T42" fmla="*/ 167 w 287"/>
              <a:gd name="T43" fmla="*/ 91 h 214"/>
              <a:gd name="T44" fmla="*/ 140 w 287"/>
              <a:gd name="T45" fmla="*/ 116 h 214"/>
              <a:gd name="T46" fmla="*/ 101 w 287"/>
              <a:gd name="T47" fmla="*/ 127 h 214"/>
              <a:gd name="T48" fmla="*/ 70 w 287"/>
              <a:gd name="T49" fmla="*/ 113 h 214"/>
              <a:gd name="T50" fmla="*/ 36 w 287"/>
              <a:gd name="T51" fmla="*/ 147 h 214"/>
              <a:gd name="T52" fmla="*/ 26 w 287"/>
              <a:gd name="T53" fmla="*/ 169 h 214"/>
              <a:gd name="T54" fmla="*/ 2 w 287"/>
              <a:gd name="T55" fmla="*/ 194 h 214"/>
              <a:gd name="T56" fmla="*/ 11 w 287"/>
              <a:gd name="T57" fmla="*/ 196 h 214"/>
              <a:gd name="T58" fmla="*/ 37 w 287"/>
              <a:gd name="T59" fmla="*/ 176 h 214"/>
              <a:gd name="T60" fmla="*/ 70 w 287"/>
              <a:gd name="T61" fmla="*/ 127 h 214"/>
              <a:gd name="T62" fmla="*/ 109 w 287"/>
              <a:gd name="T63" fmla="*/ 171 h 214"/>
              <a:gd name="T64" fmla="*/ 120 w 287"/>
              <a:gd name="T65" fmla="*/ 171 h 214"/>
              <a:gd name="T66" fmla="*/ 170 w 287"/>
              <a:gd name="T67" fmla="*/ 107 h 214"/>
              <a:gd name="T68" fmla="*/ 204 w 287"/>
              <a:gd name="T69" fmla="*/ 161 h 214"/>
              <a:gd name="T70" fmla="*/ 251 w 287"/>
              <a:gd name="T71" fmla="*/ 120 h 214"/>
              <a:gd name="T72" fmla="*/ 260 w 287"/>
              <a:gd name="T73" fmla="*/ 93 h 214"/>
              <a:gd name="T74" fmla="*/ 285 w 287"/>
              <a:gd name="T75" fmla="*/ 67 h 214"/>
              <a:gd name="T76" fmla="*/ 114 w 287"/>
              <a:gd name="T77" fmla="*/ 194 h 214"/>
              <a:gd name="T78" fmla="*/ 108 w 287"/>
              <a:gd name="T79" fmla="*/ 214 h 214"/>
              <a:gd name="T80" fmla="*/ 170 w 287"/>
              <a:gd name="T81" fmla="*/ 148 h 214"/>
              <a:gd name="T82" fmla="*/ 137 w 287"/>
              <a:gd name="T83" fmla="*/ 182 h 214"/>
              <a:gd name="T84" fmla="*/ 189 w 287"/>
              <a:gd name="T85" fmla="*/ 176 h 214"/>
              <a:gd name="T86" fmla="*/ 251 w 287"/>
              <a:gd name="T87" fmla="*/ 214 h 214"/>
              <a:gd name="T88" fmla="*/ 223 w 287"/>
              <a:gd name="T89" fmla="*/ 17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14">
                <a:moveTo>
                  <a:pt x="64" y="165"/>
                </a:moveTo>
                <a:cubicBezTo>
                  <a:pt x="55" y="184"/>
                  <a:pt x="55" y="184"/>
                  <a:pt x="55" y="184"/>
                </a:cubicBezTo>
                <a:cubicBezTo>
                  <a:pt x="53" y="189"/>
                  <a:pt x="50" y="193"/>
                  <a:pt x="46" y="195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28" y="214"/>
                  <a:pt x="28" y="214"/>
                  <a:pt x="28" y="214"/>
                </a:cubicBezTo>
                <a:cubicBezTo>
                  <a:pt x="90" y="214"/>
                  <a:pt x="90" y="214"/>
                  <a:pt x="90" y="214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76" y="151"/>
                  <a:pt x="76" y="151"/>
                  <a:pt x="76" y="151"/>
                </a:cubicBezTo>
                <a:lnTo>
                  <a:pt x="64" y="165"/>
                </a:lnTo>
                <a:close/>
                <a:moveTo>
                  <a:pt x="117" y="115"/>
                </a:moveTo>
                <a:cubicBezTo>
                  <a:pt x="123" y="105"/>
                  <a:pt x="123" y="105"/>
                  <a:pt x="123" y="105"/>
                </a:cubicBezTo>
                <a:cubicBezTo>
                  <a:pt x="124" y="103"/>
                  <a:pt x="126" y="101"/>
                  <a:pt x="128" y="99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58" y="72"/>
                  <a:pt x="164" y="70"/>
                  <a:pt x="170" y="70"/>
                </a:cubicBezTo>
                <a:cubicBezTo>
                  <a:pt x="170" y="39"/>
                  <a:pt x="170" y="39"/>
                  <a:pt x="170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12" y="109"/>
                  <a:pt x="114" y="111"/>
                  <a:pt x="117" y="115"/>
                </a:cubicBezTo>
                <a:close/>
                <a:moveTo>
                  <a:pt x="211" y="112"/>
                </a:moveTo>
                <a:cubicBezTo>
                  <a:pt x="223" y="101"/>
                  <a:pt x="223" y="101"/>
                  <a:pt x="223" y="10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76"/>
                  <a:pt x="234" y="71"/>
                  <a:pt x="239" y="67"/>
                </a:cubicBezTo>
                <a:cubicBezTo>
                  <a:pt x="251" y="58"/>
                  <a:pt x="251" y="58"/>
                  <a:pt x="251" y="58"/>
                </a:cubicBezTo>
                <a:cubicBezTo>
                  <a:pt x="251" y="0"/>
                  <a:pt x="251" y="0"/>
                  <a:pt x="251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77"/>
                  <a:pt x="189" y="77"/>
                  <a:pt x="189" y="77"/>
                </a:cubicBezTo>
                <a:cubicBezTo>
                  <a:pt x="191" y="79"/>
                  <a:pt x="193" y="81"/>
                  <a:pt x="194" y="83"/>
                </a:cubicBezTo>
                <a:lnTo>
                  <a:pt x="211" y="112"/>
                </a:lnTo>
                <a:close/>
                <a:moveTo>
                  <a:pt x="77" y="94"/>
                </a:moveTo>
                <a:cubicBezTo>
                  <a:pt x="90" y="99"/>
                  <a:pt x="90" y="99"/>
                  <a:pt x="90" y="99"/>
                </a:cubicBezTo>
                <a:cubicBezTo>
                  <a:pt x="90" y="73"/>
                  <a:pt x="90" y="73"/>
                  <a:pt x="90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125"/>
                  <a:pt x="28" y="125"/>
                  <a:pt x="28" y="125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55" y="93"/>
                  <a:pt x="67" y="90"/>
                  <a:pt x="77" y="94"/>
                </a:cubicBezTo>
                <a:close/>
                <a:moveTo>
                  <a:pt x="285" y="67"/>
                </a:moveTo>
                <a:cubicBezTo>
                  <a:pt x="283" y="64"/>
                  <a:pt x="279" y="63"/>
                  <a:pt x="276" y="65"/>
                </a:cubicBezTo>
                <a:cubicBezTo>
                  <a:pt x="251" y="83"/>
                  <a:pt x="251" y="83"/>
                  <a:pt x="251" y="83"/>
                </a:cubicBezTo>
                <a:cubicBezTo>
                  <a:pt x="249" y="84"/>
                  <a:pt x="248" y="85"/>
                  <a:pt x="248" y="87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6" y="91"/>
                  <a:pt x="174" y="90"/>
                  <a:pt x="172" y="90"/>
                </a:cubicBezTo>
                <a:cubicBezTo>
                  <a:pt x="170" y="89"/>
                  <a:pt x="168" y="90"/>
                  <a:pt x="167" y="91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5"/>
                  <a:pt x="140" y="115"/>
                  <a:pt x="140" y="116"/>
                </a:cubicBezTo>
                <a:cubicBezTo>
                  <a:pt x="115" y="154"/>
                  <a:pt x="115" y="154"/>
                  <a:pt x="115" y="154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5"/>
                  <a:pt x="99" y="124"/>
                  <a:pt x="97" y="12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67" y="112"/>
                  <a:pt x="64" y="113"/>
                  <a:pt x="62" y="115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5" y="147"/>
                  <a:pt x="35" y="148"/>
                  <a:pt x="35" y="149"/>
                </a:cubicBezTo>
                <a:cubicBezTo>
                  <a:pt x="26" y="169"/>
                  <a:pt x="26" y="169"/>
                  <a:pt x="26" y="169"/>
                </a:cubicBezTo>
                <a:cubicBezTo>
                  <a:pt x="3" y="185"/>
                  <a:pt x="3" y="185"/>
                  <a:pt x="3" y="185"/>
                </a:cubicBezTo>
                <a:cubicBezTo>
                  <a:pt x="0" y="187"/>
                  <a:pt x="0" y="191"/>
                  <a:pt x="2" y="194"/>
                </a:cubicBezTo>
                <a:cubicBezTo>
                  <a:pt x="3" y="196"/>
                  <a:pt x="5" y="197"/>
                  <a:pt x="7" y="197"/>
                </a:cubicBezTo>
                <a:cubicBezTo>
                  <a:pt x="8" y="197"/>
                  <a:pt x="10" y="197"/>
                  <a:pt x="11" y="196"/>
                </a:cubicBezTo>
                <a:cubicBezTo>
                  <a:pt x="35" y="179"/>
                  <a:pt x="35" y="179"/>
                  <a:pt x="35" y="179"/>
                </a:cubicBezTo>
                <a:cubicBezTo>
                  <a:pt x="36" y="178"/>
                  <a:pt x="37" y="177"/>
                  <a:pt x="37" y="176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90" y="135"/>
                  <a:pt x="90" y="135"/>
                  <a:pt x="90" y="135"/>
                </a:cubicBezTo>
                <a:cubicBezTo>
                  <a:pt x="109" y="171"/>
                  <a:pt x="109" y="171"/>
                  <a:pt x="109" y="171"/>
                </a:cubicBezTo>
                <a:cubicBezTo>
                  <a:pt x="110" y="173"/>
                  <a:pt x="112" y="174"/>
                  <a:pt x="114" y="174"/>
                </a:cubicBezTo>
                <a:cubicBezTo>
                  <a:pt x="117" y="175"/>
                  <a:pt x="119" y="173"/>
                  <a:pt x="120" y="171"/>
                </a:cubicBezTo>
                <a:cubicBezTo>
                  <a:pt x="151" y="124"/>
                  <a:pt x="151" y="124"/>
                  <a:pt x="151" y="124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99" y="157"/>
                  <a:pt x="199" y="157"/>
                  <a:pt x="199" y="157"/>
                </a:cubicBezTo>
                <a:cubicBezTo>
                  <a:pt x="200" y="159"/>
                  <a:pt x="202" y="160"/>
                  <a:pt x="204" y="161"/>
                </a:cubicBezTo>
                <a:cubicBezTo>
                  <a:pt x="206" y="161"/>
                  <a:pt x="208" y="160"/>
                  <a:pt x="209" y="159"/>
                </a:cubicBezTo>
                <a:cubicBezTo>
                  <a:pt x="251" y="120"/>
                  <a:pt x="251" y="120"/>
                  <a:pt x="251" y="120"/>
                </a:cubicBezTo>
                <a:cubicBezTo>
                  <a:pt x="252" y="119"/>
                  <a:pt x="253" y="118"/>
                  <a:pt x="253" y="117"/>
                </a:cubicBezTo>
                <a:cubicBezTo>
                  <a:pt x="260" y="93"/>
                  <a:pt x="260" y="93"/>
                  <a:pt x="260" y="93"/>
                </a:cubicBezTo>
                <a:cubicBezTo>
                  <a:pt x="284" y="76"/>
                  <a:pt x="284" y="76"/>
                  <a:pt x="284" y="76"/>
                </a:cubicBezTo>
                <a:cubicBezTo>
                  <a:pt x="287" y="74"/>
                  <a:pt x="287" y="70"/>
                  <a:pt x="285" y="67"/>
                </a:cubicBezTo>
                <a:close/>
                <a:moveTo>
                  <a:pt x="137" y="182"/>
                </a:moveTo>
                <a:cubicBezTo>
                  <a:pt x="132" y="190"/>
                  <a:pt x="123" y="195"/>
                  <a:pt x="114" y="194"/>
                </a:cubicBezTo>
                <a:cubicBezTo>
                  <a:pt x="112" y="194"/>
                  <a:pt x="110" y="194"/>
                  <a:pt x="108" y="193"/>
                </a:cubicBezTo>
                <a:cubicBezTo>
                  <a:pt x="108" y="214"/>
                  <a:pt x="108" y="214"/>
                  <a:pt x="108" y="214"/>
                </a:cubicBezTo>
                <a:cubicBezTo>
                  <a:pt x="170" y="214"/>
                  <a:pt x="170" y="214"/>
                  <a:pt x="170" y="214"/>
                </a:cubicBezTo>
                <a:cubicBezTo>
                  <a:pt x="170" y="148"/>
                  <a:pt x="170" y="148"/>
                  <a:pt x="170" y="148"/>
                </a:cubicBezTo>
                <a:cubicBezTo>
                  <a:pt x="165" y="138"/>
                  <a:pt x="165" y="138"/>
                  <a:pt x="165" y="138"/>
                </a:cubicBezTo>
                <a:lnTo>
                  <a:pt x="137" y="182"/>
                </a:lnTo>
                <a:close/>
                <a:moveTo>
                  <a:pt x="201" y="180"/>
                </a:moveTo>
                <a:cubicBezTo>
                  <a:pt x="197" y="180"/>
                  <a:pt x="193" y="178"/>
                  <a:pt x="189" y="176"/>
                </a:cubicBezTo>
                <a:cubicBezTo>
                  <a:pt x="189" y="214"/>
                  <a:pt x="189" y="214"/>
                  <a:pt x="189" y="214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148"/>
                  <a:pt x="251" y="148"/>
                  <a:pt x="251" y="148"/>
                </a:cubicBezTo>
                <a:cubicBezTo>
                  <a:pt x="223" y="174"/>
                  <a:pt x="223" y="174"/>
                  <a:pt x="223" y="174"/>
                </a:cubicBezTo>
                <a:cubicBezTo>
                  <a:pt x="217" y="179"/>
                  <a:pt x="209" y="182"/>
                  <a:pt x="201" y="1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3" name="Freeform 21"/>
          <p:cNvSpPr>
            <a:spLocks noEditPoints="1"/>
          </p:cNvSpPr>
          <p:nvPr userDrawn="1"/>
        </p:nvSpPr>
        <p:spPr bwMode="auto">
          <a:xfrm>
            <a:off x="5539304" y="6035520"/>
            <a:ext cx="450845" cy="355350"/>
          </a:xfrm>
          <a:custGeom>
            <a:avLst/>
            <a:gdLst>
              <a:gd name="T0" fmla="*/ 272 w 281"/>
              <a:gd name="T1" fmla="*/ 204 h 222"/>
              <a:gd name="T2" fmla="*/ 9 w 281"/>
              <a:gd name="T3" fmla="*/ 204 h 222"/>
              <a:gd name="T4" fmla="*/ 0 w 281"/>
              <a:gd name="T5" fmla="*/ 213 h 222"/>
              <a:gd name="T6" fmla="*/ 9 w 281"/>
              <a:gd name="T7" fmla="*/ 222 h 222"/>
              <a:gd name="T8" fmla="*/ 272 w 281"/>
              <a:gd name="T9" fmla="*/ 222 h 222"/>
              <a:gd name="T10" fmla="*/ 281 w 281"/>
              <a:gd name="T11" fmla="*/ 213 h 222"/>
              <a:gd name="T12" fmla="*/ 272 w 281"/>
              <a:gd name="T13" fmla="*/ 204 h 222"/>
              <a:gd name="T14" fmla="*/ 258 w 281"/>
              <a:gd name="T15" fmla="*/ 96 h 222"/>
              <a:gd name="T16" fmla="*/ 233 w 281"/>
              <a:gd name="T17" fmla="*/ 91 h 222"/>
              <a:gd name="T18" fmla="*/ 212 w 281"/>
              <a:gd name="T19" fmla="*/ 124 h 222"/>
              <a:gd name="T20" fmla="*/ 188 w 281"/>
              <a:gd name="T21" fmla="*/ 119 h 222"/>
              <a:gd name="T22" fmla="*/ 161 w 281"/>
              <a:gd name="T23" fmla="*/ 97 h 222"/>
              <a:gd name="T24" fmla="*/ 138 w 281"/>
              <a:gd name="T25" fmla="*/ 71 h 222"/>
              <a:gd name="T26" fmla="*/ 124 w 281"/>
              <a:gd name="T27" fmla="*/ 17 h 222"/>
              <a:gd name="T28" fmla="*/ 102 w 281"/>
              <a:gd name="T29" fmla="*/ 16 h 222"/>
              <a:gd name="T30" fmla="*/ 85 w 281"/>
              <a:gd name="T31" fmla="*/ 103 h 222"/>
              <a:gd name="T32" fmla="*/ 61 w 281"/>
              <a:gd name="T33" fmla="*/ 112 h 222"/>
              <a:gd name="T34" fmla="*/ 37 w 281"/>
              <a:gd name="T35" fmla="*/ 66 h 222"/>
              <a:gd name="T36" fmla="*/ 22 w 281"/>
              <a:gd name="T37" fmla="*/ 50 h 222"/>
              <a:gd name="T38" fmla="*/ 22 w 281"/>
              <a:gd name="T39" fmla="*/ 187 h 222"/>
              <a:gd name="T40" fmla="*/ 258 w 281"/>
              <a:gd name="T41" fmla="*/ 187 h 222"/>
              <a:gd name="T42" fmla="*/ 258 w 281"/>
              <a:gd name="T43" fmla="*/ 9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22">
                <a:moveTo>
                  <a:pt x="272" y="204"/>
                </a:moveTo>
                <a:cubicBezTo>
                  <a:pt x="9" y="204"/>
                  <a:pt x="9" y="204"/>
                  <a:pt x="9" y="204"/>
                </a:cubicBezTo>
                <a:cubicBezTo>
                  <a:pt x="4" y="204"/>
                  <a:pt x="0" y="208"/>
                  <a:pt x="0" y="213"/>
                </a:cubicBezTo>
                <a:cubicBezTo>
                  <a:pt x="0" y="218"/>
                  <a:pt x="4" y="222"/>
                  <a:pt x="9" y="222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7" y="222"/>
                  <a:pt x="281" y="218"/>
                  <a:pt x="281" y="213"/>
                </a:cubicBezTo>
                <a:cubicBezTo>
                  <a:pt x="281" y="208"/>
                  <a:pt x="277" y="204"/>
                  <a:pt x="272" y="204"/>
                </a:cubicBezTo>
                <a:close/>
                <a:moveTo>
                  <a:pt x="258" y="96"/>
                </a:moveTo>
                <a:cubicBezTo>
                  <a:pt x="258" y="96"/>
                  <a:pt x="244" y="85"/>
                  <a:pt x="233" y="91"/>
                </a:cubicBezTo>
                <a:cubicBezTo>
                  <a:pt x="223" y="97"/>
                  <a:pt x="218" y="113"/>
                  <a:pt x="212" y="124"/>
                </a:cubicBezTo>
                <a:cubicBezTo>
                  <a:pt x="207" y="135"/>
                  <a:pt x="194" y="127"/>
                  <a:pt x="188" y="119"/>
                </a:cubicBezTo>
                <a:cubicBezTo>
                  <a:pt x="182" y="110"/>
                  <a:pt x="174" y="101"/>
                  <a:pt x="161" y="97"/>
                </a:cubicBezTo>
                <a:cubicBezTo>
                  <a:pt x="149" y="93"/>
                  <a:pt x="143" y="83"/>
                  <a:pt x="138" y="71"/>
                </a:cubicBezTo>
                <a:cubicBezTo>
                  <a:pt x="138" y="71"/>
                  <a:pt x="128" y="33"/>
                  <a:pt x="124" y="17"/>
                </a:cubicBezTo>
                <a:cubicBezTo>
                  <a:pt x="119" y="0"/>
                  <a:pt x="104" y="3"/>
                  <a:pt x="102" y="16"/>
                </a:cubicBezTo>
                <a:cubicBezTo>
                  <a:pt x="99" y="28"/>
                  <a:pt x="87" y="92"/>
                  <a:pt x="85" y="103"/>
                </a:cubicBezTo>
                <a:cubicBezTo>
                  <a:pt x="82" y="114"/>
                  <a:pt x="67" y="118"/>
                  <a:pt x="61" y="112"/>
                </a:cubicBezTo>
                <a:cubicBezTo>
                  <a:pt x="54" y="106"/>
                  <a:pt x="40" y="72"/>
                  <a:pt x="37" y="66"/>
                </a:cubicBezTo>
                <a:cubicBezTo>
                  <a:pt x="35" y="59"/>
                  <a:pt x="22" y="50"/>
                  <a:pt x="22" y="50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58" y="187"/>
                  <a:pt x="258" y="187"/>
                  <a:pt x="258" y="187"/>
                </a:cubicBezTo>
                <a:lnTo>
                  <a:pt x="258" y="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98" name="Freeform 31"/>
          <p:cNvSpPr>
            <a:spLocks/>
          </p:cNvSpPr>
          <p:nvPr userDrawn="1"/>
        </p:nvSpPr>
        <p:spPr bwMode="auto">
          <a:xfrm>
            <a:off x="4568362" y="3423889"/>
            <a:ext cx="445596" cy="445596"/>
          </a:xfrm>
          <a:custGeom>
            <a:avLst/>
            <a:gdLst>
              <a:gd name="T0" fmla="*/ 13 w 405"/>
              <a:gd name="T1" fmla="*/ 393 h 405"/>
              <a:gd name="T2" fmla="*/ 0 w 405"/>
              <a:gd name="T3" fmla="*/ 306 h 405"/>
              <a:gd name="T4" fmla="*/ 0 w 405"/>
              <a:gd name="T5" fmla="*/ 303 h 405"/>
              <a:gd name="T6" fmla="*/ 2 w 405"/>
              <a:gd name="T7" fmla="*/ 297 h 405"/>
              <a:gd name="T8" fmla="*/ 8 w 405"/>
              <a:gd name="T9" fmla="*/ 292 h 405"/>
              <a:gd name="T10" fmla="*/ 96 w 405"/>
              <a:gd name="T11" fmla="*/ 248 h 405"/>
              <a:gd name="T12" fmla="*/ 108 w 405"/>
              <a:gd name="T13" fmla="*/ 248 h 405"/>
              <a:gd name="T14" fmla="*/ 152 w 405"/>
              <a:gd name="T15" fmla="*/ 276 h 405"/>
              <a:gd name="T16" fmla="*/ 222 w 405"/>
              <a:gd name="T17" fmla="*/ 222 h 405"/>
              <a:gd name="T18" fmla="*/ 277 w 405"/>
              <a:gd name="T19" fmla="*/ 152 h 405"/>
              <a:gd name="T20" fmla="*/ 249 w 405"/>
              <a:gd name="T21" fmla="*/ 108 h 405"/>
              <a:gd name="T22" fmla="*/ 248 w 405"/>
              <a:gd name="T23" fmla="*/ 95 h 405"/>
              <a:gd name="T24" fmla="*/ 292 w 405"/>
              <a:gd name="T25" fmla="*/ 8 h 405"/>
              <a:gd name="T26" fmla="*/ 298 w 405"/>
              <a:gd name="T27" fmla="*/ 1 h 405"/>
              <a:gd name="T28" fmla="*/ 304 w 405"/>
              <a:gd name="T29" fmla="*/ 0 h 405"/>
              <a:gd name="T30" fmla="*/ 306 w 405"/>
              <a:gd name="T31" fmla="*/ 0 h 405"/>
              <a:gd name="T32" fmla="*/ 393 w 405"/>
              <a:gd name="T33" fmla="*/ 12 h 405"/>
              <a:gd name="T34" fmla="*/ 405 w 405"/>
              <a:gd name="T35" fmla="*/ 25 h 405"/>
              <a:gd name="T36" fmla="*/ 296 w 405"/>
              <a:gd name="T37" fmla="*/ 272 h 405"/>
              <a:gd name="T38" fmla="*/ 269 w 405"/>
              <a:gd name="T39" fmla="*/ 299 h 405"/>
              <a:gd name="T40" fmla="*/ 25 w 405"/>
              <a:gd name="T41" fmla="*/ 405 h 405"/>
              <a:gd name="T42" fmla="*/ 13 w 405"/>
              <a:gd name="T43" fmla="*/ 393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5" h="405">
                <a:moveTo>
                  <a:pt x="13" y="393"/>
                </a:moveTo>
                <a:cubicBezTo>
                  <a:pt x="0" y="306"/>
                  <a:pt x="0" y="306"/>
                  <a:pt x="0" y="306"/>
                </a:cubicBezTo>
                <a:cubicBezTo>
                  <a:pt x="0" y="305"/>
                  <a:pt x="0" y="304"/>
                  <a:pt x="0" y="303"/>
                </a:cubicBezTo>
                <a:cubicBezTo>
                  <a:pt x="0" y="301"/>
                  <a:pt x="1" y="299"/>
                  <a:pt x="2" y="297"/>
                </a:cubicBezTo>
                <a:cubicBezTo>
                  <a:pt x="3" y="295"/>
                  <a:pt x="5" y="293"/>
                  <a:pt x="8" y="292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100" y="246"/>
                  <a:pt x="104" y="246"/>
                  <a:pt x="108" y="248"/>
                </a:cubicBezTo>
                <a:cubicBezTo>
                  <a:pt x="152" y="276"/>
                  <a:pt x="152" y="276"/>
                  <a:pt x="152" y="276"/>
                </a:cubicBezTo>
                <a:cubicBezTo>
                  <a:pt x="175" y="264"/>
                  <a:pt x="200" y="244"/>
                  <a:pt x="222" y="222"/>
                </a:cubicBezTo>
                <a:cubicBezTo>
                  <a:pt x="244" y="199"/>
                  <a:pt x="264" y="174"/>
                  <a:pt x="277" y="152"/>
                </a:cubicBezTo>
                <a:cubicBezTo>
                  <a:pt x="249" y="108"/>
                  <a:pt x="249" y="108"/>
                  <a:pt x="249" y="108"/>
                </a:cubicBezTo>
                <a:cubicBezTo>
                  <a:pt x="247" y="104"/>
                  <a:pt x="246" y="99"/>
                  <a:pt x="248" y="95"/>
                </a:cubicBezTo>
                <a:cubicBezTo>
                  <a:pt x="292" y="8"/>
                  <a:pt x="292" y="8"/>
                  <a:pt x="292" y="8"/>
                </a:cubicBezTo>
                <a:cubicBezTo>
                  <a:pt x="293" y="5"/>
                  <a:pt x="295" y="3"/>
                  <a:pt x="298" y="1"/>
                </a:cubicBezTo>
                <a:cubicBezTo>
                  <a:pt x="299" y="0"/>
                  <a:pt x="302" y="0"/>
                  <a:pt x="304" y="0"/>
                </a:cubicBezTo>
                <a:cubicBezTo>
                  <a:pt x="305" y="0"/>
                  <a:pt x="305" y="0"/>
                  <a:pt x="306" y="0"/>
                </a:cubicBezTo>
                <a:cubicBezTo>
                  <a:pt x="393" y="12"/>
                  <a:pt x="393" y="12"/>
                  <a:pt x="393" y="12"/>
                </a:cubicBezTo>
                <a:cubicBezTo>
                  <a:pt x="400" y="13"/>
                  <a:pt x="405" y="18"/>
                  <a:pt x="405" y="25"/>
                </a:cubicBezTo>
                <a:cubicBezTo>
                  <a:pt x="405" y="112"/>
                  <a:pt x="361" y="202"/>
                  <a:pt x="296" y="272"/>
                </a:cubicBezTo>
                <a:cubicBezTo>
                  <a:pt x="287" y="281"/>
                  <a:pt x="278" y="290"/>
                  <a:pt x="269" y="299"/>
                </a:cubicBezTo>
                <a:cubicBezTo>
                  <a:pt x="199" y="362"/>
                  <a:pt x="111" y="405"/>
                  <a:pt x="25" y="405"/>
                </a:cubicBezTo>
                <a:cubicBezTo>
                  <a:pt x="19" y="405"/>
                  <a:pt x="13" y="399"/>
                  <a:pt x="13" y="39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3" name="Freeform 31"/>
          <p:cNvSpPr>
            <a:spLocks noEditPoints="1"/>
          </p:cNvSpPr>
          <p:nvPr userDrawn="1"/>
        </p:nvSpPr>
        <p:spPr bwMode="auto">
          <a:xfrm>
            <a:off x="4585427" y="4105922"/>
            <a:ext cx="411466" cy="411010"/>
          </a:xfrm>
          <a:custGeom>
            <a:avLst/>
            <a:gdLst>
              <a:gd name="T0" fmla="*/ 363 w 380"/>
              <a:gd name="T1" fmla="*/ 315 h 380"/>
              <a:gd name="T2" fmla="*/ 293 w 380"/>
              <a:gd name="T3" fmla="*/ 335 h 380"/>
              <a:gd name="T4" fmla="*/ 225 w 380"/>
              <a:gd name="T5" fmla="*/ 376 h 380"/>
              <a:gd name="T6" fmla="*/ 220 w 380"/>
              <a:gd name="T7" fmla="*/ 380 h 380"/>
              <a:gd name="T8" fmla="*/ 214 w 380"/>
              <a:gd name="T9" fmla="*/ 380 h 380"/>
              <a:gd name="T10" fmla="*/ 190 w 380"/>
              <a:gd name="T11" fmla="*/ 380 h 380"/>
              <a:gd name="T12" fmla="*/ 166 w 380"/>
              <a:gd name="T13" fmla="*/ 380 h 380"/>
              <a:gd name="T14" fmla="*/ 161 w 380"/>
              <a:gd name="T15" fmla="*/ 380 h 380"/>
              <a:gd name="T16" fmla="*/ 156 w 380"/>
              <a:gd name="T17" fmla="*/ 376 h 380"/>
              <a:gd name="T18" fmla="*/ 87 w 380"/>
              <a:gd name="T19" fmla="*/ 335 h 380"/>
              <a:gd name="T20" fmla="*/ 17 w 380"/>
              <a:gd name="T21" fmla="*/ 315 h 380"/>
              <a:gd name="T22" fmla="*/ 0 w 380"/>
              <a:gd name="T23" fmla="*/ 297 h 380"/>
              <a:gd name="T24" fmla="*/ 18 w 380"/>
              <a:gd name="T25" fmla="*/ 279 h 380"/>
              <a:gd name="T26" fmla="*/ 21 w 380"/>
              <a:gd name="T27" fmla="*/ 279 h 380"/>
              <a:gd name="T28" fmla="*/ 102 w 380"/>
              <a:gd name="T29" fmla="*/ 302 h 380"/>
              <a:gd name="T30" fmla="*/ 172 w 380"/>
              <a:gd name="T31" fmla="*/ 344 h 380"/>
              <a:gd name="T32" fmla="*/ 190 w 380"/>
              <a:gd name="T33" fmla="*/ 344 h 380"/>
              <a:gd name="T34" fmla="*/ 208 w 380"/>
              <a:gd name="T35" fmla="*/ 344 h 380"/>
              <a:gd name="T36" fmla="*/ 279 w 380"/>
              <a:gd name="T37" fmla="*/ 302 h 380"/>
              <a:gd name="T38" fmla="*/ 359 w 380"/>
              <a:gd name="T39" fmla="*/ 279 h 380"/>
              <a:gd name="T40" fmla="*/ 362 w 380"/>
              <a:gd name="T41" fmla="*/ 279 h 380"/>
              <a:gd name="T42" fmla="*/ 380 w 380"/>
              <a:gd name="T43" fmla="*/ 297 h 380"/>
              <a:gd name="T44" fmla="*/ 363 w 380"/>
              <a:gd name="T45" fmla="*/ 315 h 380"/>
              <a:gd name="T46" fmla="*/ 178 w 380"/>
              <a:gd name="T47" fmla="*/ 303 h 380"/>
              <a:gd name="T48" fmla="*/ 178 w 380"/>
              <a:gd name="T49" fmla="*/ 71 h 380"/>
              <a:gd name="T50" fmla="*/ 173 w 380"/>
              <a:gd name="T51" fmla="*/ 61 h 380"/>
              <a:gd name="T52" fmla="*/ 99 w 380"/>
              <a:gd name="T53" fmla="*/ 21 h 380"/>
              <a:gd name="T54" fmla="*/ 13 w 380"/>
              <a:gd name="T55" fmla="*/ 0 h 380"/>
              <a:gd name="T56" fmla="*/ 0 w 380"/>
              <a:gd name="T57" fmla="*/ 12 h 380"/>
              <a:gd name="T58" fmla="*/ 0 w 380"/>
              <a:gd name="T59" fmla="*/ 244 h 380"/>
              <a:gd name="T60" fmla="*/ 12 w 380"/>
              <a:gd name="T61" fmla="*/ 255 h 380"/>
              <a:gd name="T62" fmla="*/ 91 w 380"/>
              <a:gd name="T63" fmla="*/ 274 h 380"/>
              <a:gd name="T64" fmla="*/ 159 w 380"/>
              <a:gd name="T65" fmla="*/ 312 h 380"/>
              <a:gd name="T66" fmla="*/ 176 w 380"/>
              <a:gd name="T67" fmla="*/ 310 h 380"/>
              <a:gd name="T68" fmla="*/ 178 w 380"/>
              <a:gd name="T69" fmla="*/ 303 h 380"/>
              <a:gd name="T70" fmla="*/ 202 w 380"/>
              <a:gd name="T71" fmla="*/ 303 h 380"/>
              <a:gd name="T72" fmla="*/ 204 w 380"/>
              <a:gd name="T73" fmla="*/ 310 h 380"/>
              <a:gd name="T74" fmla="*/ 221 w 380"/>
              <a:gd name="T75" fmla="*/ 312 h 380"/>
              <a:gd name="T76" fmla="*/ 290 w 380"/>
              <a:gd name="T77" fmla="*/ 274 h 380"/>
              <a:gd name="T78" fmla="*/ 368 w 380"/>
              <a:gd name="T79" fmla="*/ 255 h 380"/>
              <a:gd name="T80" fmla="*/ 380 w 380"/>
              <a:gd name="T81" fmla="*/ 244 h 380"/>
              <a:gd name="T82" fmla="*/ 380 w 380"/>
              <a:gd name="T83" fmla="*/ 12 h 380"/>
              <a:gd name="T84" fmla="*/ 367 w 380"/>
              <a:gd name="T85" fmla="*/ 0 h 380"/>
              <a:gd name="T86" fmla="*/ 281 w 380"/>
              <a:gd name="T87" fmla="*/ 21 h 380"/>
              <a:gd name="T88" fmla="*/ 208 w 380"/>
              <a:gd name="T89" fmla="*/ 61 h 380"/>
              <a:gd name="T90" fmla="*/ 202 w 380"/>
              <a:gd name="T91" fmla="*/ 71 h 380"/>
              <a:gd name="T92" fmla="*/ 202 w 380"/>
              <a:gd name="T93" fmla="*/ 303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0" h="380">
                <a:moveTo>
                  <a:pt x="363" y="315"/>
                </a:moveTo>
                <a:cubicBezTo>
                  <a:pt x="339" y="318"/>
                  <a:pt x="316" y="324"/>
                  <a:pt x="293" y="335"/>
                </a:cubicBezTo>
                <a:cubicBezTo>
                  <a:pt x="270" y="345"/>
                  <a:pt x="247" y="359"/>
                  <a:pt x="225" y="376"/>
                </a:cubicBezTo>
                <a:cubicBezTo>
                  <a:pt x="220" y="380"/>
                  <a:pt x="220" y="380"/>
                  <a:pt x="220" y="380"/>
                </a:cubicBezTo>
                <a:cubicBezTo>
                  <a:pt x="214" y="380"/>
                  <a:pt x="214" y="380"/>
                  <a:pt x="214" y="380"/>
                </a:cubicBezTo>
                <a:cubicBezTo>
                  <a:pt x="190" y="380"/>
                  <a:pt x="190" y="380"/>
                  <a:pt x="190" y="380"/>
                </a:cubicBezTo>
                <a:cubicBezTo>
                  <a:pt x="166" y="380"/>
                  <a:pt x="166" y="380"/>
                  <a:pt x="166" y="380"/>
                </a:cubicBezTo>
                <a:cubicBezTo>
                  <a:pt x="161" y="380"/>
                  <a:pt x="161" y="380"/>
                  <a:pt x="161" y="380"/>
                </a:cubicBezTo>
                <a:cubicBezTo>
                  <a:pt x="156" y="376"/>
                  <a:pt x="156" y="376"/>
                  <a:pt x="156" y="376"/>
                </a:cubicBezTo>
                <a:cubicBezTo>
                  <a:pt x="133" y="359"/>
                  <a:pt x="110" y="345"/>
                  <a:pt x="87" y="335"/>
                </a:cubicBezTo>
                <a:cubicBezTo>
                  <a:pt x="65" y="324"/>
                  <a:pt x="41" y="318"/>
                  <a:pt x="17" y="315"/>
                </a:cubicBezTo>
                <a:cubicBezTo>
                  <a:pt x="8" y="314"/>
                  <a:pt x="0" y="306"/>
                  <a:pt x="0" y="297"/>
                </a:cubicBezTo>
                <a:cubicBezTo>
                  <a:pt x="0" y="287"/>
                  <a:pt x="8" y="279"/>
                  <a:pt x="18" y="279"/>
                </a:cubicBezTo>
                <a:cubicBezTo>
                  <a:pt x="19" y="279"/>
                  <a:pt x="20" y="279"/>
                  <a:pt x="21" y="279"/>
                </a:cubicBezTo>
                <a:cubicBezTo>
                  <a:pt x="49" y="283"/>
                  <a:pt x="76" y="291"/>
                  <a:pt x="102" y="302"/>
                </a:cubicBezTo>
                <a:cubicBezTo>
                  <a:pt x="126" y="313"/>
                  <a:pt x="149" y="327"/>
                  <a:pt x="172" y="344"/>
                </a:cubicBezTo>
                <a:cubicBezTo>
                  <a:pt x="190" y="344"/>
                  <a:pt x="190" y="344"/>
                  <a:pt x="190" y="344"/>
                </a:cubicBezTo>
                <a:cubicBezTo>
                  <a:pt x="208" y="344"/>
                  <a:pt x="208" y="344"/>
                  <a:pt x="208" y="344"/>
                </a:cubicBezTo>
                <a:cubicBezTo>
                  <a:pt x="231" y="327"/>
                  <a:pt x="255" y="313"/>
                  <a:pt x="279" y="302"/>
                </a:cubicBezTo>
                <a:cubicBezTo>
                  <a:pt x="304" y="291"/>
                  <a:pt x="331" y="283"/>
                  <a:pt x="359" y="279"/>
                </a:cubicBezTo>
                <a:cubicBezTo>
                  <a:pt x="360" y="279"/>
                  <a:pt x="361" y="279"/>
                  <a:pt x="362" y="279"/>
                </a:cubicBezTo>
                <a:cubicBezTo>
                  <a:pt x="372" y="279"/>
                  <a:pt x="380" y="287"/>
                  <a:pt x="380" y="297"/>
                </a:cubicBezTo>
                <a:cubicBezTo>
                  <a:pt x="380" y="306"/>
                  <a:pt x="373" y="314"/>
                  <a:pt x="363" y="315"/>
                </a:cubicBezTo>
                <a:close/>
                <a:moveTo>
                  <a:pt x="178" y="303"/>
                </a:moveTo>
                <a:cubicBezTo>
                  <a:pt x="178" y="71"/>
                  <a:pt x="178" y="71"/>
                  <a:pt x="178" y="71"/>
                </a:cubicBezTo>
                <a:cubicBezTo>
                  <a:pt x="178" y="67"/>
                  <a:pt x="176" y="63"/>
                  <a:pt x="173" y="61"/>
                </a:cubicBezTo>
                <a:cubicBezTo>
                  <a:pt x="149" y="44"/>
                  <a:pt x="124" y="31"/>
                  <a:pt x="99" y="21"/>
                </a:cubicBezTo>
                <a:cubicBezTo>
                  <a:pt x="71" y="10"/>
                  <a:pt x="42" y="3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50"/>
                  <a:pt x="6" y="255"/>
                  <a:pt x="12" y="255"/>
                </a:cubicBezTo>
                <a:cubicBezTo>
                  <a:pt x="39" y="258"/>
                  <a:pt x="65" y="264"/>
                  <a:pt x="91" y="274"/>
                </a:cubicBezTo>
                <a:cubicBezTo>
                  <a:pt x="114" y="284"/>
                  <a:pt x="137" y="296"/>
                  <a:pt x="159" y="312"/>
                </a:cubicBezTo>
                <a:cubicBezTo>
                  <a:pt x="165" y="316"/>
                  <a:pt x="172" y="315"/>
                  <a:pt x="176" y="310"/>
                </a:cubicBezTo>
                <a:cubicBezTo>
                  <a:pt x="177" y="308"/>
                  <a:pt x="178" y="305"/>
                  <a:pt x="178" y="303"/>
                </a:cubicBezTo>
                <a:close/>
                <a:moveTo>
                  <a:pt x="202" y="303"/>
                </a:moveTo>
                <a:cubicBezTo>
                  <a:pt x="202" y="305"/>
                  <a:pt x="203" y="308"/>
                  <a:pt x="204" y="310"/>
                </a:cubicBezTo>
                <a:cubicBezTo>
                  <a:pt x="208" y="315"/>
                  <a:pt x="216" y="316"/>
                  <a:pt x="221" y="312"/>
                </a:cubicBezTo>
                <a:cubicBezTo>
                  <a:pt x="243" y="296"/>
                  <a:pt x="266" y="284"/>
                  <a:pt x="290" y="274"/>
                </a:cubicBezTo>
                <a:cubicBezTo>
                  <a:pt x="315" y="264"/>
                  <a:pt x="342" y="258"/>
                  <a:pt x="368" y="255"/>
                </a:cubicBezTo>
                <a:cubicBezTo>
                  <a:pt x="374" y="255"/>
                  <a:pt x="380" y="250"/>
                  <a:pt x="380" y="244"/>
                </a:cubicBezTo>
                <a:cubicBezTo>
                  <a:pt x="380" y="12"/>
                  <a:pt x="380" y="12"/>
                  <a:pt x="380" y="12"/>
                </a:cubicBezTo>
                <a:cubicBezTo>
                  <a:pt x="380" y="5"/>
                  <a:pt x="374" y="0"/>
                  <a:pt x="367" y="0"/>
                </a:cubicBezTo>
                <a:cubicBezTo>
                  <a:pt x="338" y="3"/>
                  <a:pt x="309" y="10"/>
                  <a:pt x="281" y="21"/>
                </a:cubicBezTo>
                <a:cubicBezTo>
                  <a:pt x="256" y="31"/>
                  <a:pt x="231" y="44"/>
                  <a:pt x="208" y="61"/>
                </a:cubicBezTo>
                <a:cubicBezTo>
                  <a:pt x="204" y="63"/>
                  <a:pt x="202" y="67"/>
                  <a:pt x="202" y="71"/>
                </a:cubicBezTo>
                <a:lnTo>
                  <a:pt x="202" y="3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05" name="Freeform 43"/>
          <p:cNvSpPr>
            <a:spLocks noEditPoints="1"/>
          </p:cNvSpPr>
          <p:nvPr userDrawn="1"/>
        </p:nvSpPr>
        <p:spPr bwMode="auto">
          <a:xfrm>
            <a:off x="4537221" y="2150679"/>
            <a:ext cx="507878" cy="477662"/>
          </a:xfrm>
          <a:custGeom>
            <a:avLst/>
            <a:gdLst>
              <a:gd name="T0" fmla="*/ 83 w 442"/>
              <a:gd name="T1" fmla="*/ 0 h 415"/>
              <a:gd name="T2" fmla="*/ 359 w 442"/>
              <a:gd name="T3" fmla="*/ 0 h 415"/>
              <a:gd name="T4" fmla="*/ 401 w 442"/>
              <a:gd name="T5" fmla="*/ 41 h 415"/>
              <a:gd name="T6" fmla="*/ 401 w 442"/>
              <a:gd name="T7" fmla="*/ 221 h 415"/>
              <a:gd name="T8" fmla="*/ 359 w 442"/>
              <a:gd name="T9" fmla="*/ 262 h 415"/>
              <a:gd name="T10" fmla="*/ 83 w 442"/>
              <a:gd name="T11" fmla="*/ 262 h 415"/>
              <a:gd name="T12" fmla="*/ 41 w 442"/>
              <a:gd name="T13" fmla="*/ 221 h 415"/>
              <a:gd name="T14" fmla="*/ 41 w 442"/>
              <a:gd name="T15" fmla="*/ 41 h 415"/>
              <a:gd name="T16" fmla="*/ 83 w 442"/>
              <a:gd name="T17" fmla="*/ 0 h 415"/>
              <a:gd name="T18" fmla="*/ 83 w 442"/>
              <a:gd name="T19" fmla="*/ 290 h 415"/>
              <a:gd name="T20" fmla="*/ 359 w 442"/>
              <a:gd name="T21" fmla="*/ 290 h 415"/>
              <a:gd name="T22" fmla="*/ 379 w 442"/>
              <a:gd name="T23" fmla="*/ 298 h 415"/>
              <a:gd name="T24" fmla="*/ 434 w 442"/>
              <a:gd name="T25" fmla="*/ 354 h 415"/>
              <a:gd name="T26" fmla="*/ 442 w 442"/>
              <a:gd name="T27" fmla="*/ 373 h 415"/>
              <a:gd name="T28" fmla="*/ 442 w 442"/>
              <a:gd name="T29" fmla="*/ 387 h 415"/>
              <a:gd name="T30" fmla="*/ 415 w 442"/>
              <a:gd name="T31" fmla="*/ 415 h 415"/>
              <a:gd name="T32" fmla="*/ 28 w 442"/>
              <a:gd name="T33" fmla="*/ 415 h 415"/>
              <a:gd name="T34" fmla="*/ 0 w 442"/>
              <a:gd name="T35" fmla="*/ 387 h 415"/>
              <a:gd name="T36" fmla="*/ 0 w 442"/>
              <a:gd name="T37" fmla="*/ 373 h 415"/>
              <a:gd name="T38" fmla="*/ 8 w 442"/>
              <a:gd name="T39" fmla="*/ 353 h 415"/>
              <a:gd name="T40" fmla="*/ 63 w 442"/>
              <a:gd name="T41" fmla="*/ 298 h 415"/>
              <a:gd name="T42" fmla="*/ 83 w 442"/>
              <a:gd name="T43" fmla="*/ 290 h 415"/>
              <a:gd name="T44" fmla="*/ 180 w 442"/>
              <a:gd name="T45" fmla="*/ 359 h 415"/>
              <a:gd name="T46" fmla="*/ 166 w 442"/>
              <a:gd name="T47" fmla="*/ 373 h 415"/>
              <a:gd name="T48" fmla="*/ 180 w 442"/>
              <a:gd name="T49" fmla="*/ 387 h 415"/>
              <a:gd name="T50" fmla="*/ 263 w 442"/>
              <a:gd name="T51" fmla="*/ 387 h 415"/>
              <a:gd name="T52" fmla="*/ 276 w 442"/>
              <a:gd name="T53" fmla="*/ 373 h 415"/>
              <a:gd name="T54" fmla="*/ 263 w 442"/>
              <a:gd name="T55" fmla="*/ 359 h 415"/>
              <a:gd name="T56" fmla="*/ 180 w 442"/>
              <a:gd name="T57" fmla="*/ 359 h 415"/>
              <a:gd name="T58" fmla="*/ 83 w 442"/>
              <a:gd name="T59" fmla="*/ 41 h 415"/>
              <a:gd name="T60" fmla="*/ 83 w 442"/>
              <a:gd name="T61" fmla="*/ 221 h 415"/>
              <a:gd name="T62" fmla="*/ 359 w 442"/>
              <a:gd name="T63" fmla="*/ 221 h 415"/>
              <a:gd name="T64" fmla="*/ 359 w 442"/>
              <a:gd name="T65" fmla="*/ 41 h 415"/>
              <a:gd name="T66" fmla="*/ 83 w 442"/>
              <a:gd name="T67" fmla="*/ 4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2" h="415">
                <a:moveTo>
                  <a:pt x="83" y="0"/>
                </a:moveTo>
                <a:cubicBezTo>
                  <a:pt x="359" y="0"/>
                  <a:pt x="359" y="0"/>
                  <a:pt x="359" y="0"/>
                </a:cubicBezTo>
                <a:cubicBezTo>
                  <a:pt x="382" y="0"/>
                  <a:pt x="401" y="18"/>
                  <a:pt x="401" y="41"/>
                </a:cubicBezTo>
                <a:cubicBezTo>
                  <a:pt x="401" y="221"/>
                  <a:pt x="401" y="221"/>
                  <a:pt x="401" y="221"/>
                </a:cubicBezTo>
                <a:cubicBezTo>
                  <a:pt x="401" y="244"/>
                  <a:pt x="382" y="262"/>
                  <a:pt x="359" y="262"/>
                </a:cubicBezTo>
                <a:cubicBezTo>
                  <a:pt x="83" y="262"/>
                  <a:pt x="83" y="262"/>
                  <a:pt x="83" y="262"/>
                </a:cubicBezTo>
                <a:cubicBezTo>
                  <a:pt x="60" y="262"/>
                  <a:pt x="41" y="244"/>
                  <a:pt x="41" y="22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18"/>
                  <a:pt x="60" y="0"/>
                  <a:pt x="83" y="0"/>
                </a:cubicBezTo>
                <a:close/>
                <a:moveTo>
                  <a:pt x="83" y="290"/>
                </a:moveTo>
                <a:cubicBezTo>
                  <a:pt x="359" y="290"/>
                  <a:pt x="359" y="290"/>
                  <a:pt x="359" y="290"/>
                </a:cubicBezTo>
                <a:cubicBezTo>
                  <a:pt x="367" y="290"/>
                  <a:pt x="374" y="293"/>
                  <a:pt x="379" y="298"/>
                </a:cubicBezTo>
                <a:cubicBezTo>
                  <a:pt x="434" y="354"/>
                  <a:pt x="434" y="354"/>
                  <a:pt x="434" y="354"/>
                </a:cubicBezTo>
                <a:cubicBezTo>
                  <a:pt x="440" y="359"/>
                  <a:pt x="442" y="366"/>
                  <a:pt x="442" y="373"/>
                </a:cubicBezTo>
                <a:cubicBezTo>
                  <a:pt x="442" y="387"/>
                  <a:pt x="442" y="387"/>
                  <a:pt x="442" y="387"/>
                </a:cubicBezTo>
                <a:cubicBezTo>
                  <a:pt x="442" y="402"/>
                  <a:pt x="430" y="415"/>
                  <a:pt x="415" y="415"/>
                </a:cubicBezTo>
                <a:cubicBezTo>
                  <a:pt x="28" y="415"/>
                  <a:pt x="28" y="415"/>
                  <a:pt x="28" y="415"/>
                </a:cubicBezTo>
                <a:cubicBezTo>
                  <a:pt x="12" y="415"/>
                  <a:pt x="0" y="402"/>
                  <a:pt x="0" y="387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65"/>
                  <a:pt x="3" y="358"/>
                  <a:pt x="8" y="353"/>
                </a:cubicBezTo>
                <a:cubicBezTo>
                  <a:pt x="63" y="298"/>
                  <a:pt x="63" y="298"/>
                  <a:pt x="63" y="298"/>
                </a:cubicBezTo>
                <a:cubicBezTo>
                  <a:pt x="68" y="293"/>
                  <a:pt x="76" y="290"/>
                  <a:pt x="83" y="290"/>
                </a:cubicBezTo>
                <a:close/>
                <a:moveTo>
                  <a:pt x="180" y="359"/>
                </a:moveTo>
                <a:cubicBezTo>
                  <a:pt x="172" y="359"/>
                  <a:pt x="166" y="365"/>
                  <a:pt x="166" y="373"/>
                </a:cubicBezTo>
                <a:cubicBezTo>
                  <a:pt x="166" y="381"/>
                  <a:pt x="172" y="387"/>
                  <a:pt x="180" y="387"/>
                </a:cubicBezTo>
                <a:cubicBezTo>
                  <a:pt x="263" y="387"/>
                  <a:pt x="263" y="387"/>
                  <a:pt x="263" y="387"/>
                </a:cubicBezTo>
                <a:cubicBezTo>
                  <a:pt x="270" y="387"/>
                  <a:pt x="276" y="381"/>
                  <a:pt x="276" y="373"/>
                </a:cubicBezTo>
                <a:cubicBezTo>
                  <a:pt x="276" y="365"/>
                  <a:pt x="270" y="359"/>
                  <a:pt x="263" y="359"/>
                </a:cubicBezTo>
                <a:cubicBezTo>
                  <a:pt x="180" y="359"/>
                  <a:pt x="180" y="359"/>
                  <a:pt x="180" y="359"/>
                </a:cubicBezTo>
                <a:close/>
                <a:moveTo>
                  <a:pt x="83" y="41"/>
                </a:moveTo>
                <a:cubicBezTo>
                  <a:pt x="83" y="221"/>
                  <a:pt x="83" y="221"/>
                  <a:pt x="83" y="221"/>
                </a:cubicBezTo>
                <a:cubicBezTo>
                  <a:pt x="359" y="221"/>
                  <a:pt x="359" y="221"/>
                  <a:pt x="359" y="221"/>
                </a:cubicBezTo>
                <a:cubicBezTo>
                  <a:pt x="359" y="41"/>
                  <a:pt x="359" y="41"/>
                  <a:pt x="359" y="41"/>
                </a:cubicBezTo>
                <a:lnTo>
                  <a:pt x="83" y="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15" name="Freeform 39"/>
          <p:cNvSpPr>
            <a:spLocks/>
          </p:cNvSpPr>
          <p:nvPr userDrawn="1"/>
        </p:nvSpPr>
        <p:spPr bwMode="auto">
          <a:xfrm>
            <a:off x="4624409" y="2838834"/>
            <a:ext cx="333503" cy="380803"/>
          </a:xfrm>
          <a:custGeom>
            <a:avLst/>
            <a:gdLst>
              <a:gd name="T0" fmla="*/ 314 w 391"/>
              <a:gd name="T1" fmla="*/ 0 h 446"/>
              <a:gd name="T2" fmla="*/ 238 w 391"/>
              <a:gd name="T3" fmla="*/ 77 h 446"/>
              <a:gd name="T4" fmla="*/ 239 w 391"/>
              <a:gd name="T5" fmla="*/ 91 h 446"/>
              <a:gd name="T6" fmla="*/ 123 w 391"/>
              <a:gd name="T7" fmla="*/ 162 h 446"/>
              <a:gd name="T8" fmla="*/ 77 w 391"/>
              <a:gd name="T9" fmla="*/ 146 h 446"/>
              <a:gd name="T10" fmla="*/ 0 w 391"/>
              <a:gd name="T11" fmla="*/ 223 h 446"/>
              <a:gd name="T12" fmla="*/ 77 w 391"/>
              <a:gd name="T13" fmla="*/ 300 h 446"/>
              <a:gd name="T14" fmla="*/ 123 w 391"/>
              <a:gd name="T15" fmla="*/ 284 h 446"/>
              <a:gd name="T16" fmla="*/ 239 w 391"/>
              <a:gd name="T17" fmla="*/ 356 h 446"/>
              <a:gd name="T18" fmla="*/ 238 w 391"/>
              <a:gd name="T19" fmla="*/ 370 h 446"/>
              <a:gd name="T20" fmla="*/ 314 w 391"/>
              <a:gd name="T21" fmla="*/ 446 h 446"/>
              <a:gd name="T22" fmla="*/ 391 w 391"/>
              <a:gd name="T23" fmla="*/ 370 h 446"/>
              <a:gd name="T24" fmla="*/ 314 w 391"/>
              <a:gd name="T25" fmla="*/ 293 h 446"/>
              <a:gd name="T26" fmla="*/ 268 w 391"/>
              <a:gd name="T27" fmla="*/ 308 h 446"/>
              <a:gd name="T28" fmla="*/ 153 w 391"/>
              <a:gd name="T29" fmla="*/ 237 h 446"/>
              <a:gd name="T30" fmla="*/ 154 w 391"/>
              <a:gd name="T31" fmla="*/ 223 h 446"/>
              <a:gd name="T32" fmla="*/ 153 w 391"/>
              <a:gd name="T33" fmla="*/ 209 h 446"/>
              <a:gd name="T34" fmla="*/ 268 w 391"/>
              <a:gd name="T35" fmla="*/ 138 h 446"/>
              <a:gd name="T36" fmla="*/ 314 w 391"/>
              <a:gd name="T37" fmla="*/ 153 h 446"/>
              <a:gd name="T38" fmla="*/ 391 w 391"/>
              <a:gd name="T39" fmla="*/ 77 h 446"/>
              <a:gd name="T40" fmla="*/ 314 w 391"/>
              <a:gd name="T41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1" h="446">
                <a:moveTo>
                  <a:pt x="314" y="0"/>
                </a:moveTo>
                <a:cubicBezTo>
                  <a:pt x="272" y="0"/>
                  <a:pt x="238" y="34"/>
                  <a:pt x="238" y="77"/>
                </a:cubicBezTo>
                <a:cubicBezTo>
                  <a:pt x="238" y="81"/>
                  <a:pt x="238" y="86"/>
                  <a:pt x="239" y="91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1" y="152"/>
                  <a:pt x="95" y="146"/>
                  <a:pt x="77" y="146"/>
                </a:cubicBezTo>
                <a:cubicBezTo>
                  <a:pt x="35" y="146"/>
                  <a:pt x="0" y="181"/>
                  <a:pt x="0" y="223"/>
                </a:cubicBezTo>
                <a:cubicBezTo>
                  <a:pt x="0" y="266"/>
                  <a:pt x="35" y="300"/>
                  <a:pt x="77" y="300"/>
                </a:cubicBezTo>
                <a:cubicBezTo>
                  <a:pt x="95" y="300"/>
                  <a:pt x="111" y="294"/>
                  <a:pt x="123" y="284"/>
                </a:cubicBezTo>
                <a:cubicBezTo>
                  <a:pt x="239" y="356"/>
                  <a:pt x="239" y="356"/>
                  <a:pt x="239" y="356"/>
                </a:cubicBezTo>
                <a:cubicBezTo>
                  <a:pt x="238" y="360"/>
                  <a:pt x="238" y="365"/>
                  <a:pt x="238" y="370"/>
                </a:cubicBezTo>
                <a:cubicBezTo>
                  <a:pt x="238" y="412"/>
                  <a:pt x="272" y="446"/>
                  <a:pt x="314" y="446"/>
                </a:cubicBezTo>
                <a:cubicBezTo>
                  <a:pt x="357" y="446"/>
                  <a:pt x="391" y="412"/>
                  <a:pt x="391" y="370"/>
                </a:cubicBezTo>
                <a:cubicBezTo>
                  <a:pt x="391" y="327"/>
                  <a:pt x="357" y="293"/>
                  <a:pt x="314" y="293"/>
                </a:cubicBezTo>
                <a:cubicBezTo>
                  <a:pt x="297" y="293"/>
                  <a:pt x="281" y="299"/>
                  <a:pt x="268" y="308"/>
                </a:cubicBezTo>
                <a:cubicBezTo>
                  <a:pt x="153" y="237"/>
                  <a:pt x="153" y="237"/>
                  <a:pt x="153" y="237"/>
                </a:cubicBezTo>
                <a:cubicBezTo>
                  <a:pt x="154" y="233"/>
                  <a:pt x="154" y="228"/>
                  <a:pt x="154" y="223"/>
                </a:cubicBezTo>
                <a:cubicBezTo>
                  <a:pt x="154" y="218"/>
                  <a:pt x="154" y="214"/>
                  <a:pt x="153" y="209"/>
                </a:cubicBezTo>
                <a:cubicBezTo>
                  <a:pt x="268" y="138"/>
                  <a:pt x="268" y="138"/>
                  <a:pt x="268" y="138"/>
                </a:cubicBezTo>
                <a:cubicBezTo>
                  <a:pt x="281" y="148"/>
                  <a:pt x="297" y="153"/>
                  <a:pt x="314" y="153"/>
                </a:cubicBezTo>
                <a:cubicBezTo>
                  <a:pt x="357" y="153"/>
                  <a:pt x="391" y="119"/>
                  <a:pt x="391" y="77"/>
                </a:cubicBezTo>
                <a:cubicBezTo>
                  <a:pt x="391" y="34"/>
                  <a:pt x="357" y="0"/>
                  <a:pt x="31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58" name="Freeform 19"/>
          <p:cNvSpPr>
            <a:spLocks/>
          </p:cNvSpPr>
          <p:nvPr userDrawn="1"/>
        </p:nvSpPr>
        <p:spPr bwMode="auto">
          <a:xfrm>
            <a:off x="4593230" y="7258543"/>
            <a:ext cx="395861" cy="395861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70" name="Group 669"/>
          <p:cNvGrpSpPr/>
          <p:nvPr userDrawn="1"/>
        </p:nvGrpSpPr>
        <p:grpSpPr>
          <a:xfrm>
            <a:off x="4590987" y="6527427"/>
            <a:ext cx="400346" cy="482712"/>
            <a:chOff x="-2117725" y="338138"/>
            <a:chExt cx="4537075" cy="5470525"/>
          </a:xfrm>
          <a:solidFill>
            <a:schemeClr val="accent3"/>
          </a:solidFill>
        </p:grpSpPr>
        <p:sp>
          <p:nvSpPr>
            <p:cNvPr id="671" name="Freeform 6"/>
            <p:cNvSpPr>
              <a:spLocks noEditPoints="1"/>
            </p:cNvSpPr>
            <p:nvPr/>
          </p:nvSpPr>
          <p:spPr bwMode="auto">
            <a:xfrm>
              <a:off x="-2117725" y="338138"/>
              <a:ext cx="4537075" cy="5470525"/>
            </a:xfrm>
            <a:custGeom>
              <a:avLst/>
              <a:gdLst>
                <a:gd name="T0" fmla="*/ 1173 w 1210"/>
                <a:gd name="T1" fmla="*/ 480 h 1459"/>
                <a:gd name="T2" fmla="*/ 729 w 1210"/>
                <a:gd name="T3" fmla="*/ 37 h 1459"/>
                <a:gd name="T4" fmla="*/ 678 w 1210"/>
                <a:gd name="T5" fmla="*/ 0 h 1459"/>
                <a:gd name="T6" fmla="*/ 651 w 1210"/>
                <a:gd name="T7" fmla="*/ 0 h 1459"/>
                <a:gd name="T8" fmla="*/ 600 w 1210"/>
                <a:gd name="T9" fmla="*/ 36 h 1459"/>
                <a:gd name="T10" fmla="*/ 402 w 1210"/>
                <a:gd name="T11" fmla="*/ 234 h 1459"/>
                <a:gd name="T12" fmla="*/ 140 w 1210"/>
                <a:gd name="T13" fmla="*/ 494 h 1459"/>
                <a:gd name="T14" fmla="*/ 120 w 1210"/>
                <a:gd name="T15" fmla="*/ 563 h 1459"/>
                <a:gd name="T16" fmla="*/ 184 w 1210"/>
                <a:gd name="T17" fmla="*/ 614 h 1459"/>
                <a:gd name="T18" fmla="*/ 341 w 1210"/>
                <a:gd name="T19" fmla="*/ 615 h 1459"/>
                <a:gd name="T20" fmla="*/ 357 w 1210"/>
                <a:gd name="T21" fmla="*/ 630 h 1459"/>
                <a:gd name="T22" fmla="*/ 357 w 1210"/>
                <a:gd name="T23" fmla="*/ 665 h 1459"/>
                <a:gd name="T24" fmla="*/ 348 w 1210"/>
                <a:gd name="T25" fmla="*/ 676 h 1459"/>
                <a:gd name="T26" fmla="*/ 116 w 1210"/>
                <a:gd name="T27" fmla="*/ 787 h 1459"/>
                <a:gd name="T28" fmla="*/ 2 w 1210"/>
                <a:gd name="T29" fmla="*/ 1023 h 1459"/>
                <a:gd name="T30" fmla="*/ 0 w 1210"/>
                <a:gd name="T31" fmla="*/ 1029 h 1459"/>
                <a:gd name="T32" fmla="*/ 0 w 1210"/>
                <a:gd name="T33" fmla="*/ 1102 h 1459"/>
                <a:gd name="T34" fmla="*/ 5 w 1210"/>
                <a:gd name="T35" fmla="*/ 1132 h 1459"/>
                <a:gd name="T36" fmla="*/ 90 w 1210"/>
                <a:gd name="T37" fmla="*/ 1317 h 1459"/>
                <a:gd name="T38" fmla="*/ 348 w 1210"/>
                <a:gd name="T39" fmla="*/ 1457 h 1459"/>
                <a:gd name="T40" fmla="*/ 355 w 1210"/>
                <a:gd name="T41" fmla="*/ 1459 h 1459"/>
                <a:gd name="T42" fmla="*/ 434 w 1210"/>
                <a:gd name="T43" fmla="*/ 1459 h 1459"/>
                <a:gd name="T44" fmla="*/ 460 w 1210"/>
                <a:gd name="T45" fmla="*/ 1455 h 1459"/>
                <a:gd name="T46" fmla="*/ 539 w 1210"/>
                <a:gd name="T47" fmla="*/ 1433 h 1459"/>
                <a:gd name="T48" fmla="*/ 563 w 1210"/>
                <a:gd name="T49" fmla="*/ 1429 h 1459"/>
                <a:gd name="T50" fmla="*/ 892 w 1210"/>
                <a:gd name="T51" fmla="*/ 1428 h 1459"/>
                <a:gd name="T52" fmla="*/ 942 w 1210"/>
                <a:gd name="T53" fmla="*/ 1415 h 1459"/>
                <a:gd name="T54" fmla="*/ 972 w 1210"/>
                <a:gd name="T55" fmla="*/ 1357 h 1459"/>
                <a:gd name="T56" fmla="*/ 972 w 1210"/>
                <a:gd name="T57" fmla="*/ 725 h 1459"/>
                <a:gd name="T58" fmla="*/ 972 w 1210"/>
                <a:gd name="T59" fmla="*/ 627 h 1459"/>
                <a:gd name="T60" fmla="*/ 985 w 1210"/>
                <a:gd name="T61" fmla="*/ 615 h 1459"/>
                <a:gd name="T62" fmla="*/ 1135 w 1210"/>
                <a:gd name="T63" fmla="*/ 615 h 1459"/>
                <a:gd name="T64" fmla="*/ 1208 w 1210"/>
                <a:gd name="T65" fmla="*/ 567 h 1459"/>
                <a:gd name="T66" fmla="*/ 1210 w 1210"/>
                <a:gd name="T67" fmla="*/ 564 h 1459"/>
                <a:gd name="T68" fmla="*/ 1210 w 1210"/>
                <a:gd name="T69" fmla="*/ 532 h 1459"/>
                <a:gd name="T70" fmla="*/ 1173 w 1210"/>
                <a:gd name="T71" fmla="*/ 480 h 1459"/>
                <a:gd name="T72" fmla="*/ 394 w 1210"/>
                <a:gd name="T73" fmla="*/ 1391 h 1459"/>
                <a:gd name="T74" fmla="*/ 74 w 1210"/>
                <a:gd name="T75" fmla="*/ 1070 h 1459"/>
                <a:gd name="T76" fmla="*/ 402 w 1210"/>
                <a:gd name="T77" fmla="*/ 748 h 1459"/>
                <a:gd name="T78" fmla="*/ 716 w 1210"/>
                <a:gd name="T79" fmla="*/ 1068 h 1459"/>
                <a:gd name="T80" fmla="*/ 394 w 1210"/>
                <a:gd name="T81" fmla="*/ 1391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0" h="1459">
                  <a:moveTo>
                    <a:pt x="1173" y="480"/>
                  </a:moveTo>
                  <a:cubicBezTo>
                    <a:pt x="1025" y="333"/>
                    <a:pt x="877" y="185"/>
                    <a:pt x="729" y="37"/>
                  </a:cubicBezTo>
                  <a:cubicBezTo>
                    <a:pt x="714" y="22"/>
                    <a:pt x="699" y="7"/>
                    <a:pt x="678" y="0"/>
                  </a:cubicBezTo>
                  <a:cubicBezTo>
                    <a:pt x="669" y="0"/>
                    <a:pt x="660" y="0"/>
                    <a:pt x="651" y="0"/>
                  </a:cubicBezTo>
                  <a:cubicBezTo>
                    <a:pt x="630" y="7"/>
                    <a:pt x="615" y="21"/>
                    <a:pt x="600" y="36"/>
                  </a:cubicBezTo>
                  <a:cubicBezTo>
                    <a:pt x="534" y="102"/>
                    <a:pt x="468" y="168"/>
                    <a:pt x="402" y="234"/>
                  </a:cubicBezTo>
                  <a:cubicBezTo>
                    <a:pt x="315" y="321"/>
                    <a:pt x="228" y="407"/>
                    <a:pt x="140" y="494"/>
                  </a:cubicBezTo>
                  <a:cubicBezTo>
                    <a:pt x="121" y="513"/>
                    <a:pt x="115" y="537"/>
                    <a:pt x="120" y="563"/>
                  </a:cubicBezTo>
                  <a:cubicBezTo>
                    <a:pt x="125" y="593"/>
                    <a:pt x="153" y="614"/>
                    <a:pt x="184" y="614"/>
                  </a:cubicBezTo>
                  <a:cubicBezTo>
                    <a:pt x="237" y="615"/>
                    <a:pt x="289" y="614"/>
                    <a:pt x="341" y="615"/>
                  </a:cubicBezTo>
                  <a:cubicBezTo>
                    <a:pt x="357" y="615"/>
                    <a:pt x="357" y="615"/>
                    <a:pt x="357" y="630"/>
                  </a:cubicBezTo>
                  <a:cubicBezTo>
                    <a:pt x="357" y="642"/>
                    <a:pt x="357" y="654"/>
                    <a:pt x="357" y="665"/>
                  </a:cubicBezTo>
                  <a:cubicBezTo>
                    <a:pt x="357" y="672"/>
                    <a:pt x="355" y="675"/>
                    <a:pt x="348" y="676"/>
                  </a:cubicBezTo>
                  <a:cubicBezTo>
                    <a:pt x="258" y="686"/>
                    <a:pt x="181" y="723"/>
                    <a:pt x="116" y="787"/>
                  </a:cubicBezTo>
                  <a:cubicBezTo>
                    <a:pt x="50" y="852"/>
                    <a:pt x="12" y="931"/>
                    <a:pt x="2" y="1023"/>
                  </a:cubicBezTo>
                  <a:cubicBezTo>
                    <a:pt x="1" y="1025"/>
                    <a:pt x="0" y="1027"/>
                    <a:pt x="0" y="1029"/>
                  </a:cubicBezTo>
                  <a:cubicBezTo>
                    <a:pt x="0" y="1053"/>
                    <a:pt x="0" y="1078"/>
                    <a:pt x="0" y="1102"/>
                  </a:cubicBezTo>
                  <a:cubicBezTo>
                    <a:pt x="2" y="1112"/>
                    <a:pt x="3" y="1122"/>
                    <a:pt x="5" y="1132"/>
                  </a:cubicBezTo>
                  <a:cubicBezTo>
                    <a:pt x="17" y="1202"/>
                    <a:pt x="45" y="1264"/>
                    <a:pt x="90" y="1317"/>
                  </a:cubicBezTo>
                  <a:cubicBezTo>
                    <a:pt x="158" y="1397"/>
                    <a:pt x="244" y="1444"/>
                    <a:pt x="348" y="1457"/>
                  </a:cubicBezTo>
                  <a:cubicBezTo>
                    <a:pt x="350" y="1458"/>
                    <a:pt x="353" y="1459"/>
                    <a:pt x="355" y="1459"/>
                  </a:cubicBezTo>
                  <a:cubicBezTo>
                    <a:pt x="381" y="1459"/>
                    <a:pt x="408" y="1459"/>
                    <a:pt x="434" y="1459"/>
                  </a:cubicBezTo>
                  <a:cubicBezTo>
                    <a:pt x="443" y="1458"/>
                    <a:pt x="452" y="1457"/>
                    <a:pt x="460" y="1455"/>
                  </a:cubicBezTo>
                  <a:cubicBezTo>
                    <a:pt x="486" y="1448"/>
                    <a:pt x="512" y="1440"/>
                    <a:pt x="539" y="1433"/>
                  </a:cubicBezTo>
                  <a:cubicBezTo>
                    <a:pt x="547" y="1431"/>
                    <a:pt x="555" y="1429"/>
                    <a:pt x="563" y="1429"/>
                  </a:cubicBezTo>
                  <a:cubicBezTo>
                    <a:pt x="673" y="1428"/>
                    <a:pt x="782" y="1428"/>
                    <a:pt x="892" y="1428"/>
                  </a:cubicBezTo>
                  <a:cubicBezTo>
                    <a:pt x="910" y="1428"/>
                    <a:pt x="927" y="1426"/>
                    <a:pt x="942" y="1415"/>
                  </a:cubicBezTo>
                  <a:cubicBezTo>
                    <a:pt x="962" y="1400"/>
                    <a:pt x="972" y="1381"/>
                    <a:pt x="972" y="1357"/>
                  </a:cubicBezTo>
                  <a:cubicBezTo>
                    <a:pt x="972" y="1146"/>
                    <a:pt x="972" y="936"/>
                    <a:pt x="972" y="725"/>
                  </a:cubicBezTo>
                  <a:cubicBezTo>
                    <a:pt x="972" y="693"/>
                    <a:pt x="972" y="660"/>
                    <a:pt x="972" y="627"/>
                  </a:cubicBezTo>
                  <a:cubicBezTo>
                    <a:pt x="972" y="615"/>
                    <a:pt x="972" y="615"/>
                    <a:pt x="985" y="615"/>
                  </a:cubicBezTo>
                  <a:cubicBezTo>
                    <a:pt x="1035" y="615"/>
                    <a:pt x="1085" y="614"/>
                    <a:pt x="1135" y="615"/>
                  </a:cubicBezTo>
                  <a:cubicBezTo>
                    <a:pt x="1171" y="615"/>
                    <a:pt x="1196" y="601"/>
                    <a:pt x="1208" y="567"/>
                  </a:cubicBezTo>
                  <a:cubicBezTo>
                    <a:pt x="1208" y="566"/>
                    <a:pt x="1209" y="565"/>
                    <a:pt x="1210" y="564"/>
                  </a:cubicBezTo>
                  <a:cubicBezTo>
                    <a:pt x="1210" y="554"/>
                    <a:pt x="1210" y="543"/>
                    <a:pt x="1210" y="532"/>
                  </a:cubicBezTo>
                  <a:cubicBezTo>
                    <a:pt x="1203" y="511"/>
                    <a:pt x="1188" y="495"/>
                    <a:pt x="1173" y="480"/>
                  </a:cubicBezTo>
                  <a:close/>
                  <a:moveTo>
                    <a:pt x="394" y="1391"/>
                  </a:moveTo>
                  <a:cubicBezTo>
                    <a:pt x="216" y="1391"/>
                    <a:pt x="74" y="1249"/>
                    <a:pt x="74" y="1070"/>
                  </a:cubicBezTo>
                  <a:cubicBezTo>
                    <a:pt x="73" y="888"/>
                    <a:pt x="224" y="744"/>
                    <a:pt x="402" y="748"/>
                  </a:cubicBezTo>
                  <a:cubicBezTo>
                    <a:pt x="569" y="752"/>
                    <a:pt x="714" y="891"/>
                    <a:pt x="716" y="1068"/>
                  </a:cubicBezTo>
                  <a:cubicBezTo>
                    <a:pt x="714" y="1249"/>
                    <a:pt x="573" y="1392"/>
                    <a:pt x="394" y="1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72" name="Freeform 671"/>
            <p:cNvSpPr>
              <a:spLocks noEditPoints="1"/>
            </p:cNvSpPr>
            <p:nvPr/>
          </p:nvSpPr>
          <p:spPr bwMode="auto">
            <a:xfrm>
              <a:off x="-1239838" y="3363913"/>
              <a:ext cx="1211263" cy="1968500"/>
            </a:xfrm>
            <a:custGeom>
              <a:avLst/>
              <a:gdLst>
                <a:gd name="T0" fmla="*/ 224 w 323"/>
                <a:gd name="T1" fmla="*/ 224 h 525"/>
                <a:gd name="T2" fmla="*/ 193 w 323"/>
                <a:gd name="T3" fmla="*/ 222 h 525"/>
                <a:gd name="T4" fmla="*/ 181 w 323"/>
                <a:gd name="T5" fmla="*/ 210 h 525"/>
                <a:gd name="T6" fmla="*/ 181 w 323"/>
                <a:gd name="T7" fmla="*/ 173 h 525"/>
                <a:gd name="T8" fmla="*/ 181 w 323"/>
                <a:gd name="T9" fmla="*/ 134 h 525"/>
                <a:gd name="T10" fmla="*/ 192 w 323"/>
                <a:gd name="T11" fmla="*/ 122 h 525"/>
                <a:gd name="T12" fmla="*/ 239 w 323"/>
                <a:gd name="T13" fmla="*/ 149 h 525"/>
                <a:gd name="T14" fmla="*/ 291 w 323"/>
                <a:gd name="T15" fmla="*/ 166 h 525"/>
                <a:gd name="T16" fmla="*/ 313 w 323"/>
                <a:gd name="T17" fmla="*/ 119 h 525"/>
                <a:gd name="T18" fmla="*/ 278 w 323"/>
                <a:gd name="T19" fmla="*/ 68 h 525"/>
                <a:gd name="T20" fmla="*/ 200 w 323"/>
                <a:gd name="T21" fmla="*/ 40 h 525"/>
                <a:gd name="T22" fmla="*/ 181 w 323"/>
                <a:gd name="T23" fmla="*/ 19 h 525"/>
                <a:gd name="T24" fmla="*/ 161 w 323"/>
                <a:gd name="T25" fmla="*/ 1 h 525"/>
                <a:gd name="T26" fmla="*/ 140 w 323"/>
                <a:gd name="T27" fmla="*/ 19 h 525"/>
                <a:gd name="T28" fmla="*/ 118 w 323"/>
                <a:gd name="T29" fmla="*/ 41 h 525"/>
                <a:gd name="T30" fmla="*/ 112 w 323"/>
                <a:gd name="T31" fmla="*/ 41 h 525"/>
                <a:gd name="T32" fmla="*/ 0 w 323"/>
                <a:gd name="T33" fmla="*/ 155 h 525"/>
                <a:gd name="T34" fmla="*/ 0 w 323"/>
                <a:gd name="T35" fmla="*/ 186 h 525"/>
                <a:gd name="T36" fmla="*/ 46 w 323"/>
                <a:gd name="T37" fmla="*/ 278 h 525"/>
                <a:gd name="T38" fmla="*/ 128 w 323"/>
                <a:gd name="T39" fmla="*/ 305 h 525"/>
                <a:gd name="T40" fmla="*/ 140 w 323"/>
                <a:gd name="T41" fmla="*/ 314 h 525"/>
                <a:gd name="T42" fmla="*/ 140 w 323"/>
                <a:gd name="T43" fmla="*/ 393 h 525"/>
                <a:gd name="T44" fmla="*/ 130 w 323"/>
                <a:gd name="T45" fmla="*/ 403 h 525"/>
                <a:gd name="T46" fmla="*/ 82 w 323"/>
                <a:gd name="T47" fmla="*/ 376 h 525"/>
                <a:gd name="T48" fmla="*/ 15 w 323"/>
                <a:gd name="T49" fmla="*/ 373 h 525"/>
                <a:gd name="T50" fmla="*/ 16 w 323"/>
                <a:gd name="T51" fmla="*/ 424 h 525"/>
                <a:gd name="T52" fmla="*/ 124 w 323"/>
                <a:gd name="T53" fmla="*/ 485 h 525"/>
                <a:gd name="T54" fmla="*/ 140 w 323"/>
                <a:gd name="T55" fmla="*/ 501 h 525"/>
                <a:gd name="T56" fmla="*/ 161 w 323"/>
                <a:gd name="T57" fmla="*/ 525 h 525"/>
                <a:gd name="T58" fmla="*/ 181 w 323"/>
                <a:gd name="T59" fmla="*/ 502 h 525"/>
                <a:gd name="T60" fmla="*/ 198 w 323"/>
                <a:gd name="T61" fmla="*/ 485 h 525"/>
                <a:gd name="T62" fmla="*/ 204 w 323"/>
                <a:gd name="T63" fmla="*/ 485 h 525"/>
                <a:gd name="T64" fmla="*/ 309 w 323"/>
                <a:gd name="T65" fmla="*/ 418 h 525"/>
                <a:gd name="T66" fmla="*/ 323 w 323"/>
                <a:gd name="T67" fmla="*/ 343 h 525"/>
                <a:gd name="T68" fmla="*/ 224 w 323"/>
                <a:gd name="T69" fmla="*/ 224 h 525"/>
                <a:gd name="T70" fmla="*/ 130 w 323"/>
                <a:gd name="T71" fmla="*/ 222 h 525"/>
                <a:gd name="T72" fmla="*/ 81 w 323"/>
                <a:gd name="T73" fmla="*/ 174 h 525"/>
                <a:gd name="T74" fmla="*/ 89 w 323"/>
                <a:gd name="T75" fmla="*/ 140 h 525"/>
                <a:gd name="T76" fmla="*/ 133 w 323"/>
                <a:gd name="T77" fmla="*/ 122 h 525"/>
                <a:gd name="T78" fmla="*/ 140 w 323"/>
                <a:gd name="T79" fmla="*/ 132 h 525"/>
                <a:gd name="T80" fmla="*/ 140 w 323"/>
                <a:gd name="T81" fmla="*/ 172 h 525"/>
                <a:gd name="T82" fmla="*/ 140 w 323"/>
                <a:gd name="T83" fmla="*/ 212 h 525"/>
                <a:gd name="T84" fmla="*/ 130 w 323"/>
                <a:gd name="T85" fmla="*/ 222 h 525"/>
                <a:gd name="T86" fmla="*/ 240 w 323"/>
                <a:gd name="T87" fmla="*/ 365 h 525"/>
                <a:gd name="T88" fmla="*/ 212 w 323"/>
                <a:gd name="T89" fmla="*/ 400 h 525"/>
                <a:gd name="T90" fmla="*/ 190 w 323"/>
                <a:gd name="T91" fmla="*/ 402 h 525"/>
                <a:gd name="T92" fmla="*/ 181 w 323"/>
                <a:gd name="T93" fmla="*/ 393 h 525"/>
                <a:gd name="T94" fmla="*/ 181 w 323"/>
                <a:gd name="T95" fmla="*/ 391 h 525"/>
                <a:gd name="T96" fmla="*/ 181 w 323"/>
                <a:gd name="T97" fmla="*/ 354 h 525"/>
                <a:gd name="T98" fmla="*/ 181 w 323"/>
                <a:gd name="T99" fmla="*/ 314 h 525"/>
                <a:gd name="T100" fmla="*/ 191 w 323"/>
                <a:gd name="T101" fmla="*/ 305 h 525"/>
                <a:gd name="T102" fmla="*/ 216 w 323"/>
                <a:gd name="T103" fmla="*/ 307 h 525"/>
                <a:gd name="T104" fmla="*/ 240 w 323"/>
                <a:gd name="T105" fmla="*/ 36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3" h="525">
                  <a:moveTo>
                    <a:pt x="224" y="224"/>
                  </a:moveTo>
                  <a:cubicBezTo>
                    <a:pt x="214" y="222"/>
                    <a:pt x="203" y="222"/>
                    <a:pt x="193" y="222"/>
                  </a:cubicBezTo>
                  <a:cubicBezTo>
                    <a:pt x="184" y="222"/>
                    <a:pt x="180" y="219"/>
                    <a:pt x="181" y="210"/>
                  </a:cubicBezTo>
                  <a:cubicBezTo>
                    <a:pt x="181" y="198"/>
                    <a:pt x="181" y="185"/>
                    <a:pt x="181" y="173"/>
                  </a:cubicBezTo>
                  <a:cubicBezTo>
                    <a:pt x="181" y="160"/>
                    <a:pt x="181" y="147"/>
                    <a:pt x="181" y="134"/>
                  </a:cubicBezTo>
                  <a:cubicBezTo>
                    <a:pt x="180" y="126"/>
                    <a:pt x="183" y="123"/>
                    <a:pt x="192" y="122"/>
                  </a:cubicBezTo>
                  <a:cubicBezTo>
                    <a:pt x="215" y="120"/>
                    <a:pt x="229" y="131"/>
                    <a:pt x="239" y="149"/>
                  </a:cubicBezTo>
                  <a:cubicBezTo>
                    <a:pt x="249" y="167"/>
                    <a:pt x="272" y="174"/>
                    <a:pt x="291" y="166"/>
                  </a:cubicBezTo>
                  <a:cubicBezTo>
                    <a:pt x="309" y="158"/>
                    <a:pt x="320" y="137"/>
                    <a:pt x="313" y="119"/>
                  </a:cubicBezTo>
                  <a:cubicBezTo>
                    <a:pt x="306" y="99"/>
                    <a:pt x="295" y="81"/>
                    <a:pt x="278" y="68"/>
                  </a:cubicBezTo>
                  <a:cubicBezTo>
                    <a:pt x="255" y="50"/>
                    <a:pt x="229" y="42"/>
                    <a:pt x="200" y="40"/>
                  </a:cubicBezTo>
                  <a:cubicBezTo>
                    <a:pt x="182" y="39"/>
                    <a:pt x="182" y="38"/>
                    <a:pt x="181" y="19"/>
                  </a:cubicBezTo>
                  <a:cubicBezTo>
                    <a:pt x="180" y="8"/>
                    <a:pt x="172" y="1"/>
                    <a:pt x="161" y="1"/>
                  </a:cubicBezTo>
                  <a:cubicBezTo>
                    <a:pt x="150" y="0"/>
                    <a:pt x="142" y="8"/>
                    <a:pt x="140" y="19"/>
                  </a:cubicBezTo>
                  <a:cubicBezTo>
                    <a:pt x="138" y="39"/>
                    <a:pt x="138" y="39"/>
                    <a:pt x="118" y="41"/>
                  </a:cubicBezTo>
                  <a:cubicBezTo>
                    <a:pt x="116" y="41"/>
                    <a:pt x="114" y="41"/>
                    <a:pt x="112" y="41"/>
                  </a:cubicBezTo>
                  <a:cubicBezTo>
                    <a:pt x="52" y="44"/>
                    <a:pt x="1" y="95"/>
                    <a:pt x="0" y="155"/>
                  </a:cubicBezTo>
                  <a:cubicBezTo>
                    <a:pt x="0" y="166"/>
                    <a:pt x="0" y="176"/>
                    <a:pt x="0" y="186"/>
                  </a:cubicBezTo>
                  <a:cubicBezTo>
                    <a:pt x="2" y="223"/>
                    <a:pt x="17" y="254"/>
                    <a:pt x="46" y="278"/>
                  </a:cubicBezTo>
                  <a:cubicBezTo>
                    <a:pt x="70" y="297"/>
                    <a:pt x="98" y="304"/>
                    <a:pt x="128" y="305"/>
                  </a:cubicBezTo>
                  <a:cubicBezTo>
                    <a:pt x="135" y="305"/>
                    <a:pt x="140" y="305"/>
                    <a:pt x="140" y="314"/>
                  </a:cubicBezTo>
                  <a:cubicBezTo>
                    <a:pt x="140" y="340"/>
                    <a:pt x="140" y="367"/>
                    <a:pt x="140" y="393"/>
                  </a:cubicBezTo>
                  <a:cubicBezTo>
                    <a:pt x="140" y="400"/>
                    <a:pt x="137" y="402"/>
                    <a:pt x="130" y="403"/>
                  </a:cubicBezTo>
                  <a:cubicBezTo>
                    <a:pt x="108" y="404"/>
                    <a:pt x="93" y="395"/>
                    <a:pt x="82" y="376"/>
                  </a:cubicBezTo>
                  <a:cubicBezTo>
                    <a:pt x="67" y="351"/>
                    <a:pt x="33" y="349"/>
                    <a:pt x="15" y="373"/>
                  </a:cubicBezTo>
                  <a:cubicBezTo>
                    <a:pt x="3" y="390"/>
                    <a:pt x="6" y="407"/>
                    <a:pt x="16" y="424"/>
                  </a:cubicBezTo>
                  <a:cubicBezTo>
                    <a:pt x="40" y="466"/>
                    <a:pt x="78" y="483"/>
                    <a:pt x="124" y="485"/>
                  </a:cubicBezTo>
                  <a:cubicBezTo>
                    <a:pt x="140" y="486"/>
                    <a:pt x="140" y="485"/>
                    <a:pt x="140" y="501"/>
                  </a:cubicBezTo>
                  <a:cubicBezTo>
                    <a:pt x="140" y="515"/>
                    <a:pt x="149" y="525"/>
                    <a:pt x="161" y="525"/>
                  </a:cubicBezTo>
                  <a:cubicBezTo>
                    <a:pt x="173" y="525"/>
                    <a:pt x="181" y="516"/>
                    <a:pt x="181" y="502"/>
                  </a:cubicBezTo>
                  <a:cubicBezTo>
                    <a:pt x="181" y="485"/>
                    <a:pt x="181" y="485"/>
                    <a:pt x="198" y="485"/>
                  </a:cubicBezTo>
                  <a:cubicBezTo>
                    <a:pt x="200" y="485"/>
                    <a:pt x="202" y="485"/>
                    <a:pt x="204" y="485"/>
                  </a:cubicBezTo>
                  <a:cubicBezTo>
                    <a:pt x="251" y="482"/>
                    <a:pt x="287" y="460"/>
                    <a:pt x="309" y="418"/>
                  </a:cubicBezTo>
                  <a:cubicBezTo>
                    <a:pt x="322" y="394"/>
                    <a:pt x="323" y="369"/>
                    <a:pt x="323" y="343"/>
                  </a:cubicBezTo>
                  <a:cubicBezTo>
                    <a:pt x="322" y="286"/>
                    <a:pt x="280" y="234"/>
                    <a:pt x="224" y="224"/>
                  </a:cubicBezTo>
                  <a:close/>
                  <a:moveTo>
                    <a:pt x="130" y="222"/>
                  </a:moveTo>
                  <a:cubicBezTo>
                    <a:pt x="101" y="223"/>
                    <a:pt x="79" y="205"/>
                    <a:pt x="81" y="174"/>
                  </a:cubicBezTo>
                  <a:cubicBezTo>
                    <a:pt x="81" y="162"/>
                    <a:pt x="81" y="150"/>
                    <a:pt x="89" y="140"/>
                  </a:cubicBezTo>
                  <a:cubicBezTo>
                    <a:pt x="101" y="125"/>
                    <a:pt x="116" y="120"/>
                    <a:pt x="133" y="122"/>
                  </a:cubicBezTo>
                  <a:cubicBezTo>
                    <a:pt x="140" y="123"/>
                    <a:pt x="140" y="127"/>
                    <a:pt x="140" y="132"/>
                  </a:cubicBezTo>
                  <a:cubicBezTo>
                    <a:pt x="140" y="145"/>
                    <a:pt x="140" y="159"/>
                    <a:pt x="140" y="172"/>
                  </a:cubicBezTo>
                  <a:cubicBezTo>
                    <a:pt x="140" y="186"/>
                    <a:pt x="140" y="199"/>
                    <a:pt x="140" y="212"/>
                  </a:cubicBezTo>
                  <a:cubicBezTo>
                    <a:pt x="140" y="219"/>
                    <a:pt x="137" y="222"/>
                    <a:pt x="130" y="222"/>
                  </a:cubicBezTo>
                  <a:close/>
                  <a:moveTo>
                    <a:pt x="240" y="365"/>
                  </a:moveTo>
                  <a:cubicBezTo>
                    <a:pt x="239" y="383"/>
                    <a:pt x="230" y="396"/>
                    <a:pt x="212" y="400"/>
                  </a:cubicBezTo>
                  <a:cubicBezTo>
                    <a:pt x="205" y="402"/>
                    <a:pt x="197" y="402"/>
                    <a:pt x="190" y="402"/>
                  </a:cubicBezTo>
                  <a:cubicBezTo>
                    <a:pt x="183" y="403"/>
                    <a:pt x="181" y="399"/>
                    <a:pt x="181" y="393"/>
                  </a:cubicBezTo>
                  <a:cubicBezTo>
                    <a:pt x="181" y="392"/>
                    <a:pt x="181" y="392"/>
                    <a:pt x="181" y="391"/>
                  </a:cubicBezTo>
                  <a:cubicBezTo>
                    <a:pt x="181" y="379"/>
                    <a:pt x="181" y="366"/>
                    <a:pt x="181" y="354"/>
                  </a:cubicBezTo>
                  <a:cubicBezTo>
                    <a:pt x="181" y="340"/>
                    <a:pt x="181" y="327"/>
                    <a:pt x="181" y="314"/>
                  </a:cubicBezTo>
                  <a:cubicBezTo>
                    <a:pt x="181" y="307"/>
                    <a:pt x="184" y="304"/>
                    <a:pt x="191" y="305"/>
                  </a:cubicBezTo>
                  <a:cubicBezTo>
                    <a:pt x="199" y="305"/>
                    <a:pt x="208" y="304"/>
                    <a:pt x="216" y="307"/>
                  </a:cubicBezTo>
                  <a:cubicBezTo>
                    <a:pt x="243" y="318"/>
                    <a:pt x="241" y="342"/>
                    <a:pt x="240" y="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73" name="Freeform 7"/>
          <p:cNvSpPr>
            <a:spLocks noEditPoints="1"/>
          </p:cNvSpPr>
          <p:nvPr userDrawn="1"/>
        </p:nvSpPr>
        <p:spPr bwMode="auto">
          <a:xfrm>
            <a:off x="4589153" y="5339239"/>
            <a:ext cx="404015" cy="449008"/>
          </a:xfrm>
          <a:custGeom>
            <a:avLst/>
            <a:gdLst>
              <a:gd name="T0" fmla="*/ 239 w 252"/>
              <a:gd name="T1" fmla="*/ 109 h 280"/>
              <a:gd name="T2" fmla="*/ 33 w 252"/>
              <a:gd name="T3" fmla="*/ 109 h 280"/>
              <a:gd name="T4" fmla="*/ 33 w 252"/>
              <a:gd name="T5" fmla="*/ 171 h 280"/>
              <a:gd name="T6" fmla="*/ 239 w 252"/>
              <a:gd name="T7" fmla="*/ 171 h 280"/>
              <a:gd name="T8" fmla="*/ 252 w 252"/>
              <a:gd name="T9" fmla="*/ 158 h 280"/>
              <a:gd name="T10" fmla="*/ 252 w 252"/>
              <a:gd name="T11" fmla="*/ 122 h 280"/>
              <a:gd name="T12" fmla="*/ 239 w 252"/>
              <a:gd name="T13" fmla="*/ 109 h 280"/>
              <a:gd name="T14" fmla="*/ 9 w 252"/>
              <a:gd name="T15" fmla="*/ 0 h 280"/>
              <a:gd name="T16" fmla="*/ 0 w 252"/>
              <a:gd name="T17" fmla="*/ 9 h 280"/>
              <a:gd name="T18" fmla="*/ 0 w 252"/>
              <a:gd name="T19" fmla="*/ 271 h 280"/>
              <a:gd name="T20" fmla="*/ 9 w 252"/>
              <a:gd name="T21" fmla="*/ 280 h 280"/>
              <a:gd name="T22" fmla="*/ 18 w 252"/>
              <a:gd name="T23" fmla="*/ 271 h 280"/>
              <a:gd name="T24" fmla="*/ 18 w 252"/>
              <a:gd name="T25" fmla="*/ 9 h 280"/>
              <a:gd name="T26" fmla="*/ 9 w 252"/>
              <a:gd name="T27" fmla="*/ 0 h 280"/>
              <a:gd name="T28" fmla="*/ 134 w 252"/>
              <a:gd name="T29" fmla="*/ 78 h 280"/>
              <a:gd name="T30" fmla="*/ 134 w 252"/>
              <a:gd name="T31" fmla="*/ 42 h 280"/>
              <a:gd name="T32" fmla="*/ 120 w 252"/>
              <a:gd name="T33" fmla="*/ 29 h 280"/>
              <a:gd name="T34" fmla="*/ 33 w 252"/>
              <a:gd name="T35" fmla="*/ 29 h 280"/>
              <a:gd name="T36" fmla="*/ 33 w 252"/>
              <a:gd name="T37" fmla="*/ 91 h 280"/>
              <a:gd name="T38" fmla="*/ 120 w 252"/>
              <a:gd name="T39" fmla="*/ 91 h 280"/>
              <a:gd name="T40" fmla="*/ 134 w 252"/>
              <a:gd name="T41" fmla="*/ 78 h 280"/>
              <a:gd name="T42" fmla="*/ 173 w 252"/>
              <a:gd name="T43" fmla="*/ 190 h 280"/>
              <a:gd name="T44" fmla="*/ 33 w 252"/>
              <a:gd name="T45" fmla="*/ 190 h 280"/>
              <a:gd name="T46" fmla="*/ 33 w 252"/>
              <a:gd name="T47" fmla="*/ 252 h 280"/>
              <a:gd name="T48" fmla="*/ 173 w 252"/>
              <a:gd name="T49" fmla="*/ 252 h 280"/>
              <a:gd name="T50" fmla="*/ 186 w 252"/>
              <a:gd name="T51" fmla="*/ 239 h 280"/>
              <a:gd name="T52" fmla="*/ 186 w 252"/>
              <a:gd name="T53" fmla="*/ 203 h 280"/>
              <a:gd name="T54" fmla="*/ 173 w 252"/>
              <a:gd name="T55" fmla="*/ 19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0">
                <a:moveTo>
                  <a:pt x="239" y="109"/>
                </a:moveTo>
                <a:cubicBezTo>
                  <a:pt x="33" y="109"/>
                  <a:pt x="33" y="109"/>
                  <a:pt x="33" y="109"/>
                </a:cubicBezTo>
                <a:cubicBezTo>
                  <a:pt x="33" y="171"/>
                  <a:pt x="33" y="171"/>
                  <a:pt x="33" y="171"/>
                </a:cubicBezTo>
                <a:cubicBezTo>
                  <a:pt x="239" y="171"/>
                  <a:pt x="239" y="171"/>
                  <a:pt x="239" y="171"/>
                </a:cubicBezTo>
                <a:cubicBezTo>
                  <a:pt x="246" y="171"/>
                  <a:pt x="252" y="165"/>
                  <a:pt x="252" y="158"/>
                </a:cubicBezTo>
                <a:cubicBezTo>
                  <a:pt x="252" y="122"/>
                  <a:pt x="252" y="122"/>
                  <a:pt x="252" y="122"/>
                </a:cubicBezTo>
                <a:cubicBezTo>
                  <a:pt x="252" y="115"/>
                  <a:pt x="246" y="109"/>
                  <a:pt x="239" y="109"/>
                </a:cubicBezTo>
                <a:close/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6"/>
                  <a:pt x="4" y="280"/>
                  <a:pt x="9" y="280"/>
                </a:cubicBezTo>
                <a:cubicBezTo>
                  <a:pt x="14" y="280"/>
                  <a:pt x="18" y="276"/>
                  <a:pt x="18" y="271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lose/>
                <a:moveTo>
                  <a:pt x="134" y="78"/>
                </a:moveTo>
                <a:cubicBezTo>
                  <a:pt x="134" y="42"/>
                  <a:pt x="134" y="42"/>
                  <a:pt x="134" y="42"/>
                </a:cubicBezTo>
                <a:cubicBezTo>
                  <a:pt x="134" y="35"/>
                  <a:pt x="128" y="29"/>
                  <a:pt x="120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91"/>
                  <a:pt x="33" y="91"/>
                  <a:pt x="33" y="91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8" y="91"/>
                  <a:pt x="134" y="85"/>
                  <a:pt x="134" y="78"/>
                </a:cubicBezTo>
                <a:close/>
                <a:moveTo>
                  <a:pt x="173" y="190"/>
                </a:moveTo>
                <a:cubicBezTo>
                  <a:pt x="33" y="190"/>
                  <a:pt x="33" y="190"/>
                  <a:pt x="33" y="190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173" y="252"/>
                  <a:pt x="173" y="252"/>
                  <a:pt x="173" y="252"/>
                </a:cubicBezTo>
                <a:cubicBezTo>
                  <a:pt x="180" y="252"/>
                  <a:pt x="186" y="246"/>
                  <a:pt x="186" y="239"/>
                </a:cubicBezTo>
                <a:cubicBezTo>
                  <a:pt x="186" y="203"/>
                  <a:pt x="186" y="203"/>
                  <a:pt x="186" y="203"/>
                </a:cubicBezTo>
                <a:cubicBezTo>
                  <a:pt x="186" y="196"/>
                  <a:pt x="180" y="190"/>
                  <a:pt x="173" y="1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4" name="Freeform 22"/>
          <p:cNvSpPr>
            <a:spLocks noEditPoints="1"/>
          </p:cNvSpPr>
          <p:nvPr userDrawn="1"/>
        </p:nvSpPr>
        <p:spPr bwMode="auto">
          <a:xfrm>
            <a:off x="4601089" y="6022535"/>
            <a:ext cx="380142" cy="407687"/>
          </a:xfrm>
          <a:custGeom>
            <a:avLst/>
            <a:gdLst>
              <a:gd name="T0" fmla="*/ 235 w 237"/>
              <a:gd name="T1" fmla="*/ 107 h 254"/>
              <a:gd name="T2" fmla="*/ 235 w 237"/>
              <a:gd name="T3" fmla="*/ 106 h 254"/>
              <a:gd name="T4" fmla="*/ 234 w 237"/>
              <a:gd name="T5" fmla="*/ 106 h 254"/>
              <a:gd name="T6" fmla="*/ 232 w 237"/>
              <a:gd name="T7" fmla="*/ 104 h 254"/>
              <a:gd name="T8" fmla="*/ 182 w 237"/>
              <a:gd name="T9" fmla="*/ 82 h 254"/>
              <a:gd name="T10" fmla="*/ 182 w 237"/>
              <a:gd name="T11" fmla="*/ 32 h 254"/>
              <a:gd name="T12" fmla="*/ 177 w 237"/>
              <a:gd name="T13" fmla="*/ 25 h 254"/>
              <a:gd name="T14" fmla="*/ 122 w 237"/>
              <a:gd name="T15" fmla="*/ 1 h 254"/>
              <a:gd name="T16" fmla="*/ 116 w 237"/>
              <a:gd name="T17" fmla="*/ 1 h 254"/>
              <a:gd name="T18" fmla="*/ 60 w 237"/>
              <a:gd name="T19" fmla="*/ 25 h 254"/>
              <a:gd name="T20" fmla="*/ 55 w 237"/>
              <a:gd name="T21" fmla="*/ 33 h 254"/>
              <a:gd name="T22" fmla="*/ 55 w 237"/>
              <a:gd name="T23" fmla="*/ 84 h 254"/>
              <a:gd name="T24" fmla="*/ 5 w 237"/>
              <a:gd name="T25" fmla="*/ 106 h 254"/>
              <a:gd name="T26" fmla="*/ 4 w 237"/>
              <a:gd name="T27" fmla="*/ 107 h 254"/>
              <a:gd name="T28" fmla="*/ 4 w 237"/>
              <a:gd name="T29" fmla="*/ 107 h 254"/>
              <a:gd name="T30" fmla="*/ 4 w 237"/>
              <a:gd name="T31" fmla="*/ 107 h 254"/>
              <a:gd name="T32" fmla="*/ 3 w 237"/>
              <a:gd name="T33" fmla="*/ 107 h 254"/>
              <a:gd name="T34" fmla="*/ 0 w 237"/>
              <a:gd name="T35" fmla="*/ 113 h 254"/>
              <a:gd name="T36" fmla="*/ 0 w 237"/>
              <a:gd name="T37" fmla="*/ 175 h 254"/>
              <a:gd name="T38" fmla="*/ 5 w 237"/>
              <a:gd name="T39" fmla="*/ 182 h 254"/>
              <a:gd name="T40" fmla="*/ 168 w 237"/>
              <a:gd name="T41" fmla="*/ 253 h 254"/>
              <a:gd name="T42" fmla="*/ 173 w 237"/>
              <a:gd name="T43" fmla="*/ 254 h 254"/>
              <a:gd name="T44" fmla="*/ 176 w 237"/>
              <a:gd name="T45" fmla="*/ 254 h 254"/>
              <a:gd name="T46" fmla="*/ 232 w 237"/>
              <a:gd name="T47" fmla="*/ 229 h 254"/>
              <a:gd name="T48" fmla="*/ 237 w 237"/>
              <a:gd name="T49" fmla="*/ 222 h 254"/>
              <a:gd name="T50" fmla="*/ 237 w 237"/>
              <a:gd name="T51" fmla="*/ 111 h 254"/>
              <a:gd name="T52" fmla="*/ 235 w 237"/>
              <a:gd name="T53" fmla="*/ 107 h 254"/>
              <a:gd name="T54" fmla="*/ 55 w 237"/>
              <a:gd name="T55" fmla="*/ 186 h 254"/>
              <a:gd name="T56" fmla="*/ 16 w 237"/>
              <a:gd name="T57" fmla="*/ 169 h 254"/>
              <a:gd name="T58" fmla="*/ 16 w 237"/>
              <a:gd name="T59" fmla="*/ 126 h 254"/>
              <a:gd name="T60" fmla="*/ 55 w 237"/>
              <a:gd name="T61" fmla="*/ 142 h 254"/>
              <a:gd name="T62" fmla="*/ 55 w 237"/>
              <a:gd name="T63" fmla="*/ 186 h 254"/>
              <a:gd name="T64" fmla="*/ 110 w 237"/>
              <a:gd name="T65" fmla="*/ 210 h 254"/>
              <a:gd name="T66" fmla="*/ 71 w 237"/>
              <a:gd name="T67" fmla="*/ 193 h 254"/>
              <a:gd name="T68" fmla="*/ 71 w 237"/>
              <a:gd name="T69" fmla="*/ 46 h 254"/>
              <a:gd name="T70" fmla="*/ 110 w 237"/>
              <a:gd name="T71" fmla="*/ 62 h 254"/>
              <a:gd name="T72" fmla="*/ 110 w 237"/>
              <a:gd name="T73" fmla="*/ 210 h 254"/>
              <a:gd name="T74" fmla="*/ 164 w 237"/>
              <a:gd name="T75" fmla="*/ 234 h 254"/>
              <a:gd name="T76" fmla="*/ 126 w 237"/>
              <a:gd name="T77" fmla="*/ 217 h 254"/>
              <a:gd name="T78" fmla="*/ 126 w 237"/>
              <a:gd name="T79" fmla="*/ 124 h 254"/>
              <a:gd name="T80" fmla="*/ 164 w 237"/>
              <a:gd name="T81" fmla="*/ 141 h 254"/>
              <a:gd name="T82" fmla="*/ 164 w 237"/>
              <a:gd name="T83" fmla="*/ 23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7" h="254">
                <a:moveTo>
                  <a:pt x="235" y="107"/>
                </a:moveTo>
                <a:cubicBezTo>
                  <a:pt x="235" y="107"/>
                  <a:pt x="235" y="107"/>
                  <a:pt x="235" y="106"/>
                </a:cubicBezTo>
                <a:cubicBezTo>
                  <a:pt x="235" y="106"/>
                  <a:pt x="234" y="106"/>
                  <a:pt x="234" y="106"/>
                </a:cubicBezTo>
                <a:cubicBezTo>
                  <a:pt x="233" y="105"/>
                  <a:pt x="233" y="104"/>
                  <a:pt x="232" y="104"/>
                </a:cubicBezTo>
                <a:cubicBezTo>
                  <a:pt x="182" y="82"/>
                  <a:pt x="182" y="82"/>
                  <a:pt x="182" y="82"/>
                </a:cubicBezTo>
                <a:cubicBezTo>
                  <a:pt x="182" y="82"/>
                  <a:pt x="182" y="32"/>
                  <a:pt x="182" y="32"/>
                </a:cubicBezTo>
                <a:cubicBezTo>
                  <a:pt x="182" y="29"/>
                  <a:pt x="180" y="26"/>
                  <a:pt x="177" y="25"/>
                </a:cubicBezTo>
                <a:cubicBezTo>
                  <a:pt x="122" y="1"/>
                  <a:pt x="122" y="1"/>
                  <a:pt x="122" y="1"/>
                </a:cubicBezTo>
                <a:cubicBezTo>
                  <a:pt x="120" y="0"/>
                  <a:pt x="118" y="0"/>
                  <a:pt x="116" y="1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7"/>
                  <a:pt x="55" y="30"/>
                  <a:pt x="55" y="33"/>
                </a:cubicBezTo>
                <a:cubicBezTo>
                  <a:pt x="55" y="33"/>
                  <a:pt x="55" y="84"/>
                  <a:pt x="55" y="84"/>
                </a:cubicBezTo>
                <a:cubicBezTo>
                  <a:pt x="5" y="106"/>
                  <a:pt x="5" y="106"/>
                  <a:pt x="5" y="106"/>
                </a:cubicBezTo>
                <a:cubicBezTo>
                  <a:pt x="4" y="106"/>
                  <a:pt x="4" y="106"/>
                  <a:pt x="4" y="107"/>
                </a:cubicBezTo>
                <a:cubicBezTo>
                  <a:pt x="4" y="107"/>
                  <a:pt x="4" y="107"/>
                  <a:pt x="4" y="107"/>
                </a:cubicBezTo>
                <a:cubicBezTo>
                  <a:pt x="4" y="107"/>
                  <a:pt x="4" y="107"/>
                  <a:pt x="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1" y="109"/>
                  <a:pt x="0" y="111"/>
                  <a:pt x="0" y="11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78"/>
                  <a:pt x="2" y="181"/>
                  <a:pt x="5" y="182"/>
                </a:cubicBezTo>
                <a:cubicBezTo>
                  <a:pt x="168" y="253"/>
                  <a:pt x="168" y="253"/>
                  <a:pt x="168" y="253"/>
                </a:cubicBezTo>
                <a:cubicBezTo>
                  <a:pt x="169" y="254"/>
                  <a:pt x="171" y="254"/>
                  <a:pt x="173" y="254"/>
                </a:cubicBezTo>
                <a:cubicBezTo>
                  <a:pt x="174" y="254"/>
                  <a:pt x="175" y="254"/>
                  <a:pt x="176" y="254"/>
                </a:cubicBezTo>
                <a:cubicBezTo>
                  <a:pt x="232" y="229"/>
                  <a:pt x="232" y="229"/>
                  <a:pt x="232" y="229"/>
                </a:cubicBezTo>
                <a:cubicBezTo>
                  <a:pt x="235" y="228"/>
                  <a:pt x="237" y="225"/>
                  <a:pt x="237" y="222"/>
                </a:cubicBezTo>
                <a:cubicBezTo>
                  <a:pt x="237" y="111"/>
                  <a:pt x="237" y="111"/>
                  <a:pt x="237" y="111"/>
                </a:cubicBezTo>
                <a:cubicBezTo>
                  <a:pt x="237" y="110"/>
                  <a:pt x="236" y="109"/>
                  <a:pt x="235" y="107"/>
                </a:cubicBezTo>
                <a:close/>
                <a:moveTo>
                  <a:pt x="55" y="186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55" y="142"/>
                  <a:pt x="55" y="142"/>
                  <a:pt x="55" y="142"/>
                </a:cubicBezTo>
                <a:lnTo>
                  <a:pt x="55" y="186"/>
                </a:lnTo>
                <a:close/>
                <a:moveTo>
                  <a:pt x="110" y="210"/>
                </a:moveTo>
                <a:cubicBezTo>
                  <a:pt x="71" y="193"/>
                  <a:pt x="71" y="193"/>
                  <a:pt x="71" y="193"/>
                </a:cubicBezTo>
                <a:cubicBezTo>
                  <a:pt x="71" y="46"/>
                  <a:pt x="71" y="46"/>
                  <a:pt x="71" y="46"/>
                </a:cubicBezTo>
                <a:cubicBezTo>
                  <a:pt x="110" y="62"/>
                  <a:pt x="110" y="62"/>
                  <a:pt x="110" y="62"/>
                </a:cubicBezTo>
                <a:lnTo>
                  <a:pt x="110" y="210"/>
                </a:lnTo>
                <a:close/>
                <a:moveTo>
                  <a:pt x="164" y="234"/>
                </a:moveTo>
                <a:cubicBezTo>
                  <a:pt x="126" y="217"/>
                  <a:pt x="126" y="217"/>
                  <a:pt x="126" y="217"/>
                </a:cubicBezTo>
                <a:cubicBezTo>
                  <a:pt x="126" y="124"/>
                  <a:pt x="126" y="124"/>
                  <a:pt x="126" y="124"/>
                </a:cubicBezTo>
                <a:cubicBezTo>
                  <a:pt x="164" y="141"/>
                  <a:pt x="164" y="141"/>
                  <a:pt x="164" y="141"/>
                </a:cubicBezTo>
                <a:lnTo>
                  <a:pt x="164" y="2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686" name="Rectangle 685"/>
          <p:cNvSpPr/>
          <p:nvPr userDrawn="1"/>
        </p:nvSpPr>
        <p:spPr>
          <a:xfrm>
            <a:off x="506947" y="4925003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Measurement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687" name="Rectangle 686"/>
          <p:cNvSpPr/>
          <p:nvPr userDrawn="1"/>
        </p:nvSpPr>
        <p:spPr>
          <a:xfrm>
            <a:off x="9173478" y="4925003"/>
            <a:ext cx="14061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Miscellaneous</a:t>
            </a:r>
          </a:p>
        </p:txBody>
      </p:sp>
      <p:cxnSp>
        <p:nvCxnSpPr>
          <p:cNvPr id="709" name="Straight Connector 708"/>
          <p:cNvCxnSpPr/>
          <p:nvPr userDrawn="1"/>
        </p:nvCxnSpPr>
        <p:spPr bwMode="auto">
          <a:xfrm>
            <a:off x="552985" y="5229803"/>
            <a:ext cx="67506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1" name="Straight Connector 710"/>
          <p:cNvCxnSpPr/>
          <p:nvPr userDrawn="1"/>
        </p:nvCxnSpPr>
        <p:spPr bwMode="auto">
          <a:xfrm>
            <a:off x="9220200" y="5240064"/>
            <a:ext cx="364847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0" name="Footer Placeholder 2">
            <a:extLst>
              <a:ext uri="{FF2B5EF4-FFF2-40B4-BE49-F238E27FC236}">
                <a16:creationId xmlns:a16="http://schemas.microsoft.com/office/drawing/2014/main" id="{40616D05-B81D-424F-AF6F-7F5434DAD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7862887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1000" kern="1200" dirty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  <p:sp>
        <p:nvSpPr>
          <p:cNvPr id="151" name="Slide Number Placeholder 5">
            <a:extLst>
              <a:ext uri="{FF2B5EF4-FFF2-40B4-BE49-F238E27FC236}">
                <a16:creationId xmlns:a16="http://schemas.microsoft.com/office/drawing/2014/main" id="{2645324A-5993-4169-8E22-9BB1F6E13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57251" y="7860474"/>
            <a:ext cx="94361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618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Libr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Icon Library To Copy/Paste, Fill Color Can Be Changed As Needed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3557251" y="7860474"/>
            <a:ext cx="943610" cy="2468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B3618E82-2635-4133-8350-4252D6B2AE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2" name="Freeform 27"/>
          <p:cNvSpPr>
            <a:spLocks noEditPoints="1"/>
          </p:cNvSpPr>
          <p:nvPr userDrawn="1"/>
        </p:nvSpPr>
        <p:spPr bwMode="auto">
          <a:xfrm>
            <a:off x="12400921" y="2839669"/>
            <a:ext cx="439744" cy="439134"/>
          </a:xfrm>
          <a:custGeom>
            <a:avLst/>
            <a:gdLst>
              <a:gd name="T0" fmla="*/ 385 w 440"/>
              <a:gd name="T1" fmla="*/ 0 h 440"/>
              <a:gd name="T2" fmla="*/ 346 w 440"/>
              <a:gd name="T3" fmla="*/ 16 h 440"/>
              <a:gd name="T4" fmla="*/ 259 w 440"/>
              <a:gd name="T5" fmla="*/ 104 h 440"/>
              <a:gd name="T6" fmla="*/ 236 w 440"/>
              <a:gd name="T7" fmla="*/ 81 h 440"/>
              <a:gd name="T8" fmla="*/ 206 w 440"/>
              <a:gd name="T9" fmla="*/ 81 h 440"/>
              <a:gd name="T10" fmla="*/ 206 w 440"/>
              <a:gd name="T11" fmla="*/ 110 h 440"/>
              <a:gd name="T12" fmla="*/ 229 w 440"/>
              <a:gd name="T13" fmla="*/ 133 h 440"/>
              <a:gd name="T14" fmla="*/ 259 w 440"/>
              <a:gd name="T15" fmla="*/ 162 h 440"/>
              <a:gd name="T16" fmla="*/ 259 w 440"/>
              <a:gd name="T17" fmla="*/ 162 h 440"/>
              <a:gd name="T18" fmla="*/ 278 w 440"/>
              <a:gd name="T19" fmla="*/ 182 h 440"/>
              <a:gd name="T20" fmla="*/ 278 w 440"/>
              <a:gd name="T21" fmla="*/ 182 h 440"/>
              <a:gd name="T22" fmla="*/ 307 w 440"/>
              <a:gd name="T23" fmla="*/ 211 h 440"/>
              <a:gd name="T24" fmla="*/ 307 w 440"/>
              <a:gd name="T25" fmla="*/ 211 h 440"/>
              <a:gd name="T26" fmla="*/ 330 w 440"/>
              <a:gd name="T27" fmla="*/ 234 h 440"/>
              <a:gd name="T28" fmla="*/ 359 w 440"/>
              <a:gd name="T29" fmla="*/ 234 h 440"/>
              <a:gd name="T30" fmla="*/ 359 w 440"/>
              <a:gd name="T31" fmla="*/ 205 h 440"/>
              <a:gd name="T32" fmla="*/ 336 w 440"/>
              <a:gd name="T33" fmla="*/ 182 h 440"/>
              <a:gd name="T34" fmla="*/ 424 w 440"/>
              <a:gd name="T35" fmla="*/ 94 h 440"/>
              <a:gd name="T36" fmla="*/ 440 w 440"/>
              <a:gd name="T37" fmla="*/ 55 h 440"/>
              <a:gd name="T38" fmla="*/ 385 w 440"/>
              <a:gd name="T39" fmla="*/ 0 h 440"/>
              <a:gd name="T40" fmla="*/ 257 w 440"/>
              <a:gd name="T41" fmla="*/ 202 h 440"/>
              <a:gd name="T42" fmla="*/ 238 w 440"/>
              <a:gd name="T43" fmla="*/ 183 h 440"/>
              <a:gd name="T44" fmla="*/ 209 w 440"/>
              <a:gd name="T45" fmla="*/ 154 h 440"/>
              <a:gd name="T46" fmla="*/ 180 w 440"/>
              <a:gd name="T47" fmla="*/ 183 h 440"/>
              <a:gd name="T48" fmla="*/ 37 w 440"/>
              <a:gd name="T49" fmla="*/ 326 h 440"/>
              <a:gd name="T50" fmla="*/ 22 w 440"/>
              <a:gd name="T51" fmla="*/ 379 h 440"/>
              <a:gd name="T52" fmla="*/ 8 w 440"/>
              <a:gd name="T53" fmla="*/ 393 h 440"/>
              <a:gd name="T54" fmla="*/ 0 w 440"/>
              <a:gd name="T55" fmla="*/ 413 h 440"/>
              <a:gd name="T56" fmla="*/ 27 w 440"/>
              <a:gd name="T57" fmla="*/ 440 h 440"/>
              <a:gd name="T58" fmla="*/ 47 w 440"/>
              <a:gd name="T59" fmla="*/ 432 h 440"/>
              <a:gd name="T60" fmla="*/ 61 w 440"/>
              <a:gd name="T61" fmla="*/ 418 h 440"/>
              <a:gd name="T62" fmla="*/ 115 w 440"/>
              <a:gd name="T63" fmla="*/ 403 h 440"/>
              <a:gd name="T64" fmla="*/ 257 w 440"/>
              <a:gd name="T65" fmla="*/ 261 h 440"/>
              <a:gd name="T66" fmla="*/ 287 w 440"/>
              <a:gd name="T67" fmla="*/ 231 h 440"/>
              <a:gd name="T68" fmla="*/ 257 w 440"/>
              <a:gd name="T69" fmla="*/ 202 h 440"/>
              <a:gd name="T70" fmla="*/ 85 w 440"/>
              <a:gd name="T71" fmla="*/ 374 h 440"/>
              <a:gd name="T72" fmla="*/ 66 w 440"/>
              <a:gd name="T73" fmla="*/ 374 h 440"/>
              <a:gd name="T74" fmla="*/ 66 w 440"/>
              <a:gd name="T75" fmla="*/ 355 h 440"/>
              <a:gd name="T76" fmla="*/ 209 w 440"/>
              <a:gd name="T77" fmla="*/ 212 h 440"/>
              <a:gd name="T78" fmla="*/ 228 w 440"/>
              <a:gd name="T79" fmla="*/ 231 h 440"/>
              <a:gd name="T80" fmla="*/ 85 w 440"/>
              <a:gd name="T81" fmla="*/ 374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0" h="440">
                <a:moveTo>
                  <a:pt x="385" y="0"/>
                </a:moveTo>
                <a:cubicBezTo>
                  <a:pt x="370" y="0"/>
                  <a:pt x="356" y="6"/>
                  <a:pt x="346" y="16"/>
                </a:cubicBezTo>
                <a:cubicBezTo>
                  <a:pt x="259" y="104"/>
                  <a:pt x="259" y="104"/>
                  <a:pt x="259" y="104"/>
                </a:cubicBezTo>
                <a:cubicBezTo>
                  <a:pt x="236" y="81"/>
                  <a:pt x="236" y="81"/>
                  <a:pt x="236" y="81"/>
                </a:cubicBezTo>
                <a:cubicBezTo>
                  <a:pt x="227" y="73"/>
                  <a:pt x="214" y="73"/>
                  <a:pt x="206" y="81"/>
                </a:cubicBezTo>
                <a:cubicBezTo>
                  <a:pt x="198" y="89"/>
                  <a:pt x="198" y="102"/>
                  <a:pt x="206" y="110"/>
                </a:cubicBezTo>
                <a:cubicBezTo>
                  <a:pt x="229" y="133"/>
                  <a:pt x="229" y="133"/>
                  <a:pt x="229" y="133"/>
                </a:cubicBezTo>
                <a:cubicBezTo>
                  <a:pt x="259" y="162"/>
                  <a:pt x="259" y="162"/>
                  <a:pt x="259" y="162"/>
                </a:cubicBezTo>
                <a:cubicBezTo>
                  <a:pt x="259" y="162"/>
                  <a:pt x="259" y="162"/>
                  <a:pt x="259" y="162"/>
                </a:cubicBezTo>
                <a:cubicBezTo>
                  <a:pt x="278" y="182"/>
                  <a:pt x="278" y="182"/>
                  <a:pt x="278" y="182"/>
                </a:cubicBezTo>
                <a:cubicBezTo>
                  <a:pt x="278" y="182"/>
                  <a:pt x="278" y="182"/>
                  <a:pt x="278" y="182"/>
                </a:cubicBezTo>
                <a:cubicBezTo>
                  <a:pt x="307" y="211"/>
                  <a:pt x="307" y="211"/>
                  <a:pt x="307" y="211"/>
                </a:cubicBezTo>
                <a:cubicBezTo>
                  <a:pt x="307" y="211"/>
                  <a:pt x="307" y="211"/>
                  <a:pt x="307" y="211"/>
                </a:cubicBezTo>
                <a:cubicBezTo>
                  <a:pt x="330" y="234"/>
                  <a:pt x="330" y="234"/>
                  <a:pt x="330" y="234"/>
                </a:cubicBezTo>
                <a:cubicBezTo>
                  <a:pt x="338" y="242"/>
                  <a:pt x="351" y="242"/>
                  <a:pt x="359" y="234"/>
                </a:cubicBezTo>
                <a:cubicBezTo>
                  <a:pt x="367" y="226"/>
                  <a:pt x="367" y="213"/>
                  <a:pt x="359" y="205"/>
                </a:cubicBezTo>
                <a:cubicBezTo>
                  <a:pt x="336" y="182"/>
                  <a:pt x="336" y="182"/>
                  <a:pt x="336" y="182"/>
                </a:cubicBezTo>
                <a:cubicBezTo>
                  <a:pt x="424" y="94"/>
                  <a:pt x="424" y="94"/>
                  <a:pt x="424" y="94"/>
                </a:cubicBezTo>
                <a:cubicBezTo>
                  <a:pt x="434" y="84"/>
                  <a:pt x="440" y="70"/>
                  <a:pt x="440" y="55"/>
                </a:cubicBezTo>
                <a:cubicBezTo>
                  <a:pt x="440" y="24"/>
                  <a:pt x="416" y="0"/>
                  <a:pt x="385" y="0"/>
                </a:cubicBezTo>
                <a:close/>
                <a:moveTo>
                  <a:pt x="257" y="202"/>
                </a:moveTo>
                <a:cubicBezTo>
                  <a:pt x="238" y="183"/>
                  <a:pt x="238" y="183"/>
                  <a:pt x="238" y="183"/>
                </a:cubicBezTo>
                <a:cubicBezTo>
                  <a:pt x="209" y="154"/>
                  <a:pt x="209" y="154"/>
                  <a:pt x="209" y="154"/>
                </a:cubicBezTo>
                <a:cubicBezTo>
                  <a:pt x="180" y="183"/>
                  <a:pt x="180" y="183"/>
                  <a:pt x="180" y="183"/>
                </a:cubicBezTo>
                <a:cubicBezTo>
                  <a:pt x="37" y="326"/>
                  <a:pt x="37" y="326"/>
                  <a:pt x="37" y="326"/>
                </a:cubicBezTo>
                <a:cubicBezTo>
                  <a:pt x="22" y="340"/>
                  <a:pt x="18" y="360"/>
                  <a:pt x="22" y="379"/>
                </a:cubicBezTo>
                <a:cubicBezTo>
                  <a:pt x="8" y="393"/>
                  <a:pt x="8" y="393"/>
                  <a:pt x="8" y="393"/>
                </a:cubicBezTo>
                <a:cubicBezTo>
                  <a:pt x="3" y="398"/>
                  <a:pt x="0" y="405"/>
                  <a:pt x="0" y="413"/>
                </a:cubicBezTo>
                <a:cubicBezTo>
                  <a:pt x="0" y="428"/>
                  <a:pt x="12" y="440"/>
                  <a:pt x="27" y="440"/>
                </a:cubicBezTo>
                <a:cubicBezTo>
                  <a:pt x="35" y="440"/>
                  <a:pt x="42" y="437"/>
                  <a:pt x="47" y="432"/>
                </a:cubicBezTo>
                <a:cubicBezTo>
                  <a:pt x="61" y="418"/>
                  <a:pt x="61" y="418"/>
                  <a:pt x="61" y="418"/>
                </a:cubicBezTo>
                <a:cubicBezTo>
                  <a:pt x="80" y="423"/>
                  <a:pt x="100" y="418"/>
                  <a:pt x="115" y="403"/>
                </a:cubicBezTo>
                <a:cubicBezTo>
                  <a:pt x="257" y="261"/>
                  <a:pt x="257" y="261"/>
                  <a:pt x="257" y="261"/>
                </a:cubicBezTo>
                <a:cubicBezTo>
                  <a:pt x="287" y="231"/>
                  <a:pt x="287" y="231"/>
                  <a:pt x="287" y="231"/>
                </a:cubicBezTo>
                <a:lnTo>
                  <a:pt x="257" y="202"/>
                </a:lnTo>
                <a:close/>
                <a:moveTo>
                  <a:pt x="85" y="374"/>
                </a:moveTo>
                <a:cubicBezTo>
                  <a:pt x="80" y="380"/>
                  <a:pt x="71" y="380"/>
                  <a:pt x="66" y="374"/>
                </a:cubicBezTo>
                <a:cubicBezTo>
                  <a:pt x="60" y="369"/>
                  <a:pt x="60" y="360"/>
                  <a:pt x="66" y="355"/>
                </a:cubicBezTo>
                <a:cubicBezTo>
                  <a:pt x="209" y="212"/>
                  <a:pt x="209" y="212"/>
                  <a:pt x="209" y="212"/>
                </a:cubicBezTo>
                <a:cubicBezTo>
                  <a:pt x="228" y="231"/>
                  <a:pt x="228" y="231"/>
                  <a:pt x="228" y="231"/>
                </a:cubicBezTo>
                <a:lnTo>
                  <a:pt x="85" y="37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20" name="Group 219"/>
          <p:cNvGrpSpPr/>
          <p:nvPr userDrawn="1"/>
        </p:nvGrpSpPr>
        <p:grpSpPr>
          <a:xfrm>
            <a:off x="11452915" y="3499481"/>
            <a:ext cx="354429" cy="414210"/>
            <a:chOff x="6038850" y="2592388"/>
            <a:chExt cx="395288" cy="461963"/>
          </a:xfrm>
          <a:solidFill>
            <a:schemeClr val="accent3"/>
          </a:solidFill>
        </p:grpSpPr>
        <p:sp>
          <p:nvSpPr>
            <p:cNvPr id="221" name="Freeform 36"/>
            <p:cNvSpPr>
              <a:spLocks noEditPoints="1"/>
            </p:cNvSpPr>
            <p:nvPr/>
          </p:nvSpPr>
          <p:spPr bwMode="auto">
            <a:xfrm>
              <a:off x="6038850" y="2592388"/>
              <a:ext cx="177800" cy="461963"/>
            </a:xfrm>
            <a:custGeom>
              <a:avLst/>
              <a:gdLst>
                <a:gd name="T0" fmla="*/ 70 w 78"/>
                <a:gd name="T1" fmla="*/ 0 h 203"/>
                <a:gd name="T2" fmla="*/ 7 w 78"/>
                <a:gd name="T3" fmla="*/ 0 h 203"/>
                <a:gd name="T4" fmla="*/ 0 w 78"/>
                <a:gd name="T5" fmla="*/ 8 h 203"/>
                <a:gd name="T6" fmla="*/ 7 w 78"/>
                <a:gd name="T7" fmla="*/ 16 h 203"/>
                <a:gd name="T8" fmla="*/ 7 w 78"/>
                <a:gd name="T9" fmla="*/ 172 h 203"/>
                <a:gd name="T10" fmla="*/ 39 w 78"/>
                <a:gd name="T11" fmla="*/ 203 h 203"/>
                <a:gd name="T12" fmla="*/ 70 w 78"/>
                <a:gd name="T13" fmla="*/ 172 h 203"/>
                <a:gd name="T14" fmla="*/ 70 w 78"/>
                <a:gd name="T15" fmla="*/ 16 h 203"/>
                <a:gd name="T16" fmla="*/ 78 w 78"/>
                <a:gd name="T17" fmla="*/ 8 h 203"/>
                <a:gd name="T18" fmla="*/ 70 w 78"/>
                <a:gd name="T19" fmla="*/ 0 h 203"/>
                <a:gd name="T20" fmla="*/ 60 w 78"/>
                <a:gd name="T21" fmla="*/ 132 h 203"/>
                <a:gd name="T22" fmla="*/ 26 w 78"/>
                <a:gd name="T23" fmla="*/ 132 h 203"/>
                <a:gd name="T24" fmla="*/ 26 w 78"/>
                <a:gd name="T25" fmla="*/ 172 h 203"/>
                <a:gd name="T26" fmla="*/ 32 w 78"/>
                <a:gd name="T27" fmla="*/ 193 h 203"/>
                <a:gd name="T28" fmla="*/ 17 w 78"/>
                <a:gd name="T29" fmla="*/ 172 h 203"/>
                <a:gd name="T30" fmla="*/ 17 w 78"/>
                <a:gd name="T31" fmla="*/ 16 h 203"/>
                <a:gd name="T32" fmla="*/ 60 w 78"/>
                <a:gd name="T33" fmla="*/ 16 h 203"/>
                <a:gd name="T34" fmla="*/ 60 w 78"/>
                <a:gd name="T35" fmla="*/ 13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03">
                  <a:moveTo>
                    <a:pt x="7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7" y="189"/>
                    <a:pt x="21" y="203"/>
                    <a:pt x="39" y="203"/>
                  </a:cubicBezTo>
                  <a:cubicBezTo>
                    <a:pt x="56" y="203"/>
                    <a:pt x="70" y="189"/>
                    <a:pt x="70" y="172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4" y="16"/>
                    <a:pt x="78" y="12"/>
                    <a:pt x="78" y="8"/>
                  </a:cubicBezTo>
                  <a:cubicBezTo>
                    <a:pt x="78" y="4"/>
                    <a:pt x="74" y="0"/>
                    <a:pt x="70" y="0"/>
                  </a:cubicBezTo>
                  <a:close/>
                  <a:moveTo>
                    <a:pt x="60" y="132"/>
                  </a:moveTo>
                  <a:cubicBezTo>
                    <a:pt x="26" y="132"/>
                    <a:pt x="26" y="132"/>
                    <a:pt x="26" y="132"/>
                  </a:cubicBezTo>
                  <a:cubicBezTo>
                    <a:pt x="26" y="143"/>
                    <a:pt x="26" y="164"/>
                    <a:pt x="26" y="172"/>
                  </a:cubicBezTo>
                  <a:cubicBezTo>
                    <a:pt x="26" y="180"/>
                    <a:pt x="28" y="189"/>
                    <a:pt x="32" y="193"/>
                  </a:cubicBezTo>
                  <a:cubicBezTo>
                    <a:pt x="23" y="190"/>
                    <a:pt x="17" y="182"/>
                    <a:pt x="17" y="17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1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2" name="Freeform 37"/>
            <p:cNvSpPr>
              <a:spLocks noEditPoints="1"/>
            </p:cNvSpPr>
            <p:nvPr/>
          </p:nvSpPr>
          <p:spPr bwMode="auto">
            <a:xfrm>
              <a:off x="6256338" y="2592388"/>
              <a:ext cx="177800" cy="461963"/>
            </a:xfrm>
            <a:custGeom>
              <a:avLst/>
              <a:gdLst>
                <a:gd name="T0" fmla="*/ 71 w 78"/>
                <a:gd name="T1" fmla="*/ 0 h 203"/>
                <a:gd name="T2" fmla="*/ 8 w 78"/>
                <a:gd name="T3" fmla="*/ 0 h 203"/>
                <a:gd name="T4" fmla="*/ 0 w 78"/>
                <a:gd name="T5" fmla="*/ 8 h 203"/>
                <a:gd name="T6" fmla="*/ 8 w 78"/>
                <a:gd name="T7" fmla="*/ 16 h 203"/>
                <a:gd name="T8" fmla="*/ 8 w 78"/>
                <a:gd name="T9" fmla="*/ 172 h 203"/>
                <a:gd name="T10" fmla="*/ 39 w 78"/>
                <a:gd name="T11" fmla="*/ 203 h 203"/>
                <a:gd name="T12" fmla="*/ 71 w 78"/>
                <a:gd name="T13" fmla="*/ 172 h 203"/>
                <a:gd name="T14" fmla="*/ 71 w 78"/>
                <a:gd name="T15" fmla="*/ 16 h 203"/>
                <a:gd name="T16" fmla="*/ 78 w 78"/>
                <a:gd name="T17" fmla="*/ 8 h 203"/>
                <a:gd name="T18" fmla="*/ 71 w 78"/>
                <a:gd name="T19" fmla="*/ 0 h 203"/>
                <a:gd name="T20" fmla="*/ 61 w 78"/>
                <a:gd name="T21" fmla="*/ 66 h 203"/>
                <a:gd name="T22" fmla="*/ 26 w 78"/>
                <a:gd name="T23" fmla="*/ 66 h 203"/>
                <a:gd name="T24" fmla="*/ 26 w 78"/>
                <a:gd name="T25" fmla="*/ 172 h 203"/>
                <a:gd name="T26" fmla="*/ 32 w 78"/>
                <a:gd name="T27" fmla="*/ 193 h 203"/>
                <a:gd name="T28" fmla="*/ 18 w 78"/>
                <a:gd name="T29" fmla="*/ 172 h 203"/>
                <a:gd name="T30" fmla="*/ 18 w 78"/>
                <a:gd name="T31" fmla="*/ 16 h 203"/>
                <a:gd name="T32" fmla="*/ 61 w 78"/>
                <a:gd name="T33" fmla="*/ 16 h 203"/>
                <a:gd name="T34" fmla="*/ 61 w 78"/>
                <a:gd name="T35" fmla="*/ 6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203">
                  <a:moveTo>
                    <a:pt x="7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89"/>
                    <a:pt x="22" y="203"/>
                    <a:pt x="39" y="203"/>
                  </a:cubicBezTo>
                  <a:cubicBezTo>
                    <a:pt x="57" y="203"/>
                    <a:pt x="71" y="189"/>
                    <a:pt x="71" y="172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5" y="16"/>
                    <a:pt x="78" y="12"/>
                    <a:pt x="78" y="8"/>
                  </a:cubicBezTo>
                  <a:cubicBezTo>
                    <a:pt x="78" y="4"/>
                    <a:pt x="75" y="0"/>
                    <a:pt x="71" y="0"/>
                  </a:cubicBezTo>
                  <a:close/>
                  <a:moveTo>
                    <a:pt x="61" y="66"/>
                  </a:moveTo>
                  <a:cubicBezTo>
                    <a:pt x="26" y="66"/>
                    <a:pt x="26" y="66"/>
                    <a:pt x="26" y="66"/>
                  </a:cubicBezTo>
                  <a:cubicBezTo>
                    <a:pt x="26" y="77"/>
                    <a:pt x="26" y="164"/>
                    <a:pt x="26" y="172"/>
                  </a:cubicBezTo>
                  <a:cubicBezTo>
                    <a:pt x="26" y="180"/>
                    <a:pt x="29" y="189"/>
                    <a:pt x="32" y="193"/>
                  </a:cubicBezTo>
                  <a:cubicBezTo>
                    <a:pt x="24" y="190"/>
                    <a:pt x="18" y="182"/>
                    <a:pt x="18" y="17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61" y="16"/>
                    <a:pt x="61" y="16"/>
                    <a:pt x="61" y="16"/>
                  </a:cubicBezTo>
                  <a:lnTo>
                    <a:pt x="61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23" name="Group 222"/>
          <p:cNvGrpSpPr/>
          <p:nvPr userDrawn="1"/>
        </p:nvGrpSpPr>
        <p:grpSpPr>
          <a:xfrm>
            <a:off x="12478453" y="3511934"/>
            <a:ext cx="284680" cy="427021"/>
            <a:chOff x="7210425" y="2586038"/>
            <a:chExt cx="317500" cy="476250"/>
          </a:xfrm>
          <a:solidFill>
            <a:schemeClr val="accent3"/>
          </a:solidFill>
        </p:grpSpPr>
        <p:sp>
          <p:nvSpPr>
            <p:cNvPr id="224" name="Freeform 38"/>
            <p:cNvSpPr>
              <a:spLocks/>
            </p:cNvSpPr>
            <p:nvPr/>
          </p:nvSpPr>
          <p:spPr bwMode="auto">
            <a:xfrm>
              <a:off x="7210425" y="2586038"/>
              <a:ext cx="317500" cy="476250"/>
            </a:xfrm>
            <a:custGeom>
              <a:avLst/>
              <a:gdLst>
                <a:gd name="T0" fmla="*/ 89 w 140"/>
                <a:gd name="T1" fmla="*/ 105 h 210"/>
                <a:gd name="T2" fmla="*/ 140 w 140"/>
                <a:gd name="T3" fmla="*/ 9 h 210"/>
                <a:gd name="T4" fmla="*/ 132 w 140"/>
                <a:gd name="T5" fmla="*/ 0 h 210"/>
                <a:gd name="T6" fmla="*/ 123 w 140"/>
                <a:gd name="T7" fmla="*/ 9 h 210"/>
                <a:gd name="T8" fmla="*/ 70 w 140"/>
                <a:gd name="T9" fmla="*/ 95 h 210"/>
                <a:gd name="T10" fmla="*/ 18 w 140"/>
                <a:gd name="T11" fmla="*/ 9 h 210"/>
                <a:gd name="T12" fmla="*/ 9 w 140"/>
                <a:gd name="T13" fmla="*/ 0 h 210"/>
                <a:gd name="T14" fmla="*/ 0 w 140"/>
                <a:gd name="T15" fmla="*/ 9 h 210"/>
                <a:gd name="T16" fmla="*/ 52 w 140"/>
                <a:gd name="T17" fmla="*/ 105 h 210"/>
                <a:gd name="T18" fmla="*/ 0 w 140"/>
                <a:gd name="T19" fmla="*/ 201 h 210"/>
                <a:gd name="T20" fmla="*/ 9 w 140"/>
                <a:gd name="T21" fmla="*/ 210 h 210"/>
                <a:gd name="T22" fmla="*/ 18 w 140"/>
                <a:gd name="T23" fmla="*/ 201 h 210"/>
                <a:gd name="T24" fmla="*/ 70 w 140"/>
                <a:gd name="T25" fmla="*/ 115 h 210"/>
                <a:gd name="T26" fmla="*/ 123 w 140"/>
                <a:gd name="T27" fmla="*/ 201 h 210"/>
                <a:gd name="T28" fmla="*/ 132 w 140"/>
                <a:gd name="T29" fmla="*/ 210 h 210"/>
                <a:gd name="T30" fmla="*/ 140 w 140"/>
                <a:gd name="T31" fmla="*/ 201 h 210"/>
                <a:gd name="T32" fmla="*/ 89 w 140"/>
                <a:gd name="T33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210">
                  <a:moveTo>
                    <a:pt x="89" y="105"/>
                  </a:moveTo>
                  <a:cubicBezTo>
                    <a:pt x="123" y="84"/>
                    <a:pt x="140" y="51"/>
                    <a:pt x="140" y="9"/>
                  </a:cubicBezTo>
                  <a:cubicBezTo>
                    <a:pt x="140" y="4"/>
                    <a:pt x="137" y="0"/>
                    <a:pt x="132" y="0"/>
                  </a:cubicBezTo>
                  <a:cubicBezTo>
                    <a:pt x="127" y="0"/>
                    <a:pt x="123" y="4"/>
                    <a:pt x="123" y="9"/>
                  </a:cubicBezTo>
                  <a:cubicBezTo>
                    <a:pt x="123" y="49"/>
                    <a:pt x="105" y="78"/>
                    <a:pt x="70" y="95"/>
                  </a:cubicBezTo>
                  <a:cubicBezTo>
                    <a:pt x="35" y="78"/>
                    <a:pt x="18" y="4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1"/>
                    <a:pt x="18" y="84"/>
                    <a:pt x="52" y="105"/>
                  </a:cubicBezTo>
                  <a:cubicBezTo>
                    <a:pt x="18" y="126"/>
                    <a:pt x="0" y="159"/>
                    <a:pt x="0" y="201"/>
                  </a:cubicBezTo>
                  <a:cubicBezTo>
                    <a:pt x="0" y="206"/>
                    <a:pt x="4" y="210"/>
                    <a:pt x="9" y="210"/>
                  </a:cubicBezTo>
                  <a:cubicBezTo>
                    <a:pt x="14" y="210"/>
                    <a:pt x="18" y="206"/>
                    <a:pt x="18" y="201"/>
                  </a:cubicBezTo>
                  <a:cubicBezTo>
                    <a:pt x="18" y="161"/>
                    <a:pt x="35" y="132"/>
                    <a:pt x="70" y="115"/>
                  </a:cubicBezTo>
                  <a:cubicBezTo>
                    <a:pt x="105" y="132"/>
                    <a:pt x="123" y="161"/>
                    <a:pt x="123" y="201"/>
                  </a:cubicBezTo>
                  <a:cubicBezTo>
                    <a:pt x="123" y="206"/>
                    <a:pt x="127" y="210"/>
                    <a:pt x="132" y="210"/>
                  </a:cubicBezTo>
                  <a:cubicBezTo>
                    <a:pt x="137" y="210"/>
                    <a:pt x="140" y="206"/>
                    <a:pt x="140" y="201"/>
                  </a:cubicBezTo>
                  <a:cubicBezTo>
                    <a:pt x="140" y="159"/>
                    <a:pt x="123" y="126"/>
                    <a:pt x="8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5" name="Freeform 39"/>
            <p:cNvSpPr>
              <a:spLocks/>
            </p:cNvSpPr>
            <p:nvPr/>
          </p:nvSpPr>
          <p:spPr bwMode="auto">
            <a:xfrm>
              <a:off x="7269163" y="2614613"/>
              <a:ext cx="201613" cy="20638"/>
            </a:xfrm>
            <a:custGeom>
              <a:avLst/>
              <a:gdLst>
                <a:gd name="T0" fmla="*/ 84 w 89"/>
                <a:gd name="T1" fmla="*/ 9 h 9"/>
                <a:gd name="T2" fmla="*/ 5 w 89"/>
                <a:gd name="T3" fmla="*/ 9 h 9"/>
                <a:gd name="T4" fmla="*/ 0 w 89"/>
                <a:gd name="T5" fmla="*/ 5 h 9"/>
                <a:gd name="T6" fmla="*/ 5 w 89"/>
                <a:gd name="T7" fmla="*/ 0 h 9"/>
                <a:gd name="T8" fmla="*/ 84 w 89"/>
                <a:gd name="T9" fmla="*/ 0 h 9"/>
                <a:gd name="T10" fmla="*/ 89 w 89"/>
                <a:gd name="T11" fmla="*/ 5 h 9"/>
                <a:gd name="T12" fmla="*/ 84 w 8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">
                  <a:moveTo>
                    <a:pt x="84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9" y="2"/>
                    <a:pt x="89" y="5"/>
                  </a:cubicBezTo>
                  <a:cubicBezTo>
                    <a:pt x="89" y="7"/>
                    <a:pt x="86" y="9"/>
                    <a:pt x="8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6" name="Freeform 40"/>
            <p:cNvSpPr>
              <a:spLocks/>
            </p:cNvSpPr>
            <p:nvPr/>
          </p:nvSpPr>
          <p:spPr bwMode="auto">
            <a:xfrm>
              <a:off x="7283450" y="2676525"/>
              <a:ext cx="174625" cy="22225"/>
            </a:xfrm>
            <a:custGeom>
              <a:avLst/>
              <a:gdLst>
                <a:gd name="T0" fmla="*/ 72 w 77"/>
                <a:gd name="T1" fmla="*/ 10 h 10"/>
                <a:gd name="T2" fmla="*/ 5 w 77"/>
                <a:gd name="T3" fmla="*/ 10 h 10"/>
                <a:gd name="T4" fmla="*/ 0 w 77"/>
                <a:gd name="T5" fmla="*/ 5 h 10"/>
                <a:gd name="T6" fmla="*/ 5 w 77"/>
                <a:gd name="T7" fmla="*/ 0 h 10"/>
                <a:gd name="T8" fmla="*/ 72 w 77"/>
                <a:gd name="T9" fmla="*/ 0 h 10"/>
                <a:gd name="T10" fmla="*/ 77 w 77"/>
                <a:gd name="T11" fmla="*/ 5 h 10"/>
                <a:gd name="T12" fmla="*/ 72 w 7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0">
                  <a:moveTo>
                    <a:pt x="72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7323138" y="2740025"/>
              <a:ext cx="92075" cy="20638"/>
            </a:xfrm>
            <a:custGeom>
              <a:avLst/>
              <a:gdLst>
                <a:gd name="T0" fmla="*/ 36 w 40"/>
                <a:gd name="T1" fmla="*/ 9 h 9"/>
                <a:gd name="T2" fmla="*/ 5 w 40"/>
                <a:gd name="T3" fmla="*/ 9 h 9"/>
                <a:gd name="T4" fmla="*/ 0 w 40"/>
                <a:gd name="T5" fmla="*/ 4 h 9"/>
                <a:gd name="T6" fmla="*/ 5 w 40"/>
                <a:gd name="T7" fmla="*/ 0 h 9"/>
                <a:gd name="T8" fmla="*/ 36 w 40"/>
                <a:gd name="T9" fmla="*/ 0 h 9"/>
                <a:gd name="T10" fmla="*/ 40 w 40"/>
                <a:gd name="T11" fmla="*/ 4 h 9"/>
                <a:gd name="T12" fmla="*/ 36 w 4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9">
                  <a:moveTo>
                    <a:pt x="3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7"/>
                    <a:pt x="38" y="9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7323138" y="2887663"/>
              <a:ext cx="92075" cy="20638"/>
            </a:xfrm>
            <a:custGeom>
              <a:avLst/>
              <a:gdLst>
                <a:gd name="T0" fmla="*/ 36 w 40"/>
                <a:gd name="T1" fmla="*/ 9 h 9"/>
                <a:gd name="T2" fmla="*/ 5 w 40"/>
                <a:gd name="T3" fmla="*/ 9 h 9"/>
                <a:gd name="T4" fmla="*/ 0 w 40"/>
                <a:gd name="T5" fmla="*/ 5 h 9"/>
                <a:gd name="T6" fmla="*/ 5 w 40"/>
                <a:gd name="T7" fmla="*/ 0 h 9"/>
                <a:gd name="T8" fmla="*/ 36 w 40"/>
                <a:gd name="T9" fmla="*/ 0 h 9"/>
                <a:gd name="T10" fmla="*/ 40 w 40"/>
                <a:gd name="T11" fmla="*/ 5 h 9"/>
                <a:gd name="T12" fmla="*/ 36 w 4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9">
                  <a:moveTo>
                    <a:pt x="36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5"/>
                  </a:cubicBezTo>
                  <a:cubicBezTo>
                    <a:pt x="40" y="7"/>
                    <a:pt x="38" y="9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7283450" y="2949575"/>
              <a:ext cx="174625" cy="22225"/>
            </a:xfrm>
            <a:custGeom>
              <a:avLst/>
              <a:gdLst>
                <a:gd name="T0" fmla="*/ 72 w 77"/>
                <a:gd name="T1" fmla="*/ 10 h 10"/>
                <a:gd name="T2" fmla="*/ 5 w 77"/>
                <a:gd name="T3" fmla="*/ 10 h 10"/>
                <a:gd name="T4" fmla="*/ 0 w 77"/>
                <a:gd name="T5" fmla="*/ 5 h 10"/>
                <a:gd name="T6" fmla="*/ 5 w 77"/>
                <a:gd name="T7" fmla="*/ 0 h 10"/>
                <a:gd name="T8" fmla="*/ 72 w 77"/>
                <a:gd name="T9" fmla="*/ 0 h 10"/>
                <a:gd name="T10" fmla="*/ 77 w 77"/>
                <a:gd name="T11" fmla="*/ 5 h 10"/>
                <a:gd name="T12" fmla="*/ 72 w 7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0">
                  <a:moveTo>
                    <a:pt x="72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7269163" y="3013075"/>
              <a:ext cx="201613" cy="20638"/>
            </a:xfrm>
            <a:custGeom>
              <a:avLst/>
              <a:gdLst>
                <a:gd name="T0" fmla="*/ 84 w 89"/>
                <a:gd name="T1" fmla="*/ 9 h 9"/>
                <a:gd name="T2" fmla="*/ 5 w 89"/>
                <a:gd name="T3" fmla="*/ 9 h 9"/>
                <a:gd name="T4" fmla="*/ 0 w 89"/>
                <a:gd name="T5" fmla="*/ 4 h 9"/>
                <a:gd name="T6" fmla="*/ 5 w 89"/>
                <a:gd name="T7" fmla="*/ 0 h 9"/>
                <a:gd name="T8" fmla="*/ 84 w 89"/>
                <a:gd name="T9" fmla="*/ 0 h 9"/>
                <a:gd name="T10" fmla="*/ 89 w 89"/>
                <a:gd name="T11" fmla="*/ 4 h 9"/>
                <a:gd name="T12" fmla="*/ 84 w 8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">
                  <a:moveTo>
                    <a:pt x="84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9" y="2"/>
                    <a:pt x="89" y="4"/>
                  </a:cubicBezTo>
                  <a:cubicBezTo>
                    <a:pt x="89" y="7"/>
                    <a:pt x="86" y="9"/>
                    <a:pt x="8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31" name="Group 230"/>
          <p:cNvGrpSpPr/>
          <p:nvPr userDrawn="1"/>
        </p:nvGrpSpPr>
        <p:grpSpPr>
          <a:xfrm>
            <a:off x="12424364" y="2186571"/>
            <a:ext cx="392859" cy="486804"/>
            <a:chOff x="1531938" y="3673475"/>
            <a:chExt cx="438150" cy="542925"/>
          </a:xfrm>
          <a:solidFill>
            <a:schemeClr val="accent3"/>
          </a:solidFill>
        </p:grpSpPr>
        <p:sp>
          <p:nvSpPr>
            <p:cNvPr id="232" name="Freeform 47"/>
            <p:cNvSpPr>
              <a:spLocks noEditPoints="1"/>
            </p:cNvSpPr>
            <p:nvPr/>
          </p:nvSpPr>
          <p:spPr bwMode="auto">
            <a:xfrm>
              <a:off x="1531938" y="3673475"/>
              <a:ext cx="438150" cy="542925"/>
            </a:xfrm>
            <a:custGeom>
              <a:avLst/>
              <a:gdLst>
                <a:gd name="T0" fmla="*/ 163 w 193"/>
                <a:gd name="T1" fmla="*/ 17 h 239"/>
                <a:gd name="T2" fmla="*/ 89 w 193"/>
                <a:gd name="T3" fmla="*/ 30 h 239"/>
                <a:gd name="T4" fmla="*/ 38 w 193"/>
                <a:gd name="T5" fmla="*/ 102 h 239"/>
                <a:gd name="T6" fmla="*/ 27 w 193"/>
                <a:gd name="T7" fmla="*/ 136 h 239"/>
                <a:gd name="T8" fmla="*/ 25 w 193"/>
                <a:gd name="T9" fmla="*/ 176 h 239"/>
                <a:gd name="T10" fmla="*/ 7 w 193"/>
                <a:gd name="T11" fmla="*/ 201 h 239"/>
                <a:gd name="T12" fmla="*/ 13 w 193"/>
                <a:gd name="T13" fmla="*/ 232 h 239"/>
                <a:gd name="T14" fmla="*/ 43 w 193"/>
                <a:gd name="T15" fmla="*/ 226 h 239"/>
                <a:gd name="T16" fmla="*/ 61 w 193"/>
                <a:gd name="T17" fmla="*/ 201 h 239"/>
                <a:gd name="T18" fmla="*/ 98 w 193"/>
                <a:gd name="T19" fmla="*/ 185 h 239"/>
                <a:gd name="T20" fmla="*/ 126 w 193"/>
                <a:gd name="T21" fmla="*/ 163 h 239"/>
                <a:gd name="T22" fmla="*/ 176 w 193"/>
                <a:gd name="T23" fmla="*/ 91 h 239"/>
                <a:gd name="T24" fmla="*/ 163 w 193"/>
                <a:gd name="T25" fmla="*/ 17 h 239"/>
                <a:gd name="T26" fmla="*/ 118 w 193"/>
                <a:gd name="T27" fmla="*/ 157 h 239"/>
                <a:gd name="T28" fmla="*/ 94 w 193"/>
                <a:gd name="T29" fmla="*/ 176 h 239"/>
                <a:gd name="T30" fmla="*/ 55 w 193"/>
                <a:gd name="T31" fmla="*/ 193 h 239"/>
                <a:gd name="T32" fmla="*/ 35 w 193"/>
                <a:gd name="T33" fmla="*/ 179 h 239"/>
                <a:gd name="T34" fmla="*/ 37 w 193"/>
                <a:gd name="T35" fmla="*/ 136 h 239"/>
                <a:gd name="T36" fmla="*/ 41 w 193"/>
                <a:gd name="T37" fmla="*/ 120 h 239"/>
                <a:gd name="T38" fmla="*/ 55 w 193"/>
                <a:gd name="T39" fmla="*/ 129 h 239"/>
                <a:gd name="T40" fmla="*/ 60 w 193"/>
                <a:gd name="T41" fmla="*/ 121 h 239"/>
                <a:gd name="T42" fmla="*/ 45 w 193"/>
                <a:gd name="T43" fmla="*/ 110 h 239"/>
                <a:gd name="T44" fmla="*/ 47 w 193"/>
                <a:gd name="T45" fmla="*/ 108 h 239"/>
                <a:gd name="T46" fmla="*/ 63 w 193"/>
                <a:gd name="T47" fmla="*/ 85 h 239"/>
                <a:gd name="T48" fmla="*/ 78 w 193"/>
                <a:gd name="T49" fmla="*/ 96 h 239"/>
                <a:gd name="T50" fmla="*/ 84 w 193"/>
                <a:gd name="T51" fmla="*/ 88 h 239"/>
                <a:gd name="T52" fmla="*/ 68 w 193"/>
                <a:gd name="T53" fmla="*/ 77 h 239"/>
                <a:gd name="T54" fmla="*/ 86 w 193"/>
                <a:gd name="T55" fmla="*/ 52 h 239"/>
                <a:gd name="T56" fmla="*/ 101 w 193"/>
                <a:gd name="T57" fmla="*/ 63 h 239"/>
                <a:gd name="T58" fmla="*/ 107 w 193"/>
                <a:gd name="T59" fmla="*/ 54 h 239"/>
                <a:gd name="T60" fmla="*/ 92 w 193"/>
                <a:gd name="T61" fmla="*/ 44 h 239"/>
                <a:gd name="T62" fmla="*/ 97 w 193"/>
                <a:gd name="T63" fmla="*/ 36 h 239"/>
                <a:gd name="T64" fmla="*/ 157 w 193"/>
                <a:gd name="T65" fmla="*/ 25 h 239"/>
                <a:gd name="T66" fmla="*/ 168 w 193"/>
                <a:gd name="T67" fmla="*/ 85 h 239"/>
                <a:gd name="T68" fmla="*/ 118 w 193"/>
                <a:gd name="T69" fmla="*/ 15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3" h="239">
                  <a:moveTo>
                    <a:pt x="163" y="17"/>
                  </a:moveTo>
                  <a:cubicBezTo>
                    <a:pt x="139" y="0"/>
                    <a:pt x="106" y="6"/>
                    <a:pt x="89" y="30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3" y="110"/>
                    <a:pt x="27" y="125"/>
                    <a:pt x="27" y="13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0" y="211"/>
                    <a:pt x="3" y="225"/>
                    <a:pt x="13" y="232"/>
                  </a:cubicBezTo>
                  <a:cubicBezTo>
                    <a:pt x="23" y="239"/>
                    <a:pt x="36" y="236"/>
                    <a:pt x="43" y="226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98" y="185"/>
                    <a:pt x="98" y="185"/>
                    <a:pt x="98" y="185"/>
                  </a:cubicBezTo>
                  <a:cubicBezTo>
                    <a:pt x="108" y="181"/>
                    <a:pt x="120" y="172"/>
                    <a:pt x="126" y="163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93" y="67"/>
                    <a:pt x="187" y="34"/>
                    <a:pt x="163" y="17"/>
                  </a:cubicBezTo>
                  <a:close/>
                  <a:moveTo>
                    <a:pt x="118" y="157"/>
                  </a:moveTo>
                  <a:cubicBezTo>
                    <a:pt x="113" y="164"/>
                    <a:pt x="102" y="173"/>
                    <a:pt x="94" y="176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35" y="179"/>
                    <a:pt x="35" y="179"/>
                    <a:pt x="35" y="179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1"/>
                    <a:pt x="39" y="125"/>
                    <a:pt x="41" y="120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6" y="109"/>
                    <a:pt x="46" y="109"/>
                    <a:pt x="47" y="108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7" y="36"/>
                    <a:pt x="97" y="36"/>
                    <a:pt x="97" y="36"/>
                  </a:cubicBezTo>
                  <a:cubicBezTo>
                    <a:pt x="111" y="16"/>
                    <a:pt x="138" y="12"/>
                    <a:pt x="157" y="25"/>
                  </a:cubicBezTo>
                  <a:cubicBezTo>
                    <a:pt x="177" y="39"/>
                    <a:pt x="182" y="66"/>
                    <a:pt x="168" y="85"/>
                  </a:cubicBezTo>
                  <a:lnTo>
                    <a:pt x="118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3" name="Freeform 48"/>
            <p:cNvSpPr>
              <a:spLocks/>
            </p:cNvSpPr>
            <p:nvPr/>
          </p:nvSpPr>
          <p:spPr bwMode="auto">
            <a:xfrm>
              <a:off x="1663700" y="3784600"/>
              <a:ext cx="195263" cy="260350"/>
            </a:xfrm>
            <a:custGeom>
              <a:avLst/>
              <a:gdLst>
                <a:gd name="T0" fmla="*/ 5 w 86"/>
                <a:gd name="T1" fmla="*/ 110 h 114"/>
                <a:gd name="T2" fmla="*/ 3 w 86"/>
                <a:gd name="T3" fmla="*/ 96 h 114"/>
                <a:gd name="T4" fmla="*/ 66 w 86"/>
                <a:gd name="T5" fmla="*/ 6 h 114"/>
                <a:gd name="T6" fmla="*/ 80 w 86"/>
                <a:gd name="T7" fmla="*/ 3 h 114"/>
                <a:gd name="T8" fmla="*/ 83 w 86"/>
                <a:gd name="T9" fmla="*/ 17 h 114"/>
                <a:gd name="T10" fmla="*/ 19 w 86"/>
                <a:gd name="T11" fmla="*/ 108 h 114"/>
                <a:gd name="T12" fmla="*/ 5 w 86"/>
                <a:gd name="T13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4">
                  <a:moveTo>
                    <a:pt x="5" y="110"/>
                  </a:moveTo>
                  <a:cubicBezTo>
                    <a:pt x="1" y="107"/>
                    <a:pt x="0" y="101"/>
                    <a:pt x="3" y="9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9" y="1"/>
                    <a:pt x="76" y="0"/>
                    <a:pt x="80" y="3"/>
                  </a:cubicBezTo>
                  <a:cubicBezTo>
                    <a:pt x="85" y="7"/>
                    <a:pt x="86" y="13"/>
                    <a:pt x="83" y="17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16" y="112"/>
                    <a:pt x="10" y="114"/>
                    <a:pt x="5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63" name="Group 162"/>
          <p:cNvGrpSpPr/>
          <p:nvPr userDrawn="1"/>
        </p:nvGrpSpPr>
        <p:grpSpPr>
          <a:xfrm>
            <a:off x="11402716" y="5956891"/>
            <a:ext cx="523079" cy="429706"/>
            <a:chOff x="6075363" y="3471863"/>
            <a:chExt cx="871538" cy="715963"/>
          </a:xfrm>
          <a:solidFill>
            <a:schemeClr val="accent6"/>
          </a:solidFill>
        </p:grpSpPr>
        <p:sp>
          <p:nvSpPr>
            <p:cNvPr id="164" name="Rectangle 27"/>
            <p:cNvSpPr>
              <a:spLocks noChangeArrowheads="1"/>
            </p:cNvSpPr>
            <p:nvPr/>
          </p:nvSpPr>
          <p:spPr bwMode="auto">
            <a:xfrm>
              <a:off x="6545263" y="3835400"/>
              <a:ext cx="9683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5" name="Rectangle 28"/>
            <p:cNvSpPr>
              <a:spLocks noChangeArrowheads="1"/>
            </p:cNvSpPr>
            <p:nvPr/>
          </p:nvSpPr>
          <p:spPr bwMode="auto">
            <a:xfrm>
              <a:off x="6269038" y="3578225"/>
              <a:ext cx="74613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6" name="Rectangle 29"/>
            <p:cNvSpPr>
              <a:spLocks noChangeArrowheads="1"/>
            </p:cNvSpPr>
            <p:nvPr/>
          </p:nvSpPr>
          <p:spPr bwMode="auto">
            <a:xfrm>
              <a:off x="6269038" y="3692525"/>
              <a:ext cx="74613" cy="79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7" name="Rectangle 30"/>
            <p:cNvSpPr>
              <a:spLocks noChangeArrowheads="1"/>
            </p:cNvSpPr>
            <p:nvPr/>
          </p:nvSpPr>
          <p:spPr bwMode="auto">
            <a:xfrm>
              <a:off x="6386513" y="3578225"/>
              <a:ext cx="74613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8" name="Freeform 31"/>
            <p:cNvSpPr>
              <a:spLocks noEditPoints="1"/>
            </p:cNvSpPr>
            <p:nvPr/>
          </p:nvSpPr>
          <p:spPr bwMode="auto">
            <a:xfrm>
              <a:off x="6075363" y="3471863"/>
              <a:ext cx="871538" cy="715963"/>
            </a:xfrm>
            <a:custGeom>
              <a:avLst/>
              <a:gdLst>
                <a:gd name="T0" fmla="*/ 280 w 289"/>
                <a:gd name="T1" fmla="*/ 221 h 237"/>
                <a:gd name="T2" fmla="*/ 258 w 289"/>
                <a:gd name="T3" fmla="*/ 221 h 237"/>
                <a:gd name="T4" fmla="*/ 258 w 289"/>
                <a:gd name="T5" fmla="*/ 115 h 237"/>
                <a:gd name="T6" fmla="*/ 254 w 289"/>
                <a:gd name="T7" fmla="*/ 107 h 237"/>
                <a:gd name="T8" fmla="*/ 182 w 289"/>
                <a:gd name="T9" fmla="*/ 49 h 237"/>
                <a:gd name="T10" fmla="*/ 169 w 289"/>
                <a:gd name="T11" fmla="*/ 49 h 237"/>
                <a:gd name="T12" fmla="*/ 164 w 289"/>
                <a:gd name="T13" fmla="*/ 53 h 237"/>
                <a:gd name="T14" fmla="*/ 164 w 289"/>
                <a:gd name="T15" fmla="*/ 11 h 237"/>
                <a:gd name="T16" fmla="*/ 153 w 289"/>
                <a:gd name="T17" fmla="*/ 0 h 237"/>
                <a:gd name="T18" fmla="*/ 39 w 289"/>
                <a:gd name="T19" fmla="*/ 0 h 237"/>
                <a:gd name="T20" fmla="*/ 28 w 289"/>
                <a:gd name="T21" fmla="*/ 11 h 237"/>
                <a:gd name="T22" fmla="*/ 28 w 289"/>
                <a:gd name="T23" fmla="*/ 221 h 237"/>
                <a:gd name="T24" fmla="*/ 9 w 289"/>
                <a:gd name="T25" fmla="*/ 221 h 237"/>
                <a:gd name="T26" fmla="*/ 0 w 289"/>
                <a:gd name="T27" fmla="*/ 230 h 237"/>
                <a:gd name="T28" fmla="*/ 0 w 289"/>
                <a:gd name="T29" fmla="*/ 237 h 237"/>
                <a:gd name="T30" fmla="*/ 289 w 289"/>
                <a:gd name="T31" fmla="*/ 237 h 237"/>
                <a:gd name="T32" fmla="*/ 289 w 289"/>
                <a:gd name="T33" fmla="*/ 230 h 237"/>
                <a:gd name="T34" fmla="*/ 280 w 289"/>
                <a:gd name="T35" fmla="*/ 221 h 237"/>
                <a:gd name="T36" fmla="*/ 175 w 289"/>
                <a:gd name="T37" fmla="*/ 71 h 237"/>
                <a:gd name="T38" fmla="*/ 237 w 289"/>
                <a:gd name="T39" fmla="*/ 121 h 237"/>
                <a:gd name="T40" fmla="*/ 237 w 289"/>
                <a:gd name="T41" fmla="*/ 221 h 237"/>
                <a:gd name="T42" fmla="*/ 202 w 289"/>
                <a:gd name="T43" fmla="*/ 221 h 237"/>
                <a:gd name="T44" fmla="*/ 202 w 289"/>
                <a:gd name="T45" fmla="*/ 166 h 237"/>
                <a:gd name="T46" fmla="*/ 142 w 289"/>
                <a:gd name="T47" fmla="*/ 166 h 237"/>
                <a:gd name="T48" fmla="*/ 142 w 289"/>
                <a:gd name="T49" fmla="*/ 221 h 237"/>
                <a:gd name="T50" fmla="*/ 114 w 289"/>
                <a:gd name="T51" fmla="*/ 221 h 237"/>
                <a:gd name="T52" fmla="*/ 114 w 289"/>
                <a:gd name="T53" fmla="*/ 121 h 237"/>
                <a:gd name="T54" fmla="*/ 175 w 289"/>
                <a:gd name="T55" fmla="*/ 71 h 237"/>
                <a:gd name="T56" fmla="*/ 49 w 289"/>
                <a:gd name="T57" fmla="*/ 22 h 237"/>
                <a:gd name="T58" fmla="*/ 143 w 289"/>
                <a:gd name="T59" fmla="*/ 22 h 237"/>
                <a:gd name="T60" fmla="*/ 143 w 289"/>
                <a:gd name="T61" fmla="*/ 70 h 237"/>
                <a:gd name="T62" fmla="*/ 96 w 289"/>
                <a:gd name="T63" fmla="*/ 107 h 237"/>
                <a:gd name="T64" fmla="*/ 92 w 289"/>
                <a:gd name="T65" fmla="*/ 115 h 237"/>
                <a:gd name="T66" fmla="*/ 92 w 289"/>
                <a:gd name="T67" fmla="*/ 221 h 237"/>
                <a:gd name="T68" fmla="*/ 49 w 289"/>
                <a:gd name="T69" fmla="*/ 221 h 237"/>
                <a:gd name="T70" fmla="*/ 49 w 289"/>
                <a:gd name="T71" fmla="*/ 2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9" h="237">
                  <a:moveTo>
                    <a:pt x="280" y="221"/>
                  </a:moveTo>
                  <a:cubicBezTo>
                    <a:pt x="258" y="221"/>
                    <a:pt x="258" y="221"/>
                    <a:pt x="258" y="221"/>
                  </a:cubicBezTo>
                  <a:cubicBezTo>
                    <a:pt x="258" y="115"/>
                    <a:pt x="258" y="115"/>
                    <a:pt x="258" y="115"/>
                  </a:cubicBezTo>
                  <a:cubicBezTo>
                    <a:pt x="258" y="112"/>
                    <a:pt x="257" y="109"/>
                    <a:pt x="254" y="10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78" y="46"/>
                    <a:pt x="172" y="46"/>
                    <a:pt x="169" y="49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9" y="0"/>
                    <a:pt x="15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0"/>
                    <a:pt x="28" y="5"/>
                    <a:pt x="28" y="1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9" y="221"/>
                    <a:pt x="9" y="221"/>
                    <a:pt x="9" y="221"/>
                  </a:cubicBezTo>
                  <a:cubicBezTo>
                    <a:pt x="4" y="221"/>
                    <a:pt x="0" y="225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289" y="237"/>
                    <a:pt x="289" y="237"/>
                    <a:pt x="289" y="237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25"/>
                    <a:pt x="285" y="221"/>
                    <a:pt x="280" y="221"/>
                  </a:cubicBezTo>
                  <a:close/>
                  <a:moveTo>
                    <a:pt x="175" y="71"/>
                  </a:moveTo>
                  <a:cubicBezTo>
                    <a:pt x="237" y="121"/>
                    <a:pt x="237" y="121"/>
                    <a:pt x="237" y="121"/>
                  </a:cubicBezTo>
                  <a:cubicBezTo>
                    <a:pt x="237" y="221"/>
                    <a:pt x="237" y="221"/>
                    <a:pt x="237" y="221"/>
                  </a:cubicBezTo>
                  <a:cubicBezTo>
                    <a:pt x="202" y="221"/>
                    <a:pt x="202" y="221"/>
                    <a:pt x="202" y="221"/>
                  </a:cubicBezTo>
                  <a:cubicBezTo>
                    <a:pt x="202" y="166"/>
                    <a:pt x="202" y="166"/>
                    <a:pt x="202" y="166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42" y="221"/>
                    <a:pt x="142" y="221"/>
                    <a:pt x="142" y="221"/>
                  </a:cubicBezTo>
                  <a:cubicBezTo>
                    <a:pt x="114" y="221"/>
                    <a:pt x="114" y="221"/>
                    <a:pt x="114" y="221"/>
                  </a:cubicBezTo>
                  <a:cubicBezTo>
                    <a:pt x="114" y="121"/>
                    <a:pt x="114" y="121"/>
                    <a:pt x="114" y="121"/>
                  </a:cubicBezTo>
                  <a:lnTo>
                    <a:pt x="175" y="71"/>
                  </a:lnTo>
                  <a:close/>
                  <a:moveTo>
                    <a:pt x="49" y="22"/>
                  </a:moveTo>
                  <a:cubicBezTo>
                    <a:pt x="143" y="22"/>
                    <a:pt x="143" y="22"/>
                    <a:pt x="143" y="22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4" y="109"/>
                    <a:pt x="92" y="112"/>
                    <a:pt x="92" y="115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49" y="221"/>
                    <a:pt x="49" y="221"/>
                    <a:pt x="49" y="221"/>
                  </a:cubicBezTo>
                  <a:lnTo>
                    <a:pt x="4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70" name="Group 169"/>
          <p:cNvGrpSpPr/>
          <p:nvPr userDrawn="1"/>
        </p:nvGrpSpPr>
        <p:grpSpPr>
          <a:xfrm>
            <a:off x="11413955" y="5317003"/>
            <a:ext cx="500601" cy="465849"/>
            <a:chOff x="6030913" y="1681163"/>
            <a:chExt cx="960438" cy="893763"/>
          </a:xfrm>
          <a:solidFill>
            <a:schemeClr val="accent6"/>
          </a:solidFill>
        </p:grpSpPr>
        <p:sp>
          <p:nvSpPr>
            <p:cNvPr id="171" name="Freeform 33"/>
            <p:cNvSpPr>
              <a:spLocks/>
            </p:cNvSpPr>
            <p:nvPr/>
          </p:nvSpPr>
          <p:spPr bwMode="auto">
            <a:xfrm>
              <a:off x="6249988" y="2182813"/>
              <a:ext cx="522288" cy="33338"/>
            </a:xfrm>
            <a:custGeom>
              <a:avLst/>
              <a:gdLst>
                <a:gd name="T0" fmla="*/ 173 w 173"/>
                <a:gd name="T1" fmla="*/ 6 h 11"/>
                <a:gd name="T2" fmla="*/ 167 w 173"/>
                <a:gd name="T3" fmla="*/ 0 h 11"/>
                <a:gd name="T4" fmla="*/ 5 w 173"/>
                <a:gd name="T5" fmla="*/ 0 h 11"/>
                <a:gd name="T6" fmla="*/ 0 w 173"/>
                <a:gd name="T7" fmla="*/ 6 h 11"/>
                <a:gd name="T8" fmla="*/ 5 w 173"/>
                <a:gd name="T9" fmla="*/ 11 h 11"/>
                <a:gd name="T10" fmla="*/ 167 w 173"/>
                <a:gd name="T11" fmla="*/ 11 h 11"/>
                <a:gd name="T12" fmla="*/ 173 w 173"/>
                <a:gd name="T1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1">
                  <a:moveTo>
                    <a:pt x="173" y="6"/>
                  </a:moveTo>
                  <a:cubicBezTo>
                    <a:pt x="173" y="3"/>
                    <a:pt x="170" y="0"/>
                    <a:pt x="16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3" y="9"/>
                    <a:pt x="17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6249988" y="1928813"/>
              <a:ext cx="522288" cy="30163"/>
            </a:xfrm>
            <a:custGeom>
              <a:avLst/>
              <a:gdLst>
                <a:gd name="T0" fmla="*/ 5 w 173"/>
                <a:gd name="T1" fmla="*/ 10 h 10"/>
                <a:gd name="T2" fmla="*/ 167 w 173"/>
                <a:gd name="T3" fmla="*/ 10 h 10"/>
                <a:gd name="T4" fmla="*/ 173 w 173"/>
                <a:gd name="T5" fmla="*/ 5 h 10"/>
                <a:gd name="T6" fmla="*/ 167 w 173"/>
                <a:gd name="T7" fmla="*/ 0 h 10"/>
                <a:gd name="T8" fmla="*/ 5 w 173"/>
                <a:gd name="T9" fmla="*/ 0 h 10"/>
                <a:gd name="T10" fmla="*/ 0 w 173"/>
                <a:gd name="T11" fmla="*/ 5 h 10"/>
                <a:gd name="T12" fmla="*/ 5 w 17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0">
                  <a:moveTo>
                    <a:pt x="5" y="10"/>
                  </a:moveTo>
                  <a:cubicBezTo>
                    <a:pt x="167" y="10"/>
                    <a:pt x="167" y="10"/>
                    <a:pt x="167" y="10"/>
                  </a:cubicBezTo>
                  <a:cubicBezTo>
                    <a:pt x="170" y="10"/>
                    <a:pt x="173" y="8"/>
                    <a:pt x="173" y="5"/>
                  </a:cubicBezTo>
                  <a:cubicBezTo>
                    <a:pt x="173" y="2"/>
                    <a:pt x="170" y="0"/>
                    <a:pt x="16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3" name="Rectangle 35"/>
            <p:cNvSpPr>
              <a:spLocks noChangeArrowheads="1"/>
            </p:cNvSpPr>
            <p:nvPr/>
          </p:nvSpPr>
          <p:spPr bwMode="auto">
            <a:xfrm>
              <a:off x="6269038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4" name="Rectangle 36"/>
            <p:cNvSpPr>
              <a:spLocks noChangeArrowheads="1"/>
            </p:cNvSpPr>
            <p:nvPr/>
          </p:nvSpPr>
          <p:spPr bwMode="auto">
            <a:xfrm>
              <a:off x="6464300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6662738" y="2003425"/>
              <a:ext cx="904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6" name="Rectangle 38"/>
            <p:cNvSpPr>
              <a:spLocks noChangeArrowheads="1"/>
            </p:cNvSpPr>
            <p:nvPr/>
          </p:nvSpPr>
          <p:spPr bwMode="auto">
            <a:xfrm>
              <a:off x="6269038" y="2282825"/>
              <a:ext cx="90488" cy="12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7" name="Rectangle 39"/>
            <p:cNvSpPr>
              <a:spLocks noChangeArrowheads="1"/>
            </p:cNvSpPr>
            <p:nvPr/>
          </p:nvSpPr>
          <p:spPr bwMode="auto">
            <a:xfrm>
              <a:off x="6662738" y="2282825"/>
              <a:ext cx="90488" cy="12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78" name="Freeform 40"/>
            <p:cNvSpPr>
              <a:spLocks noEditPoints="1"/>
            </p:cNvSpPr>
            <p:nvPr/>
          </p:nvSpPr>
          <p:spPr bwMode="auto">
            <a:xfrm>
              <a:off x="6030913" y="1681163"/>
              <a:ext cx="960438" cy="893763"/>
            </a:xfrm>
            <a:custGeom>
              <a:avLst/>
              <a:gdLst>
                <a:gd name="T0" fmla="*/ 307 w 319"/>
                <a:gd name="T1" fmla="*/ 274 h 296"/>
                <a:gd name="T2" fmla="*/ 301 w 319"/>
                <a:gd name="T3" fmla="*/ 274 h 296"/>
                <a:gd name="T4" fmla="*/ 301 w 319"/>
                <a:gd name="T5" fmla="*/ 252 h 296"/>
                <a:gd name="T6" fmla="*/ 288 w 319"/>
                <a:gd name="T7" fmla="*/ 252 h 296"/>
                <a:gd name="T8" fmla="*/ 288 w 319"/>
                <a:gd name="T9" fmla="*/ 76 h 296"/>
                <a:gd name="T10" fmla="*/ 299 w 319"/>
                <a:gd name="T11" fmla="*/ 80 h 296"/>
                <a:gd name="T12" fmla="*/ 316 w 319"/>
                <a:gd name="T13" fmla="*/ 72 h 296"/>
                <a:gd name="T14" fmla="*/ 308 w 319"/>
                <a:gd name="T15" fmla="*/ 54 h 296"/>
                <a:gd name="T16" fmla="*/ 159 w 319"/>
                <a:gd name="T17" fmla="*/ 0 h 296"/>
                <a:gd name="T18" fmla="*/ 10 w 319"/>
                <a:gd name="T19" fmla="*/ 54 h 296"/>
                <a:gd name="T20" fmla="*/ 2 w 319"/>
                <a:gd name="T21" fmla="*/ 72 h 296"/>
                <a:gd name="T22" fmla="*/ 15 w 319"/>
                <a:gd name="T23" fmla="*/ 81 h 296"/>
                <a:gd name="T24" fmla="*/ 20 w 319"/>
                <a:gd name="T25" fmla="*/ 80 h 296"/>
                <a:gd name="T26" fmla="*/ 30 w 319"/>
                <a:gd name="T27" fmla="*/ 76 h 296"/>
                <a:gd name="T28" fmla="*/ 30 w 319"/>
                <a:gd name="T29" fmla="*/ 252 h 296"/>
                <a:gd name="T30" fmla="*/ 18 w 319"/>
                <a:gd name="T31" fmla="*/ 252 h 296"/>
                <a:gd name="T32" fmla="*/ 18 w 319"/>
                <a:gd name="T33" fmla="*/ 274 h 296"/>
                <a:gd name="T34" fmla="*/ 12 w 319"/>
                <a:gd name="T35" fmla="*/ 274 h 296"/>
                <a:gd name="T36" fmla="*/ 2 w 319"/>
                <a:gd name="T37" fmla="*/ 284 h 296"/>
                <a:gd name="T38" fmla="*/ 2 w 319"/>
                <a:gd name="T39" fmla="*/ 296 h 296"/>
                <a:gd name="T40" fmla="*/ 317 w 319"/>
                <a:gd name="T41" fmla="*/ 296 h 296"/>
                <a:gd name="T42" fmla="*/ 317 w 319"/>
                <a:gd name="T43" fmla="*/ 284 h 296"/>
                <a:gd name="T44" fmla="*/ 307 w 319"/>
                <a:gd name="T45" fmla="*/ 274 h 296"/>
                <a:gd name="T46" fmla="*/ 51 w 319"/>
                <a:gd name="T47" fmla="*/ 71 h 296"/>
                <a:gd name="T48" fmla="*/ 137 w 319"/>
                <a:gd name="T49" fmla="*/ 37 h 296"/>
                <a:gd name="T50" fmla="*/ 159 w 319"/>
                <a:gd name="T51" fmla="*/ 29 h 296"/>
                <a:gd name="T52" fmla="*/ 181 w 319"/>
                <a:gd name="T53" fmla="*/ 37 h 296"/>
                <a:gd name="T54" fmla="*/ 268 w 319"/>
                <a:gd name="T55" fmla="*/ 71 h 296"/>
                <a:gd name="T56" fmla="*/ 268 w 319"/>
                <a:gd name="T57" fmla="*/ 252 h 296"/>
                <a:gd name="T58" fmla="*/ 210 w 319"/>
                <a:gd name="T59" fmla="*/ 252 h 296"/>
                <a:gd name="T60" fmla="*/ 210 w 319"/>
                <a:gd name="T61" fmla="*/ 266 h 296"/>
                <a:gd name="T62" fmla="*/ 184 w 319"/>
                <a:gd name="T63" fmla="*/ 266 h 296"/>
                <a:gd name="T64" fmla="*/ 184 w 319"/>
                <a:gd name="T65" fmla="*/ 199 h 296"/>
                <a:gd name="T66" fmla="*/ 135 w 319"/>
                <a:gd name="T67" fmla="*/ 199 h 296"/>
                <a:gd name="T68" fmla="*/ 135 w 319"/>
                <a:gd name="T69" fmla="*/ 266 h 296"/>
                <a:gd name="T70" fmla="*/ 109 w 319"/>
                <a:gd name="T71" fmla="*/ 266 h 296"/>
                <a:gd name="T72" fmla="*/ 109 w 319"/>
                <a:gd name="T73" fmla="*/ 252 h 296"/>
                <a:gd name="T74" fmla="*/ 51 w 319"/>
                <a:gd name="T75" fmla="*/ 252 h 296"/>
                <a:gd name="T76" fmla="*/ 51 w 319"/>
                <a:gd name="T77" fmla="*/ 7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9" h="296">
                  <a:moveTo>
                    <a:pt x="307" y="274"/>
                  </a:moveTo>
                  <a:cubicBezTo>
                    <a:pt x="301" y="274"/>
                    <a:pt x="301" y="274"/>
                    <a:pt x="301" y="274"/>
                  </a:cubicBezTo>
                  <a:cubicBezTo>
                    <a:pt x="301" y="252"/>
                    <a:pt x="301" y="252"/>
                    <a:pt x="301" y="252"/>
                  </a:cubicBezTo>
                  <a:cubicBezTo>
                    <a:pt x="288" y="252"/>
                    <a:pt x="288" y="252"/>
                    <a:pt x="288" y="2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306" y="83"/>
                    <a:pt x="314" y="79"/>
                    <a:pt x="316" y="72"/>
                  </a:cubicBezTo>
                  <a:cubicBezTo>
                    <a:pt x="319" y="65"/>
                    <a:pt x="315" y="57"/>
                    <a:pt x="308" y="5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3" y="57"/>
                    <a:pt x="0" y="65"/>
                    <a:pt x="2" y="72"/>
                  </a:cubicBezTo>
                  <a:cubicBezTo>
                    <a:pt x="4" y="77"/>
                    <a:pt x="10" y="81"/>
                    <a:pt x="15" y="81"/>
                  </a:cubicBezTo>
                  <a:cubicBezTo>
                    <a:pt x="17" y="81"/>
                    <a:pt x="18" y="81"/>
                    <a:pt x="20" y="8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8" y="274"/>
                    <a:pt x="18" y="274"/>
                    <a:pt x="18" y="274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6" y="274"/>
                    <a:pt x="2" y="278"/>
                    <a:pt x="2" y="284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78"/>
                    <a:pt x="312" y="274"/>
                    <a:pt x="307" y="274"/>
                  </a:cubicBezTo>
                  <a:close/>
                  <a:moveTo>
                    <a:pt x="51" y="71"/>
                  </a:moveTo>
                  <a:cubicBezTo>
                    <a:pt x="137" y="37"/>
                    <a:pt x="137" y="37"/>
                    <a:pt x="137" y="37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10" y="252"/>
                    <a:pt x="210" y="252"/>
                    <a:pt x="210" y="252"/>
                  </a:cubicBezTo>
                  <a:cubicBezTo>
                    <a:pt x="210" y="266"/>
                    <a:pt x="210" y="266"/>
                    <a:pt x="210" y="266"/>
                  </a:cubicBezTo>
                  <a:cubicBezTo>
                    <a:pt x="184" y="266"/>
                    <a:pt x="184" y="266"/>
                    <a:pt x="184" y="266"/>
                  </a:cubicBezTo>
                  <a:cubicBezTo>
                    <a:pt x="184" y="199"/>
                    <a:pt x="184" y="199"/>
                    <a:pt x="184" y="199"/>
                  </a:cubicBezTo>
                  <a:cubicBezTo>
                    <a:pt x="135" y="199"/>
                    <a:pt x="135" y="199"/>
                    <a:pt x="135" y="199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09" y="266"/>
                    <a:pt x="109" y="266"/>
                    <a:pt x="109" y="266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51" y="252"/>
                    <a:pt x="51" y="252"/>
                    <a:pt x="51" y="252"/>
                  </a:cubicBezTo>
                  <a:lnTo>
                    <a:pt x="5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79" name="Freeform 41"/>
          <p:cNvSpPr>
            <a:spLocks noEditPoints="1"/>
          </p:cNvSpPr>
          <p:nvPr userDrawn="1"/>
        </p:nvSpPr>
        <p:spPr bwMode="auto">
          <a:xfrm>
            <a:off x="11389479" y="6594528"/>
            <a:ext cx="549553" cy="431417"/>
          </a:xfrm>
          <a:custGeom>
            <a:avLst/>
            <a:gdLst>
              <a:gd name="T0" fmla="*/ 322 w 331"/>
              <a:gd name="T1" fmla="*/ 243 h 259"/>
              <a:gd name="T2" fmla="*/ 290 w 331"/>
              <a:gd name="T3" fmla="*/ 243 h 259"/>
              <a:gd name="T4" fmla="*/ 290 w 331"/>
              <a:gd name="T5" fmla="*/ 95 h 259"/>
              <a:gd name="T6" fmla="*/ 301 w 331"/>
              <a:gd name="T7" fmla="*/ 100 h 259"/>
              <a:gd name="T8" fmla="*/ 307 w 331"/>
              <a:gd name="T9" fmla="*/ 102 h 259"/>
              <a:gd name="T10" fmla="*/ 320 w 331"/>
              <a:gd name="T11" fmla="*/ 94 h 259"/>
              <a:gd name="T12" fmla="*/ 314 w 331"/>
              <a:gd name="T13" fmla="*/ 75 h 259"/>
              <a:gd name="T14" fmla="*/ 165 w 331"/>
              <a:gd name="T15" fmla="*/ 0 h 259"/>
              <a:gd name="T16" fmla="*/ 17 w 331"/>
              <a:gd name="T17" fmla="*/ 75 h 259"/>
              <a:gd name="T18" fmla="*/ 11 w 331"/>
              <a:gd name="T19" fmla="*/ 94 h 259"/>
              <a:gd name="T20" fmla="*/ 30 w 331"/>
              <a:gd name="T21" fmla="*/ 100 h 259"/>
              <a:gd name="T22" fmla="*/ 40 w 331"/>
              <a:gd name="T23" fmla="*/ 95 h 259"/>
              <a:gd name="T24" fmla="*/ 40 w 331"/>
              <a:gd name="T25" fmla="*/ 243 h 259"/>
              <a:gd name="T26" fmla="*/ 9 w 331"/>
              <a:gd name="T27" fmla="*/ 243 h 259"/>
              <a:gd name="T28" fmla="*/ 0 w 331"/>
              <a:gd name="T29" fmla="*/ 252 h 259"/>
              <a:gd name="T30" fmla="*/ 0 w 331"/>
              <a:gd name="T31" fmla="*/ 259 h 259"/>
              <a:gd name="T32" fmla="*/ 331 w 331"/>
              <a:gd name="T33" fmla="*/ 259 h 259"/>
              <a:gd name="T34" fmla="*/ 331 w 331"/>
              <a:gd name="T35" fmla="*/ 252 h 259"/>
              <a:gd name="T36" fmla="*/ 322 w 331"/>
              <a:gd name="T37" fmla="*/ 243 h 259"/>
              <a:gd name="T38" fmla="*/ 61 w 331"/>
              <a:gd name="T39" fmla="*/ 85 h 259"/>
              <a:gd name="T40" fmla="*/ 165 w 331"/>
              <a:gd name="T41" fmla="*/ 32 h 259"/>
              <a:gd name="T42" fmla="*/ 270 w 331"/>
              <a:gd name="T43" fmla="*/ 85 h 259"/>
              <a:gd name="T44" fmla="*/ 270 w 331"/>
              <a:gd name="T45" fmla="*/ 243 h 259"/>
              <a:gd name="T46" fmla="*/ 247 w 331"/>
              <a:gd name="T47" fmla="*/ 243 h 259"/>
              <a:gd name="T48" fmla="*/ 247 w 331"/>
              <a:gd name="T49" fmla="*/ 243 h 259"/>
              <a:gd name="T50" fmla="*/ 247 w 331"/>
              <a:gd name="T51" fmla="*/ 104 h 259"/>
              <a:gd name="T52" fmla="*/ 235 w 331"/>
              <a:gd name="T53" fmla="*/ 92 h 259"/>
              <a:gd name="T54" fmla="*/ 96 w 331"/>
              <a:gd name="T55" fmla="*/ 92 h 259"/>
              <a:gd name="T56" fmla="*/ 84 w 331"/>
              <a:gd name="T57" fmla="*/ 104 h 259"/>
              <a:gd name="T58" fmla="*/ 84 w 331"/>
              <a:gd name="T59" fmla="*/ 243 h 259"/>
              <a:gd name="T60" fmla="*/ 84 w 331"/>
              <a:gd name="T61" fmla="*/ 243 h 259"/>
              <a:gd name="T62" fmla="*/ 61 w 331"/>
              <a:gd name="T63" fmla="*/ 243 h 259"/>
              <a:gd name="T64" fmla="*/ 61 w 331"/>
              <a:gd name="T65" fmla="*/ 85 h 259"/>
              <a:gd name="T66" fmla="*/ 235 w 331"/>
              <a:gd name="T67" fmla="*/ 127 h 259"/>
              <a:gd name="T68" fmla="*/ 235 w 331"/>
              <a:gd name="T69" fmla="*/ 143 h 259"/>
              <a:gd name="T70" fmla="*/ 95 w 331"/>
              <a:gd name="T71" fmla="*/ 143 h 259"/>
              <a:gd name="T72" fmla="*/ 95 w 331"/>
              <a:gd name="T73" fmla="*/ 127 h 259"/>
              <a:gd name="T74" fmla="*/ 235 w 331"/>
              <a:gd name="T75" fmla="*/ 127 h 259"/>
              <a:gd name="T76" fmla="*/ 95 w 331"/>
              <a:gd name="T77" fmla="*/ 119 h 259"/>
              <a:gd name="T78" fmla="*/ 95 w 331"/>
              <a:gd name="T79" fmla="*/ 104 h 259"/>
              <a:gd name="T80" fmla="*/ 235 w 331"/>
              <a:gd name="T81" fmla="*/ 104 h 259"/>
              <a:gd name="T82" fmla="*/ 235 w 331"/>
              <a:gd name="T83" fmla="*/ 119 h 259"/>
              <a:gd name="T84" fmla="*/ 95 w 331"/>
              <a:gd name="T85" fmla="*/ 119 h 259"/>
              <a:gd name="T86" fmla="*/ 235 w 331"/>
              <a:gd name="T87" fmla="*/ 151 h 259"/>
              <a:gd name="T88" fmla="*/ 235 w 331"/>
              <a:gd name="T89" fmla="*/ 166 h 259"/>
              <a:gd name="T90" fmla="*/ 95 w 331"/>
              <a:gd name="T91" fmla="*/ 166 h 259"/>
              <a:gd name="T92" fmla="*/ 95 w 331"/>
              <a:gd name="T93" fmla="*/ 151 h 259"/>
              <a:gd name="T94" fmla="*/ 235 w 331"/>
              <a:gd name="T95" fmla="*/ 151 h 259"/>
              <a:gd name="T96" fmla="*/ 235 w 331"/>
              <a:gd name="T97" fmla="*/ 175 h 259"/>
              <a:gd name="T98" fmla="*/ 235 w 331"/>
              <a:gd name="T99" fmla="*/ 190 h 259"/>
              <a:gd name="T100" fmla="*/ 95 w 331"/>
              <a:gd name="T101" fmla="*/ 190 h 259"/>
              <a:gd name="T102" fmla="*/ 95 w 331"/>
              <a:gd name="T103" fmla="*/ 175 h 259"/>
              <a:gd name="T104" fmla="*/ 235 w 331"/>
              <a:gd name="T105" fmla="*/ 175 h 259"/>
              <a:gd name="T106" fmla="*/ 235 w 331"/>
              <a:gd name="T107" fmla="*/ 199 h 259"/>
              <a:gd name="T108" fmla="*/ 235 w 331"/>
              <a:gd name="T109" fmla="*/ 214 h 259"/>
              <a:gd name="T110" fmla="*/ 95 w 331"/>
              <a:gd name="T111" fmla="*/ 214 h 259"/>
              <a:gd name="T112" fmla="*/ 95 w 331"/>
              <a:gd name="T113" fmla="*/ 199 h 259"/>
              <a:gd name="T114" fmla="*/ 235 w 331"/>
              <a:gd name="T115" fmla="*/ 199 h 259"/>
              <a:gd name="T116" fmla="*/ 235 w 331"/>
              <a:gd name="T117" fmla="*/ 223 h 259"/>
              <a:gd name="T118" fmla="*/ 235 w 331"/>
              <a:gd name="T119" fmla="*/ 238 h 259"/>
              <a:gd name="T120" fmla="*/ 95 w 331"/>
              <a:gd name="T121" fmla="*/ 238 h 259"/>
              <a:gd name="T122" fmla="*/ 95 w 331"/>
              <a:gd name="T123" fmla="*/ 223 h 259"/>
              <a:gd name="T124" fmla="*/ 235 w 331"/>
              <a:gd name="T125" fmla="*/ 2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" h="259">
                <a:moveTo>
                  <a:pt x="322" y="243"/>
                </a:moveTo>
                <a:cubicBezTo>
                  <a:pt x="290" y="243"/>
                  <a:pt x="290" y="243"/>
                  <a:pt x="290" y="243"/>
                </a:cubicBezTo>
                <a:cubicBezTo>
                  <a:pt x="290" y="95"/>
                  <a:pt x="290" y="95"/>
                  <a:pt x="290" y="95"/>
                </a:cubicBezTo>
                <a:cubicBezTo>
                  <a:pt x="301" y="100"/>
                  <a:pt x="301" y="100"/>
                  <a:pt x="301" y="100"/>
                </a:cubicBezTo>
                <a:cubicBezTo>
                  <a:pt x="303" y="101"/>
                  <a:pt x="305" y="102"/>
                  <a:pt x="307" y="102"/>
                </a:cubicBezTo>
                <a:cubicBezTo>
                  <a:pt x="313" y="102"/>
                  <a:pt x="318" y="99"/>
                  <a:pt x="320" y="94"/>
                </a:cubicBezTo>
                <a:cubicBezTo>
                  <a:pt x="324" y="87"/>
                  <a:pt x="321" y="79"/>
                  <a:pt x="314" y="75"/>
                </a:cubicBezTo>
                <a:cubicBezTo>
                  <a:pt x="165" y="0"/>
                  <a:pt x="165" y="0"/>
                  <a:pt x="165" y="0"/>
                </a:cubicBezTo>
                <a:cubicBezTo>
                  <a:pt x="17" y="75"/>
                  <a:pt x="17" y="75"/>
                  <a:pt x="17" y="75"/>
                </a:cubicBezTo>
                <a:cubicBezTo>
                  <a:pt x="10" y="79"/>
                  <a:pt x="7" y="87"/>
                  <a:pt x="11" y="94"/>
                </a:cubicBezTo>
                <a:cubicBezTo>
                  <a:pt x="14" y="101"/>
                  <a:pt x="23" y="104"/>
                  <a:pt x="30" y="100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243"/>
                  <a:pt x="40" y="243"/>
                  <a:pt x="40" y="243"/>
                </a:cubicBezTo>
                <a:cubicBezTo>
                  <a:pt x="9" y="243"/>
                  <a:pt x="9" y="243"/>
                  <a:pt x="9" y="243"/>
                </a:cubicBezTo>
                <a:cubicBezTo>
                  <a:pt x="4" y="243"/>
                  <a:pt x="0" y="247"/>
                  <a:pt x="0" y="252"/>
                </a:cubicBezTo>
                <a:cubicBezTo>
                  <a:pt x="0" y="259"/>
                  <a:pt x="0" y="259"/>
                  <a:pt x="0" y="259"/>
                </a:cubicBezTo>
                <a:cubicBezTo>
                  <a:pt x="331" y="259"/>
                  <a:pt x="331" y="259"/>
                  <a:pt x="331" y="259"/>
                </a:cubicBezTo>
                <a:cubicBezTo>
                  <a:pt x="331" y="252"/>
                  <a:pt x="331" y="252"/>
                  <a:pt x="331" y="252"/>
                </a:cubicBezTo>
                <a:cubicBezTo>
                  <a:pt x="331" y="247"/>
                  <a:pt x="327" y="243"/>
                  <a:pt x="322" y="243"/>
                </a:cubicBezTo>
                <a:close/>
                <a:moveTo>
                  <a:pt x="61" y="85"/>
                </a:moveTo>
                <a:cubicBezTo>
                  <a:pt x="165" y="32"/>
                  <a:pt x="165" y="32"/>
                  <a:pt x="165" y="32"/>
                </a:cubicBezTo>
                <a:cubicBezTo>
                  <a:pt x="270" y="85"/>
                  <a:pt x="270" y="85"/>
                  <a:pt x="270" y="85"/>
                </a:cubicBezTo>
                <a:cubicBezTo>
                  <a:pt x="270" y="243"/>
                  <a:pt x="270" y="243"/>
                  <a:pt x="270" y="243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47" y="243"/>
                  <a:pt x="247" y="243"/>
                  <a:pt x="247" y="243"/>
                </a:cubicBezTo>
                <a:cubicBezTo>
                  <a:pt x="247" y="104"/>
                  <a:pt x="247" y="104"/>
                  <a:pt x="247" y="104"/>
                </a:cubicBezTo>
                <a:cubicBezTo>
                  <a:pt x="247" y="97"/>
                  <a:pt x="241" y="92"/>
                  <a:pt x="235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89" y="92"/>
                  <a:pt x="84" y="97"/>
                  <a:pt x="84" y="104"/>
                </a:cubicBezTo>
                <a:cubicBezTo>
                  <a:pt x="84" y="243"/>
                  <a:pt x="84" y="243"/>
                  <a:pt x="84" y="243"/>
                </a:cubicBezTo>
                <a:cubicBezTo>
                  <a:pt x="84" y="243"/>
                  <a:pt x="84" y="243"/>
                  <a:pt x="84" y="243"/>
                </a:cubicBezTo>
                <a:cubicBezTo>
                  <a:pt x="61" y="243"/>
                  <a:pt x="61" y="243"/>
                  <a:pt x="61" y="243"/>
                </a:cubicBezTo>
                <a:lnTo>
                  <a:pt x="61" y="85"/>
                </a:lnTo>
                <a:close/>
                <a:moveTo>
                  <a:pt x="235" y="127"/>
                </a:moveTo>
                <a:cubicBezTo>
                  <a:pt x="235" y="143"/>
                  <a:pt x="235" y="143"/>
                  <a:pt x="235" y="143"/>
                </a:cubicBezTo>
                <a:cubicBezTo>
                  <a:pt x="95" y="143"/>
                  <a:pt x="95" y="143"/>
                  <a:pt x="95" y="143"/>
                </a:cubicBezTo>
                <a:cubicBezTo>
                  <a:pt x="95" y="127"/>
                  <a:pt x="95" y="127"/>
                  <a:pt x="95" y="127"/>
                </a:cubicBezTo>
                <a:lnTo>
                  <a:pt x="235" y="127"/>
                </a:lnTo>
                <a:close/>
                <a:moveTo>
                  <a:pt x="95" y="119"/>
                </a:moveTo>
                <a:cubicBezTo>
                  <a:pt x="95" y="104"/>
                  <a:pt x="95" y="104"/>
                  <a:pt x="95" y="104"/>
                </a:cubicBezTo>
                <a:cubicBezTo>
                  <a:pt x="235" y="104"/>
                  <a:pt x="235" y="104"/>
                  <a:pt x="235" y="104"/>
                </a:cubicBezTo>
                <a:cubicBezTo>
                  <a:pt x="235" y="119"/>
                  <a:pt x="235" y="119"/>
                  <a:pt x="235" y="119"/>
                </a:cubicBezTo>
                <a:lnTo>
                  <a:pt x="95" y="119"/>
                </a:lnTo>
                <a:close/>
                <a:moveTo>
                  <a:pt x="235" y="151"/>
                </a:moveTo>
                <a:cubicBezTo>
                  <a:pt x="235" y="166"/>
                  <a:pt x="235" y="166"/>
                  <a:pt x="23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51"/>
                  <a:pt x="95" y="151"/>
                  <a:pt x="95" y="151"/>
                </a:cubicBezTo>
                <a:lnTo>
                  <a:pt x="235" y="151"/>
                </a:lnTo>
                <a:close/>
                <a:moveTo>
                  <a:pt x="235" y="175"/>
                </a:moveTo>
                <a:cubicBezTo>
                  <a:pt x="235" y="190"/>
                  <a:pt x="235" y="190"/>
                  <a:pt x="235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75"/>
                  <a:pt x="95" y="175"/>
                  <a:pt x="95" y="175"/>
                </a:cubicBezTo>
                <a:lnTo>
                  <a:pt x="235" y="175"/>
                </a:lnTo>
                <a:close/>
                <a:moveTo>
                  <a:pt x="235" y="199"/>
                </a:moveTo>
                <a:cubicBezTo>
                  <a:pt x="235" y="214"/>
                  <a:pt x="235" y="214"/>
                  <a:pt x="235" y="214"/>
                </a:cubicBezTo>
                <a:cubicBezTo>
                  <a:pt x="95" y="214"/>
                  <a:pt x="95" y="214"/>
                  <a:pt x="95" y="214"/>
                </a:cubicBezTo>
                <a:cubicBezTo>
                  <a:pt x="95" y="199"/>
                  <a:pt x="95" y="199"/>
                  <a:pt x="95" y="199"/>
                </a:cubicBezTo>
                <a:lnTo>
                  <a:pt x="235" y="199"/>
                </a:lnTo>
                <a:close/>
                <a:moveTo>
                  <a:pt x="235" y="223"/>
                </a:moveTo>
                <a:cubicBezTo>
                  <a:pt x="235" y="238"/>
                  <a:pt x="235" y="238"/>
                  <a:pt x="235" y="238"/>
                </a:cubicBezTo>
                <a:cubicBezTo>
                  <a:pt x="95" y="238"/>
                  <a:pt x="95" y="238"/>
                  <a:pt x="95" y="238"/>
                </a:cubicBezTo>
                <a:cubicBezTo>
                  <a:pt x="95" y="223"/>
                  <a:pt x="95" y="223"/>
                  <a:pt x="95" y="223"/>
                </a:cubicBezTo>
                <a:lnTo>
                  <a:pt x="235" y="2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98" name="Group 197"/>
          <p:cNvGrpSpPr/>
          <p:nvPr userDrawn="1"/>
        </p:nvGrpSpPr>
        <p:grpSpPr>
          <a:xfrm>
            <a:off x="11487041" y="2196406"/>
            <a:ext cx="354429" cy="449797"/>
            <a:chOff x="4924425" y="1447800"/>
            <a:chExt cx="395288" cy="501651"/>
          </a:xfrm>
          <a:solidFill>
            <a:schemeClr val="accent3"/>
          </a:solidFill>
        </p:grpSpPr>
        <p:sp>
          <p:nvSpPr>
            <p:cNvPr id="199" name="Freeform 10"/>
            <p:cNvSpPr>
              <a:spLocks/>
            </p:cNvSpPr>
            <p:nvPr/>
          </p:nvSpPr>
          <p:spPr bwMode="auto">
            <a:xfrm>
              <a:off x="5059363" y="1585913"/>
              <a:ext cx="260350" cy="320675"/>
            </a:xfrm>
            <a:custGeom>
              <a:avLst/>
              <a:gdLst>
                <a:gd name="T0" fmla="*/ 93 w 115"/>
                <a:gd name="T1" fmla="*/ 105 h 141"/>
                <a:gd name="T2" fmla="*/ 90 w 115"/>
                <a:gd name="T3" fmla="*/ 107 h 141"/>
                <a:gd name="T4" fmla="*/ 62 w 115"/>
                <a:gd name="T5" fmla="*/ 73 h 141"/>
                <a:gd name="T6" fmla="*/ 46 w 115"/>
                <a:gd name="T7" fmla="*/ 65 h 141"/>
                <a:gd name="T8" fmla="*/ 25 w 115"/>
                <a:gd name="T9" fmla="*/ 65 h 141"/>
                <a:gd name="T10" fmla="*/ 25 w 115"/>
                <a:gd name="T11" fmla="*/ 43 h 141"/>
                <a:gd name="T12" fmla="*/ 40 w 115"/>
                <a:gd name="T13" fmla="*/ 43 h 141"/>
                <a:gd name="T14" fmla="*/ 53 w 115"/>
                <a:gd name="T15" fmla="*/ 30 h 141"/>
                <a:gd name="T16" fmla="*/ 40 w 115"/>
                <a:gd name="T17" fmla="*/ 18 h 141"/>
                <a:gd name="T18" fmla="*/ 25 w 115"/>
                <a:gd name="T19" fmla="*/ 18 h 141"/>
                <a:gd name="T20" fmla="*/ 25 w 115"/>
                <a:gd name="T21" fmla="*/ 13 h 141"/>
                <a:gd name="T22" fmla="*/ 12 w 115"/>
                <a:gd name="T23" fmla="*/ 0 h 141"/>
                <a:gd name="T24" fmla="*/ 0 w 115"/>
                <a:gd name="T25" fmla="*/ 13 h 141"/>
                <a:gd name="T26" fmla="*/ 0 w 115"/>
                <a:gd name="T27" fmla="*/ 74 h 141"/>
                <a:gd name="T28" fmla="*/ 16 w 115"/>
                <a:gd name="T29" fmla="*/ 90 h 141"/>
                <a:gd name="T30" fmla="*/ 44 w 115"/>
                <a:gd name="T31" fmla="*/ 90 h 141"/>
                <a:gd name="T32" fmla="*/ 82 w 115"/>
                <a:gd name="T33" fmla="*/ 137 h 141"/>
                <a:gd name="T34" fmla="*/ 92 w 115"/>
                <a:gd name="T35" fmla="*/ 138 h 141"/>
                <a:gd name="T36" fmla="*/ 109 w 115"/>
                <a:gd name="T37" fmla="*/ 123 h 141"/>
                <a:gd name="T38" fmla="*/ 110 w 115"/>
                <a:gd name="T39" fmla="*/ 106 h 141"/>
                <a:gd name="T40" fmla="*/ 93 w 115"/>
                <a:gd name="T41" fmla="*/ 10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" h="141">
                  <a:moveTo>
                    <a:pt x="93" y="105"/>
                  </a:moveTo>
                  <a:cubicBezTo>
                    <a:pt x="90" y="107"/>
                    <a:pt x="90" y="107"/>
                    <a:pt x="90" y="107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58" y="68"/>
                    <a:pt x="52" y="65"/>
                    <a:pt x="46" y="65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7" y="43"/>
                    <a:pt x="53" y="37"/>
                    <a:pt x="53" y="30"/>
                  </a:cubicBezTo>
                  <a:cubicBezTo>
                    <a:pt x="53" y="23"/>
                    <a:pt x="47" y="18"/>
                    <a:pt x="40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7" y="90"/>
                    <a:pt x="1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82" y="137"/>
                    <a:pt x="82" y="137"/>
                    <a:pt x="82" y="137"/>
                  </a:cubicBezTo>
                  <a:cubicBezTo>
                    <a:pt x="85" y="141"/>
                    <a:pt x="89" y="141"/>
                    <a:pt x="92" y="138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14" y="119"/>
                    <a:pt x="115" y="111"/>
                    <a:pt x="110" y="106"/>
                  </a:cubicBezTo>
                  <a:cubicBezTo>
                    <a:pt x="106" y="101"/>
                    <a:pt x="98" y="100"/>
                    <a:pt x="93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0" name="Oval 11"/>
            <p:cNvSpPr>
              <a:spLocks noChangeArrowheads="1"/>
            </p:cNvSpPr>
            <p:nvPr/>
          </p:nvSpPr>
          <p:spPr bwMode="auto">
            <a:xfrm>
              <a:off x="5029200" y="1447800"/>
              <a:ext cx="115888" cy="1158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1" name="Freeform 12"/>
            <p:cNvSpPr>
              <a:spLocks/>
            </p:cNvSpPr>
            <p:nvPr/>
          </p:nvSpPr>
          <p:spPr bwMode="auto">
            <a:xfrm>
              <a:off x="4924425" y="1652588"/>
              <a:ext cx="277813" cy="296863"/>
            </a:xfrm>
            <a:custGeom>
              <a:avLst/>
              <a:gdLst>
                <a:gd name="T0" fmla="*/ 71 w 122"/>
                <a:gd name="T1" fmla="*/ 131 h 131"/>
                <a:gd name="T2" fmla="*/ 0 w 122"/>
                <a:gd name="T3" fmla="*/ 60 h 131"/>
                <a:gd name="T4" fmla="*/ 27 w 122"/>
                <a:gd name="T5" fmla="*/ 5 h 131"/>
                <a:gd name="T6" fmla="*/ 44 w 122"/>
                <a:gd name="T7" fmla="*/ 6 h 131"/>
                <a:gd name="T8" fmla="*/ 42 w 122"/>
                <a:gd name="T9" fmla="*/ 24 h 131"/>
                <a:gd name="T10" fmla="*/ 25 w 122"/>
                <a:gd name="T11" fmla="*/ 60 h 131"/>
                <a:gd name="T12" fmla="*/ 71 w 122"/>
                <a:gd name="T13" fmla="*/ 106 h 131"/>
                <a:gd name="T14" fmla="*/ 100 w 122"/>
                <a:gd name="T15" fmla="*/ 96 h 131"/>
                <a:gd name="T16" fmla="*/ 118 w 122"/>
                <a:gd name="T17" fmla="*/ 98 h 131"/>
                <a:gd name="T18" fmla="*/ 116 w 122"/>
                <a:gd name="T19" fmla="*/ 115 h 131"/>
                <a:gd name="T20" fmla="*/ 71 w 122"/>
                <a:gd name="T21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31">
                  <a:moveTo>
                    <a:pt x="71" y="131"/>
                  </a:moveTo>
                  <a:cubicBezTo>
                    <a:pt x="32" y="131"/>
                    <a:pt x="0" y="99"/>
                    <a:pt x="0" y="60"/>
                  </a:cubicBezTo>
                  <a:cubicBezTo>
                    <a:pt x="0" y="38"/>
                    <a:pt x="10" y="18"/>
                    <a:pt x="27" y="5"/>
                  </a:cubicBezTo>
                  <a:cubicBezTo>
                    <a:pt x="32" y="0"/>
                    <a:pt x="40" y="1"/>
                    <a:pt x="44" y="6"/>
                  </a:cubicBezTo>
                  <a:cubicBezTo>
                    <a:pt x="49" y="12"/>
                    <a:pt x="48" y="20"/>
                    <a:pt x="42" y="24"/>
                  </a:cubicBezTo>
                  <a:cubicBezTo>
                    <a:pt x="31" y="33"/>
                    <a:pt x="25" y="46"/>
                    <a:pt x="25" y="60"/>
                  </a:cubicBezTo>
                  <a:cubicBezTo>
                    <a:pt x="25" y="86"/>
                    <a:pt x="46" y="106"/>
                    <a:pt x="71" y="106"/>
                  </a:cubicBezTo>
                  <a:cubicBezTo>
                    <a:pt x="82" y="106"/>
                    <a:pt x="92" y="103"/>
                    <a:pt x="100" y="96"/>
                  </a:cubicBezTo>
                  <a:cubicBezTo>
                    <a:pt x="106" y="92"/>
                    <a:pt x="113" y="93"/>
                    <a:pt x="118" y="98"/>
                  </a:cubicBezTo>
                  <a:cubicBezTo>
                    <a:pt x="122" y="103"/>
                    <a:pt x="121" y="111"/>
                    <a:pt x="116" y="115"/>
                  </a:cubicBezTo>
                  <a:cubicBezTo>
                    <a:pt x="103" y="126"/>
                    <a:pt x="88" y="131"/>
                    <a:pt x="71" y="1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02" name="Freeform 13"/>
          <p:cNvSpPr>
            <a:spLocks noEditPoints="1"/>
          </p:cNvSpPr>
          <p:nvPr userDrawn="1"/>
        </p:nvSpPr>
        <p:spPr bwMode="auto">
          <a:xfrm>
            <a:off x="10472180" y="3478923"/>
            <a:ext cx="402823" cy="412786"/>
          </a:xfrm>
          <a:custGeom>
            <a:avLst/>
            <a:gdLst>
              <a:gd name="T0" fmla="*/ 188 w 198"/>
              <a:gd name="T1" fmla="*/ 161 h 203"/>
              <a:gd name="T2" fmla="*/ 128 w 198"/>
              <a:gd name="T3" fmla="*/ 80 h 203"/>
              <a:gd name="T4" fmla="*/ 127 w 198"/>
              <a:gd name="T5" fmla="*/ 76 h 203"/>
              <a:gd name="T6" fmla="*/ 127 w 198"/>
              <a:gd name="T7" fmla="*/ 15 h 203"/>
              <a:gd name="T8" fmla="*/ 135 w 198"/>
              <a:gd name="T9" fmla="*/ 8 h 203"/>
              <a:gd name="T10" fmla="*/ 127 w 198"/>
              <a:gd name="T11" fmla="*/ 0 h 203"/>
              <a:gd name="T12" fmla="*/ 70 w 198"/>
              <a:gd name="T13" fmla="*/ 0 h 203"/>
              <a:gd name="T14" fmla="*/ 63 w 198"/>
              <a:gd name="T15" fmla="*/ 8 h 203"/>
              <a:gd name="T16" fmla="*/ 70 w 198"/>
              <a:gd name="T17" fmla="*/ 15 h 203"/>
              <a:gd name="T18" fmla="*/ 70 w 198"/>
              <a:gd name="T19" fmla="*/ 76 h 203"/>
              <a:gd name="T20" fmla="*/ 69 w 198"/>
              <a:gd name="T21" fmla="*/ 80 h 203"/>
              <a:gd name="T22" fmla="*/ 10 w 198"/>
              <a:gd name="T23" fmla="*/ 161 h 203"/>
              <a:gd name="T24" fmla="*/ 3 w 198"/>
              <a:gd name="T25" fmla="*/ 190 h 203"/>
              <a:gd name="T26" fmla="*/ 27 w 198"/>
              <a:gd name="T27" fmla="*/ 203 h 203"/>
              <a:gd name="T28" fmla="*/ 170 w 198"/>
              <a:gd name="T29" fmla="*/ 203 h 203"/>
              <a:gd name="T30" fmla="*/ 195 w 198"/>
              <a:gd name="T31" fmla="*/ 190 h 203"/>
              <a:gd name="T32" fmla="*/ 188 w 198"/>
              <a:gd name="T33" fmla="*/ 161 h 203"/>
              <a:gd name="T34" fmla="*/ 63 w 198"/>
              <a:gd name="T35" fmla="*/ 106 h 203"/>
              <a:gd name="T36" fmla="*/ 77 w 198"/>
              <a:gd name="T37" fmla="*/ 86 h 203"/>
              <a:gd name="T38" fmla="*/ 81 w 198"/>
              <a:gd name="T39" fmla="*/ 76 h 203"/>
              <a:gd name="T40" fmla="*/ 81 w 198"/>
              <a:gd name="T41" fmla="*/ 15 h 203"/>
              <a:gd name="T42" fmla="*/ 117 w 198"/>
              <a:gd name="T43" fmla="*/ 15 h 203"/>
              <a:gd name="T44" fmla="*/ 117 w 198"/>
              <a:gd name="T45" fmla="*/ 76 h 203"/>
              <a:gd name="T46" fmla="*/ 120 w 198"/>
              <a:gd name="T47" fmla="*/ 86 h 203"/>
              <a:gd name="T48" fmla="*/ 135 w 198"/>
              <a:gd name="T49" fmla="*/ 106 h 203"/>
              <a:gd name="T50" fmla="*/ 63 w 198"/>
              <a:gd name="T51" fmla="*/ 10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8" h="203">
                <a:moveTo>
                  <a:pt x="188" y="161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9"/>
                  <a:pt x="127" y="77"/>
                  <a:pt x="127" y="76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31" y="15"/>
                  <a:pt x="135" y="12"/>
                  <a:pt x="135" y="8"/>
                </a:cubicBezTo>
                <a:cubicBezTo>
                  <a:pt x="135" y="3"/>
                  <a:pt x="131" y="0"/>
                  <a:pt x="127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3" y="3"/>
                  <a:pt x="63" y="8"/>
                </a:cubicBezTo>
                <a:cubicBezTo>
                  <a:pt x="63" y="12"/>
                  <a:pt x="66" y="15"/>
                  <a:pt x="70" y="15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7"/>
                  <a:pt x="70" y="79"/>
                  <a:pt x="69" y="80"/>
                </a:cubicBezTo>
                <a:cubicBezTo>
                  <a:pt x="10" y="161"/>
                  <a:pt x="10" y="161"/>
                  <a:pt x="10" y="161"/>
                </a:cubicBezTo>
                <a:cubicBezTo>
                  <a:pt x="2" y="172"/>
                  <a:pt x="0" y="182"/>
                  <a:pt x="3" y="190"/>
                </a:cubicBezTo>
                <a:cubicBezTo>
                  <a:pt x="7" y="198"/>
                  <a:pt x="15" y="203"/>
                  <a:pt x="27" y="203"/>
                </a:cubicBezTo>
                <a:cubicBezTo>
                  <a:pt x="170" y="203"/>
                  <a:pt x="170" y="203"/>
                  <a:pt x="170" y="203"/>
                </a:cubicBezTo>
                <a:cubicBezTo>
                  <a:pt x="182" y="203"/>
                  <a:pt x="191" y="198"/>
                  <a:pt x="195" y="190"/>
                </a:cubicBezTo>
                <a:cubicBezTo>
                  <a:pt x="198" y="182"/>
                  <a:pt x="196" y="172"/>
                  <a:pt x="188" y="161"/>
                </a:cubicBezTo>
                <a:close/>
                <a:moveTo>
                  <a:pt x="63" y="106"/>
                </a:moveTo>
                <a:cubicBezTo>
                  <a:pt x="77" y="86"/>
                  <a:pt x="77" y="86"/>
                  <a:pt x="77" y="86"/>
                </a:cubicBezTo>
                <a:cubicBezTo>
                  <a:pt x="79" y="83"/>
                  <a:pt x="81" y="79"/>
                  <a:pt x="81" y="76"/>
                </a:cubicBezTo>
                <a:cubicBezTo>
                  <a:pt x="81" y="15"/>
                  <a:pt x="81" y="15"/>
                  <a:pt x="81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17" y="79"/>
                  <a:pt x="118" y="83"/>
                  <a:pt x="120" y="86"/>
                </a:cubicBezTo>
                <a:cubicBezTo>
                  <a:pt x="135" y="106"/>
                  <a:pt x="135" y="106"/>
                  <a:pt x="135" y="106"/>
                </a:cubicBezTo>
                <a:lnTo>
                  <a:pt x="63" y="1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16" name="Group 215"/>
          <p:cNvGrpSpPr/>
          <p:nvPr userDrawn="1"/>
        </p:nvGrpSpPr>
        <p:grpSpPr>
          <a:xfrm>
            <a:off x="11521915" y="4077934"/>
            <a:ext cx="284680" cy="489651"/>
            <a:chOff x="4960938" y="2551113"/>
            <a:chExt cx="317500" cy="546100"/>
          </a:xfrm>
          <a:solidFill>
            <a:schemeClr val="accent3"/>
          </a:solidFill>
        </p:grpSpPr>
        <p:sp>
          <p:nvSpPr>
            <p:cNvPr id="217" name="Freeform 33"/>
            <p:cNvSpPr>
              <a:spLocks noEditPoints="1"/>
            </p:cNvSpPr>
            <p:nvPr/>
          </p:nvSpPr>
          <p:spPr bwMode="auto">
            <a:xfrm>
              <a:off x="4960938" y="2551113"/>
              <a:ext cx="317500" cy="546100"/>
            </a:xfrm>
            <a:custGeom>
              <a:avLst/>
              <a:gdLst>
                <a:gd name="T0" fmla="*/ 96 w 140"/>
                <a:gd name="T1" fmla="*/ 24 h 240"/>
                <a:gd name="T2" fmla="*/ 70 w 140"/>
                <a:gd name="T3" fmla="*/ 0 h 240"/>
                <a:gd name="T4" fmla="*/ 44 w 140"/>
                <a:gd name="T5" fmla="*/ 24 h 240"/>
                <a:gd name="T6" fmla="*/ 0 w 140"/>
                <a:gd name="T7" fmla="*/ 83 h 240"/>
                <a:gd name="T8" fmla="*/ 0 w 140"/>
                <a:gd name="T9" fmla="*/ 152 h 240"/>
                <a:gd name="T10" fmla="*/ 49 w 140"/>
                <a:gd name="T11" fmla="*/ 212 h 240"/>
                <a:gd name="T12" fmla="*/ 49 w 140"/>
                <a:gd name="T13" fmla="*/ 221 h 240"/>
                <a:gd name="T14" fmla="*/ 59 w 140"/>
                <a:gd name="T15" fmla="*/ 230 h 240"/>
                <a:gd name="T16" fmla="*/ 63 w 140"/>
                <a:gd name="T17" fmla="*/ 230 h 240"/>
                <a:gd name="T18" fmla="*/ 63 w 140"/>
                <a:gd name="T19" fmla="*/ 240 h 240"/>
                <a:gd name="T20" fmla="*/ 77 w 140"/>
                <a:gd name="T21" fmla="*/ 240 h 240"/>
                <a:gd name="T22" fmla="*/ 77 w 140"/>
                <a:gd name="T23" fmla="*/ 230 h 240"/>
                <a:gd name="T24" fmla="*/ 82 w 140"/>
                <a:gd name="T25" fmla="*/ 230 h 240"/>
                <a:gd name="T26" fmla="*/ 92 w 140"/>
                <a:gd name="T27" fmla="*/ 221 h 240"/>
                <a:gd name="T28" fmla="*/ 92 w 140"/>
                <a:gd name="T29" fmla="*/ 212 h 240"/>
                <a:gd name="T30" fmla="*/ 140 w 140"/>
                <a:gd name="T31" fmla="*/ 152 h 240"/>
                <a:gd name="T32" fmla="*/ 140 w 140"/>
                <a:gd name="T33" fmla="*/ 83 h 240"/>
                <a:gd name="T34" fmla="*/ 96 w 140"/>
                <a:gd name="T35" fmla="*/ 24 h 240"/>
                <a:gd name="T36" fmla="*/ 70 w 140"/>
                <a:gd name="T37" fmla="*/ 11 h 240"/>
                <a:gd name="T38" fmla="*/ 84 w 140"/>
                <a:gd name="T39" fmla="*/ 21 h 240"/>
                <a:gd name="T40" fmla="*/ 70 w 140"/>
                <a:gd name="T41" fmla="*/ 19 h 240"/>
                <a:gd name="T42" fmla="*/ 57 w 140"/>
                <a:gd name="T43" fmla="*/ 21 h 240"/>
                <a:gd name="T44" fmla="*/ 70 w 140"/>
                <a:gd name="T45" fmla="*/ 11 h 240"/>
                <a:gd name="T46" fmla="*/ 53 w 140"/>
                <a:gd name="T47" fmla="*/ 158 h 240"/>
                <a:gd name="T48" fmla="*/ 21 w 140"/>
                <a:gd name="T49" fmla="*/ 158 h 240"/>
                <a:gd name="T50" fmla="*/ 21 w 140"/>
                <a:gd name="T51" fmla="*/ 149 h 240"/>
                <a:gd name="T52" fmla="*/ 53 w 140"/>
                <a:gd name="T53" fmla="*/ 149 h 240"/>
                <a:gd name="T54" fmla="*/ 53 w 140"/>
                <a:gd name="T55" fmla="*/ 158 h 240"/>
                <a:gd name="T56" fmla="*/ 53 w 140"/>
                <a:gd name="T57" fmla="*/ 134 h 240"/>
                <a:gd name="T58" fmla="*/ 21 w 140"/>
                <a:gd name="T59" fmla="*/ 134 h 240"/>
                <a:gd name="T60" fmla="*/ 21 w 140"/>
                <a:gd name="T61" fmla="*/ 125 h 240"/>
                <a:gd name="T62" fmla="*/ 53 w 140"/>
                <a:gd name="T63" fmla="*/ 125 h 240"/>
                <a:gd name="T64" fmla="*/ 53 w 140"/>
                <a:gd name="T65" fmla="*/ 134 h 240"/>
                <a:gd name="T66" fmla="*/ 130 w 140"/>
                <a:gd name="T67" fmla="*/ 120 h 240"/>
                <a:gd name="T68" fmla="*/ 10 w 140"/>
                <a:gd name="T69" fmla="*/ 120 h 240"/>
                <a:gd name="T70" fmla="*/ 10 w 140"/>
                <a:gd name="T71" fmla="*/ 83 h 240"/>
                <a:gd name="T72" fmla="*/ 70 w 140"/>
                <a:gd name="T73" fmla="*/ 29 h 240"/>
                <a:gd name="T74" fmla="*/ 130 w 140"/>
                <a:gd name="T75" fmla="*/ 83 h 240"/>
                <a:gd name="T76" fmla="*/ 130 w 140"/>
                <a:gd name="T77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0" h="240">
                  <a:moveTo>
                    <a:pt x="96" y="24"/>
                  </a:moveTo>
                  <a:cubicBezTo>
                    <a:pt x="95" y="10"/>
                    <a:pt x="84" y="0"/>
                    <a:pt x="70" y="0"/>
                  </a:cubicBezTo>
                  <a:cubicBezTo>
                    <a:pt x="56" y="0"/>
                    <a:pt x="45" y="10"/>
                    <a:pt x="44" y="24"/>
                  </a:cubicBezTo>
                  <a:cubicBezTo>
                    <a:pt x="18" y="33"/>
                    <a:pt x="0" y="56"/>
                    <a:pt x="0" y="8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0"/>
                    <a:pt x="21" y="204"/>
                    <a:pt x="49" y="212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9" y="226"/>
                    <a:pt x="53" y="230"/>
                    <a:pt x="59" y="230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63" y="240"/>
                    <a:pt x="63" y="240"/>
                    <a:pt x="63" y="240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82" y="230"/>
                    <a:pt x="82" y="230"/>
                    <a:pt x="82" y="230"/>
                  </a:cubicBezTo>
                  <a:cubicBezTo>
                    <a:pt x="87" y="230"/>
                    <a:pt x="92" y="226"/>
                    <a:pt x="92" y="221"/>
                  </a:cubicBezTo>
                  <a:cubicBezTo>
                    <a:pt x="92" y="212"/>
                    <a:pt x="92" y="212"/>
                    <a:pt x="92" y="212"/>
                  </a:cubicBezTo>
                  <a:cubicBezTo>
                    <a:pt x="120" y="204"/>
                    <a:pt x="140" y="180"/>
                    <a:pt x="140" y="152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0" y="56"/>
                    <a:pt x="122" y="33"/>
                    <a:pt x="96" y="24"/>
                  </a:cubicBezTo>
                  <a:close/>
                  <a:moveTo>
                    <a:pt x="70" y="11"/>
                  </a:moveTo>
                  <a:cubicBezTo>
                    <a:pt x="76" y="11"/>
                    <a:pt x="82" y="15"/>
                    <a:pt x="84" y="21"/>
                  </a:cubicBezTo>
                  <a:cubicBezTo>
                    <a:pt x="79" y="20"/>
                    <a:pt x="75" y="19"/>
                    <a:pt x="70" y="19"/>
                  </a:cubicBezTo>
                  <a:cubicBezTo>
                    <a:pt x="66" y="19"/>
                    <a:pt x="61" y="20"/>
                    <a:pt x="57" y="21"/>
                  </a:cubicBezTo>
                  <a:cubicBezTo>
                    <a:pt x="59" y="15"/>
                    <a:pt x="64" y="11"/>
                    <a:pt x="70" y="11"/>
                  </a:cubicBezTo>
                  <a:close/>
                  <a:moveTo>
                    <a:pt x="53" y="158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53" y="149"/>
                    <a:pt x="53" y="149"/>
                    <a:pt x="53" y="149"/>
                  </a:cubicBezTo>
                  <a:lnTo>
                    <a:pt x="53" y="158"/>
                  </a:lnTo>
                  <a:close/>
                  <a:moveTo>
                    <a:pt x="53" y="134"/>
                  </a:moveTo>
                  <a:cubicBezTo>
                    <a:pt x="21" y="134"/>
                    <a:pt x="21" y="134"/>
                    <a:pt x="21" y="134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53" y="125"/>
                    <a:pt x="53" y="125"/>
                    <a:pt x="53" y="125"/>
                  </a:cubicBezTo>
                  <a:lnTo>
                    <a:pt x="53" y="134"/>
                  </a:lnTo>
                  <a:close/>
                  <a:moveTo>
                    <a:pt x="130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53"/>
                    <a:pt x="37" y="29"/>
                    <a:pt x="70" y="29"/>
                  </a:cubicBezTo>
                  <a:cubicBezTo>
                    <a:pt x="103" y="29"/>
                    <a:pt x="130" y="53"/>
                    <a:pt x="130" y="83"/>
                  </a:cubicBezTo>
                  <a:lnTo>
                    <a:pt x="130" y="1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8" name="Rectangle 34"/>
            <p:cNvSpPr>
              <a:spLocks noChangeArrowheads="1"/>
            </p:cNvSpPr>
            <p:nvPr/>
          </p:nvSpPr>
          <p:spPr bwMode="auto">
            <a:xfrm>
              <a:off x="5008563" y="2727325"/>
              <a:ext cx="73025" cy="1746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9" name="Rectangle 35"/>
            <p:cNvSpPr>
              <a:spLocks noChangeArrowheads="1"/>
            </p:cNvSpPr>
            <p:nvPr/>
          </p:nvSpPr>
          <p:spPr bwMode="auto">
            <a:xfrm>
              <a:off x="5008563" y="2781300"/>
              <a:ext cx="73025" cy="206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47" name="Group 246"/>
          <p:cNvGrpSpPr/>
          <p:nvPr userDrawn="1"/>
        </p:nvGrpSpPr>
        <p:grpSpPr>
          <a:xfrm>
            <a:off x="11474942" y="2838970"/>
            <a:ext cx="378626" cy="478264"/>
            <a:chOff x="487363" y="3698875"/>
            <a:chExt cx="422275" cy="533401"/>
          </a:xfrm>
          <a:solidFill>
            <a:schemeClr val="accent3"/>
          </a:solidFill>
        </p:grpSpPr>
        <p:sp>
          <p:nvSpPr>
            <p:cNvPr id="248" name="Freeform 64"/>
            <p:cNvSpPr>
              <a:spLocks noEditPoints="1"/>
            </p:cNvSpPr>
            <p:nvPr/>
          </p:nvSpPr>
          <p:spPr bwMode="auto">
            <a:xfrm>
              <a:off x="533400" y="3771900"/>
              <a:ext cx="339725" cy="360363"/>
            </a:xfrm>
            <a:custGeom>
              <a:avLst/>
              <a:gdLst>
                <a:gd name="T0" fmla="*/ 147 w 150"/>
                <a:gd name="T1" fmla="*/ 58 h 159"/>
                <a:gd name="T2" fmla="*/ 66 w 150"/>
                <a:gd name="T3" fmla="*/ 2 h 159"/>
                <a:gd name="T4" fmla="*/ 58 w 150"/>
                <a:gd name="T5" fmla="*/ 3 h 159"/>
                <a:gd name="T6" fmla="*/ 59 w 150"/>
                <a:gd name="T7" fmla="*/ 11 h 159"/>
                <a:gd name="T8" fmla="*/ 66 w 150"/>
                <a:gd name="T9" fmla="*/ 16 h 159"/>
                <a:gd name="T10" fmla="*/ 3 w 150"/>
                <a:gd name="T11" fmla="*/ 106 h 159"/>
                <a:gd name="T12" fmla="*/ 6 w 150"/>
                <a:gd name="T13" fmla="*/ 121 h 159"/>
                <a:gd name="T14" fmla="*/ 55 w 150"/>
                <a:gd name="T15" fmla="*/ 156 h 159"/>
                <a:gd name="T16" fmla="*/ 70 w 150"/>
                <a:gd name="T17" fmla="*/ 153 h 159"/>
                <a:gd name="T18" fmla="*/ 133 w 150"/>
                <a:gd name="T19" fmla="*/ 63 h 159"/>
                <a:gd name="T20" fmla="*/ 140 w 150"/>
                <a:gd name="T21" fmla="*/ 68 h 159"/>
                <a:gd name="T22" fmla="*/ 148 w 150"/>
                <a:gd name="T23" fmla="*/ 66 h 159"/>
                <a:gd name="T24" fmla="*/ 147 w 150"/>
                <a:gd name="T25" fmla="*/ 58 h 159"/>
                <a:gd name="T26" fmla="*/ 43 w 150"/>
                <a:gd name="T27" fmla="*/ 116 h 159"/>
                <a:gd name="T28" fmla="*/ 22 w 150"/>
                <a:gd name="T29" fmla="*/ 101 h 159"/>
                <a:gd name="T30" fmla="*/ 27 w 150"/>
                <a:gd name="T31" fmla="*/ 93 h 159"/>
                <a:gd name="T32" fmla="*/ 49 w 150"/>
                <a:gd name="T33" fmla="*/ 108 h 159"/>
                <a:gd name="T34" fmla="*/ 43 w 150"/>
                <a:gd name="T35" fmla="*/ 116 h 159"/>
                <a:gd name="T36" fmla="*/ 60 w 150"/>
                <a:gd name="T37" fmla="*/ 92 h 159"/>
                <a:gd name="T38" fmla="*/ 39 w 150"/>
                <a:gd name="T39" fmla="*/ 76 h 159"/>
                <a:gd name="T40" fmla="*/ 44 w 150"/>
                <a:gd name="T41" fmla="*/ 69 h 159"/>
                <a:gd name="T42" fmla="*/ 66 w 150"/>
                <a:gd name="T43" fmla="*/ 84 h 159"/>
                <a:gd name="T44" fmla="*/ 60 w 150"/>
                <a:gd name="T45" fmla="*/ 92 h 159"/>
                <a:gd name="T46" fmla="*/ 77 w 150"/>
                <a:gd name="T47" fmla="*/ 67 h 159"/>
                <a:gd name="T48" fmla="*/ 56 w 150"/>
                <a:gd name="T49" fmla="*/ 52 h 159"/>
                <a:gd name="T50" fmla="*/ 61 w 150"/>
                <a:gd name="T51" fmla="*/ 45 h 159"/>
                <a:gd name="T52" fmla="*/ 82 w 150"/>
                <a:gd name="T53" fmla="*/ 60 h 159"/>
                <a:gd name="T54" fmla="*/ 77 w 150"/>
                <a:gd name="T55" fmla="*/ 6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0" h="159">
                  <a:moveTo>
                    <a:pt x="147" y="58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63" y="0"/>
                    <a:pt x="60" y="0"/>
                    <a:pt x="58" y="3"/>
                  </a:cubicBezTo>
                  <a:cubicBezTo>
                    <a:pt x="56" y="6"/>
                    <a:pt x="57" y="9"/>
                    <a:pt x="59" y="11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111"/>
                    <a:pt x="1" y="118"/>
                    <a:pt x="6" y="121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60" y="159"/>
                    <a:pt x="67" y="158"/>
                    <a:pt x="70" y="15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3" y="70"/>
                    <a:pt x="146" y="69"/>
                    <a:pt x="148" y="66"/>
                  </a:cubicBezTo>
                  <a:cubicBezTo>
                    <a:pt x="150" y="64"/>
                    <a:pt x="149" y="60"/>
                    <a:pt x="147" y="58"/>
                  </a:cubicBezTo>
                  <a:close/>
                  <a:moveTo>
                    <a:pt x="43" y="116"/>
                  </a:moveTo>
                  <a:cubicBezTo>
                    <a:pt x="22" y="101"/>
                    <a:pt x="22" y="101"/>
                    <a:pt x="22" y="101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49" y="108"/>
                    <a:pt x="49" y="108"/>
                    <a:pt x="49" y="108"/>
                  </a:cubicBezTo>
                  <a:lnTo>
                    <a:pt x="43" y="116"/>
                  </a:lnTo>
                  <a:close/>
                  <a:moveTo>
                    <a:pt x="60" y="92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4"/>
                    <a:pt x="66" y="84"/>
                    <a:pt x="66" y="84"/>
                  </a:cubicBezTo>
                  <a:lnTo>
                    <a:pt x="60" y="92"/>
                  </a:lnTo>
                  <a:close/>
                  <a:moveTo>
                    <a:pt x="77" y="67"/>
                  </a:moveTo>
                  <a:cubicBezTo>
                    <a:pt x="56" y="52"/>
                    <a:pt x="56" y="52"/>
                    <a:pt x="56" y="52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82" y="60"/>
                    <a:pt x="82" y="60"/>
                    <a:pt x="82" y="60"/>
                  </a:cubicBezTo>
                  <a:lnTo>
                    <a:pt x="7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9" name="Freeform 65"/>
            <p:cNvSpPr>
              <a:spLocks/>
            </p:cNvSpPr>
            <p:nvPr/>
          </p:nvSpPr>
          <p:spPr bwMode="auto">
            <a:xfrm>
              <a:off x="733425" y="3698875"/>
              <a:ext cx="176213" cy="161925"/>
            </a:xfrm>
            <a:custGeom>
              <a:avLst/>
              <a:gdLst>
                <a:gd name="T0" fmla="*/ 74 w 78"/>
                <a:gd name="T1" fmla="*/ 40 h 71"/>
                <a:gd name="T2" fmla="*/ 20 w 78"/>
                <a:gd name="T3" fmla="*/ 2 h 71"/>
                <a:gd name="T4" fmla="*/ 12 w 78"/>
                <a:gd name="T5" fmla="*/ 3 h 71"/>
                <a:gd name="T6" fmla="*/ 14 w 78"/>
                <a:gd name="T7" fmla="*/ 11 h 71"/>
                <a:gd name="T8" fmla="*/ 16 w 78"/>
                <a:gd name="T9" fmla="*/ 13 h 71"/>
                <a:gd name="T10" fmla="*/ 0 w 78"/>
                <a:gd name="T11" fmla="*/ 37 h 71"/>
                <a:gd name="T12" fmla="*/ 8 w 78"/>
                <a:gd name="T13" fmla="*/ 42 h 71"/>
                <a:gd name="T14" fmla="*/ 25 w 78"/>
                <a:gd name="T15" fmla="*/ 19 h 71"/>
                <a:gd name="T16" fmla="*/ 56 w 78"/>
                <a:gd name="T17" fmla="*/ 41 h 71"/>
                <a:gd name="T18" fmla="*/ 40 w 78"/>
                <a:gd name="T19" fmla="*/ 65 h 71"/>
                <a:gd name="T20" fmla="*/ 48 w 78"/>
                <a:gd name="T21" fmla="*/ 71 h 71"/>
                <a:gd name="T22" fmla="*/ 65 w 78"/>
                <a:gd name="T23" fmla="*/ 47 h 71"/>
                <a:gd name="T24" fmla="*/ 67 w 78"/>
                <a:gd name="T25" fmla="*/ 49 h 71"/>
                <a:gd name="T26" fmla="*/ 76 w 78"/>
                <a:gd name="T27" fmla="*/ 48 h 71"/>
                <a:gd name="T28" fmla="*/ 74 w 78"/>
                <a:gd name="T2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71">
                  <a:moveTo>
                    <a:pt x="74" y="40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3"/>
                  </a:cubicBezTo>
                  <a:cubicBezTo>
                    <a:pt x="10" y="6"/>
                    <a:pt x="11" y="10"/>
                    <a:pt x="14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70" y="51"/>
                    <a:pt x="74" y="50"/>
                    <a:pt x="76" y="48"/>
                  </a:cubicBezTo>
                  <a:cubicBezTo>
                    <a:pt x="78" y="45"/>
                    <a:pt x="77" y="41"/>
                    <a:pt x="74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0" name="Freeform 66"/>
            <p:cNvSpPr>
              <a:spLocks/>
            </p:cNvSpPr>
            <p:nvPr/>
          </p:nvSpPr>
          <p:spPr bwMode="auto">
            <a:xfrm>
              <a:off x="487363" y="4078288"/>
              <a:ext cx="138113" cy="153988"/>
            </a:xfrm>
            <a:custGeom>
              <a:avLst/>
              <a:gdLst>
                <a:gd name="T0" fmla="*/ 87 w 87"/>
                <a:gd name="T1" fmla="*/ 33 h 97"/>
                <a:gd name="T2" fmla="*/ 40 w 87"/>
                <a:gd name="T3" fmla="*/ 0 h 97"/>
                <a:gd name="T4" fmla="*/ 36 w 87"/>
                <a:gd name="T5" fmla="*/ 42 h 97"/>
                <a:gd name="T6" fmla="*/ 37 w 87"/>
                <a:gd name="T7" fmla="*/ 43 h 97"/>
                <a:gd name="T8" fmla="*/ 0 w 87"/>
                <a:gd name="T9" fmla="*/ 97 h 97"/>
                <a:gd name="T10" fmla="*/ 22 w 87"/>
                <a:gd name="T11" fmla="*/ 90 h 97"/>
                <a:gd name="T12" fmla="*/ 49 w 87"/>
                <a:gd name="T13" fmla="*/ 52 h 97"/>
                <a:gd name="T14" fmla="*/ 50 w 87"/>
                <a:gd name="T15" fmla="*/ 52 h 97"/>
                <a:gd name="T16" fmla="*/ 87 w 87"/>
                <a:gd name="T17" fmla="*/ 3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7">
                  <a:moveTo>
                    <a:pt x="87" y="33"/>
                  </a:moveTo>
                  <a:lnTo>
                    <a:pt x="40" y="0"/>
                  </a:lnTo>
                  <a:lnTo>
                    <a:pt x="36" y="42"/>
                  </a:lnTo>
                  <a:lnTo>
                    <a:pt x="37" y="43"/>
                  </a:lnTo>
                  <a:lnTo>
                    <a:pt x="0" y="97"/>
                  </a:lnTo>
                  <a:lnTo>
                    <a:pt x="22" y="90"/>
                  </a:lnTo>
                  <a:lnTo>
                    <a:pt x="49" y="52"/>
                  </a:lnTo>
                  <a:lnTo>
                    <a:pt x="50" y="52"/>
                  </a:lnTo>
                  <a:lnTo>
                    <a:pt x="87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7" name="Freeform 6"/>
          <p:cNvSpPr>
            <a:spLocks noEditPoints="1"/>
          </p:cNvSpPr>
          <p:nvPr userDrawn="1"/>
        </p:nvSpPr>
        <p:spPr bwMode="auto">
          <a:xfrm>
            <a:off x="9416438" y="6539539"/>
            <a:ext cx="479236" cy="479236"/>
          </a:xfrm>
          <a:custGeom>
            <a:avLst/>
            <a:gdLst>
              <a:gd name="T0" fmla="*/ 56 w 446"/>
              <a:gd name="T1" fmla="*/ 377 h 446"/>
              <a:gd name="T2" fmla="*/ 153 w 446"/>
              <a:gd name="T3" fmla="*/ 377 h 446"/>
              <a:gd name="T4" fmla="*/ 251 w 446"/>
              <a:gd name="T5" fmla="*/ 377 h 446"/>
              <a:gd name="T6" fmla="*/ 348 w 446"/>
              <a:gd name="T7" fmla="*/ 377 h 446"/>
              <a:gd name="T8" fmla="*/ 397 w 446"/>
              <a:gd name="T9" fmla="*/ 377 h 446"/>
              <a:gd name="T10" fmla="*/ 397 w 446"/>
              <a:gd name="T11" fmla="*/ 335 h 446"/>
              <a:gd name="T12" fmla="*/ 390 w 446"/>
              <a:gd name="T13" fmla="*/ 223 h 446"/>
              <a:gd name="T14" fmla="*/ 418 w 446"/>
              <a:gd name="T15" fmla="*/ 203 h 446"/>
              <a:gd name="T16" fmla="*/ 369 w 446"/>
              <a:gd name="T17" fmla="*/ 182 h 446"/>
              <a:gd name="T18" fmla="*/ 174 w 446"/>
              <a:gd name="T19" fmla="*/ 182 h 446"/>
              <a:gd name="T20" fmla="*/ 49 w 446"/>
              <a:gd name="T21" fmla="*/ 182 h 446"/>
              <a:gd name="T22" fmla="*/ 49 w 446"/>
              <a:gd name="T23" fmla="*/ 223 h 446"/>
              <a:gd name="T24" fmla="*/ 56 w 446"/>
              <a:gd name="T25" fmla="*/ 335 h 446"/>
              <a:gd name="T26" fmla="*/ 28 w 446"/>
              <a:gd name="T27" fmla="*/ 356 h 446"/>
              <a:gd name="T28" fmla="*/ 432 w 446"/>
              <a:gd name="T29" fmla="*/ 154 h 446"/>
              <a:gd name="T30" fmla="*/ 0 w 446"/>
              <a:gd name="T31" fmla="*/ 140 h 446"/>
              <a:gd name="T32" fmla="*/ 215 w 446"/>
              <a:gd name="T33" fmla="*/ 3 h 446"/>
              <a:gd name="T34" fmla="*/ 231 w 446"/>
              <a:gd name="T35" fmla="*/ 3 h 446"/>
              <a:gd name="T36" fmla="*/ 446 w 446"/>
              <a:gd name="T37" fmla="*/ 140 h 446"/>
              <a:gd name="T38" fmla="*/ 223 w 446"/>
              <a:gd name="T39" fmla="*/ 56 h 446"/>
              <a:gd name="T40" fmla="*/ 223 w 446"/>
              <a:gd name="T41" fmla="*/ 112 h 446"/>
              <a:gd name="T42" fmla="*/ 223 w 446"/>
              <a:gd name="T43" fmla="*/ 56 h 446"/>
              <a:gd name="T44" fmla="*/ 348 w 446"/>
              <a:gd name="T45" fmla="*/ 335 h 446"/>
              <a:gd name="T46" fmla="*/ 293 w 446"/>
              <a:gd name="T47" fmla="*/ 223 h 446"/>
              <a:gd name="T48" fmla="*/ 251 w 446"/>
              <a:gd name="T49" fmla="*/ 223 h 446"/>
              <a:gd name="T50" fmla="*/ 195 w 446"/>
              <a:gd name="T51" fmla="*/ 335 h 446"/>
              <a:gd name="T52" fmla="*/ 251 w 446"/>
              <a:gd name="T53" fmla="*/ 223 h 446"/>
              <a:gd name="T54" fmla="*/ 153 w 446"/>
              <a:gd name="T55" fmla="*/ 335 h 446"/>
              <a:gd name="T56" fmla="*/ 97 w 446"/>
              <a:gd name="T57" fmla="*/ 223 h 446"/>
              <a:gd name="T58" fmla="*/ 21 w 446"/>
              <a:gd name="T59" fmla="*/ 446 h 446"/>
              <a:gd name="T60" fmla="*/ 446 w 446"/>
              <a:gd name="T61" fmla="*/ 426 h 446"/>
              <a:gd name="T62" fmla="*/ 21 w 446"/>
              <a:gd name="T63" fmla="*/ 405 h 446"/>
              <a:gd name="T64" fmla="*/ 21 w 446"/>
              <a:gd name="T6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49" y="377"/>
                </a:moveTo>
                <a:cubicBezTo>
                  <a:pt x="56" y="377"/>
                  <a:pt x="56" y="377"/>
                  <a:pt x="56" y="377"/>
                </a:cubicBezTo>
                <a:cubicBezTo>
                  <a:pt x="97" y="377"/>
                  <a:pt x="97" y="377"/>
                  <a:pt x="97" y="377"/>
                </a:cubicBezTo>
                <a:cubicBezTo>
                  <a:pt x="153" y="377"/>
                  <a:pt x="153" y="377"/>
                  <a:pt x="153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251" y="377"/>
                  <a:pt x="251" y="377"/>
                  <a:pt x="251" y="377"/>
                </a:cubicBezTo>
                <a:cubicBezTo>
                  <a:pt x="293" y="377"/>
                  <a:pt x="293" y="377"/>
                  <a:pt x="293" y="377"/>
                </a:cubicBezTo>
                <a:cubicBezTo>
                  <a:pt x="348" y="377"/>
                  <a:pt x="348" y="377"/>
                  <a:pt x="348" y="377"/>
                </a:cubicBezTo>
                <a:cubicBezTo>
                  <a:pt x="390" y="377"/>
                  <a:pt x="390" y="377"/>
                  <a:pt x="390" y="377"/>
                </a:cubicBezTo>
                <a:cubicBezTo>
                  <a:pt x="397" y="377"/>
                  <a:pt x="397" y="377"/>
                  <a:pt x="397" y="377"/>
                </a:cubicBezTo>
                <a:cubicBezTo>
                  <a:pt x="409" y="377"/>
                  <a:pt x="418" y="367"/>
                  <a:pt x="418" y="356"/>
                </a:cubicBezTo>
                <a:cubicBezTo>
                  <a:pt x="418" y="344"/>
                  <a:pt x="409" y="335"/>
                  <a:pt x="397" y="335"/>
                </a:cubicBezTo>
                <a:cubicBezTo>
                  <a:pt x="390" y="335"/>
                  <a:pt x="390" y="335"/>
                  <a:pt x="390" y="335"/>
                </a:cubicBezTo>
                <a:cubicBezTo>
                  <a:pt x="390" y="223"/>
                  <a:pt x="390" y="223"/>
                  <a:pt x="390" y="223"/>
                </a:cubicBezTo>
                <a:cubicBezTo>
                  <a:pt x="397" y="223"/>
                  <a:pt x="397" y="223"/>
                  <a:pt x="397" y="223"/>
                </a:cubicBezTo>
                <a:cubicBezTo>
                  <a:pt x="409" y="223"/>
                  <a:pt x="418" y="214"/>
                  <a:pt x="418" y="203"/>
                </a:cubicBezTo>
                <a:cubicBezTo>
                  <a:pt x="418" y="191"/>
                  <a:pt x="409" y="182"/>
                  <a:pt x="397" y="182"/>
                </a:cubicBezTo>
                <a:cubicBezTo>
                  <a:pt x="369" y="182"/>
                  <a:pt x="369" y="182"/>
                  <a:pt x="369" y="182"/>
                </a:cubicBezTo>
                <a:cubicBezTo>
                  <a:pt x="272" y="182"/>
                  <a:pt x="272" y="182"/>
                  <a:pt x="27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37" y="182"/>
                  <a:pt x="28" y="191"/>
                  <a:pt x="28" y="203"/>
                </a:cubicBezTo>
                <a:cubicBezTo>
                  <a:pt x="28" y="214"/>
                  <a:pt x="37" y="223"/>
                  <a:pt x="49" y="223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56" y="335"/>
                  <a:pt x="56" y="335"/>
                  <a:pt x="56" y="335"/>
                </a:cubicBezTo>
                <a:cubicBezTo>
                  <a:pt x="49" y="335"/>
                  <a:pt x="49" y="335"/>
                  <a:pt x="49" y="335"/>
                </a:cubicBezTo>
                <a:cubicBezTo>
                  <a:pt x="37" y="335"/>
                  <a:pt x="28" y="344"/>
                  <a:pt x="28" y="356"/>
                </a:cubicBezTo>
                <a:cubicBezTo>
                  <a:pt x="28" y="367"/>
                  <a:pt x="37" y="377"/>
                  <a:pt x="49" y="377"/>
                </a:cubicBezTo>
                <a:close/>
                <a:moveTo>
                  <a:pt x="432" y="154"/>
                </a:moveTo>
                <a:cubicBezTo>
                  <a:pt x="14" y="154"/>
                  <a:pt x="14" y="154"/>
                  <a:pt x="14" y="154"/>
                </a:cubicBezTo>
                <a:cubicBezTo>
                  <a:pt x="6" y="154"/>
                  <a:pt x="0" y="148"/>
                  <a:pt x="0" y="140"/>
                </a:cubicBezTo>
                <a:cubicBezTo>
                  <a:pt x="0" y="134"/>
                  <a:pt x="3" y="130"/>
                  <a:pt x="8" y="127"/>
                </a:cubicBezTo>
                <a:cubicBezTo>
                  <a:pt x="215" y="3"/>
                  <a:pt x="215" y="3"/>
                  <a:pt x="215" y="3"/>
                </a:cubicBezTo>
                <a:cubicBezTo>
                  <a:pt x="217" y="1"/>
                  <a:pt x="220" y="0"/>
                  <a:pt x="223" y="0"/>
                </a:cubicBezTo>
                <a:cubicBezTo>
                  <a:pt x="226" y="0"/>
                  <a:pt x="229" y="1"/>
                  <a:pt x="231" y="3"/>
                </a:cubicBezTo>
                <a:cubicBezTo>
                  <a:pt x="438" y="127"/>
                  <a:pt x="438" y="127"/>
                  <a:pt x="438" y="127"/>
                </a:cubicBezTo>
                <a:cubicBezTo>
                  <a:pt x="443" y="130"/>
                  <a:pt x="446" y="134"/>
                  <a:pt x="446" y="140"/>
                </a:cubicBezTo>
                <a:cubicBezTo>
                  <a:pt x="446" y="148"/>
                  <a:pt x="440" y="154"/>
                  <a:pt x="432" y="154"/>
                </a:cubicBezTo>
                <a:close/>
                <a:moveTo>
                  <a:pt x="223" y="56"/>
                </a:moveTo>
                <a:cubicBezTo>
                  <a:pt x="208" y="56"/>
                  <a:pt x="195" y="69"/>
                  <a:pt x="195" y="84"/>
                </a:cubicBezTo>
                <a:cubicBezTo>
                  <a:pt x="195" y="99"/>
                  <a:pt x="208" y="112"/>
                  <a:pt x="223" y="112"/>
                </a:cubicBezTo>
                <a:cubicBezTo>
                  <a:pt x="238" y="112"/>
                  <a:pt x="251" y="99"/>
                  <a:pt x="251" y="84"/>
                </a:cubicBezTo>
                <a:cubicBezTo>
                  <a:pt x="251" y="69"/>
                  <a:pt x="238" y="56"/>
                  <a:pt x="223" y="56"/>
                </a:cubicBezTo>
                <a:close/>
                <a:moveTo>
                  <a:pt x="348" y="223"/>
                </a:moveTo>
                <a:cubicBezTo>
                  <a:pt x="348" y="335"/>
                  <a:pt x="348" y="335"/>
                  <a:pt x="348" y="335"/>
                </a:cubicBezTo>
                <a:cubicBezTo>
                  <a:pt x="293" y="335"/>
                  <a:pt x="293" y="335"/>
                  <a:pt x="293" y="335"/>
                </a:cubicBezTo>
                <a:cubicBezTo>
                  <a:pt x="293" y="223"/>
                  <a:pt x="293" y="223"/>
                  <a:pt x="293" y="223"/>
                </a:cubicBezTo>
                <a:cubicBezTo>
                  <a:pt x="348" y="223"/>
                  <a:pt x="348" y="223"/>
                  <a:pt x="348" y="223"/>
                </a:cubicBezTo>
                <a:close/>
                <a:moveTo>
                  <a:pt x="251" y="223"/>
                </a:moveTo>
                <a:cubicBezTo>
                  <a:pt x="251" y="335"/>
                  <a:pt x="251" y="335"/>
                  <a:pt x="251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251" y="223"/>
                  <a:pt x="251" y="223"/>
                  <a:pt x="251" y="223"/>
                </a:cubicBezTo>
                <a:close/>
                <a:moveTo>
                  <a:pt x="153" y="223"/>
                </a:moveTo>
                <a:cubicBezTo>
                  <a:pt x="153" y="335"/>
                  <a:pt x="153" y="335"/>
                  <a:pt x="153" y="335"/>
                </a:cubicBezTo>
                <a:cubicBezTo>
                  <a:pt x="97" y="335"/>
                  <a:pt x="97" y="335"/>
                  <a:pt x="97" y="335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153" y="223"/>
                  <a:pt x="153" y="223"/>
                  <a:pt x="153" y="223"/>
                </a:cubicBezTo>
                <a:close/>
                <a:moveTo>
                  <a:pt x="21" y="446"/>
                </a:moveTo>
                <a:cubicBezTo>
                  <a:pt x="425" y="446"/>
                  <a:pt x="425" y="446"/>
                  <a:pt x="425" y="446"/>
                </a:cubicBezTo>
                <a:cubicBezTo>
                  <a:pt x="437" y="446"/>
                  <a:pt x="446" y="437"/>
                  <a:pt x="446" y="426"/>
                </a:cubicBezTo>
                <a:cubicBezTo>
                  <a:pt x="446" y="414"/>
                  <a:pt x="436" y="405"/>
                  <a:pt x="425" y="405"/>
                </a:cubicBezTo>
                <a:cubicBezTo>
                  <a:pt x="21" y="405"/>
                  <a:pt x="21" y="405"/>
                  <a:pt x="21" y="405"/>
                </a:cubicBezTo>
                <a:cubicBezTo>
                  <a:pt x="9" y="405"/>
                  <a:pt x="0" y="414"/>
                  <a:pt x="0" y="426"/>
                </a:cubicBezTo>
                <a:cubicBezTo>
                  <a:pt x="0" y="437"/>
                  <a:pt x="9" y="446"/>
                  <a:pt x="21" y="44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43" name="Group 7225"/>
          <p:cNvGrpSpPr/>
          <p:nvPr userDrawn="1"/>
        </p:nvGrpSpPr>
        <p:grpSpPr>
          <a:xfrm>
            <a:off x="9398689" y="5928025"/>
            <a:ext cx="514735" cy="456113"/>
            <a:chOff x="8208963" y="3697288"/>
            <a:chExt cx="571500" cy="506413"/>
          </a:xfrm>
          <a:solidFill>
            <a:schemeClr val="accent6"/>
          </a:solidFill>
        </p:grpSpPr>
        <p:sp>
          <p:nvSpPr>
            <p:cNvPr id="144" name="Freeform 59"/>
            <p:cNvSpPr>
              <a:spLocks noEditPoints="1"/>
            </p:cNvSpPr>
            <p:nvPr/>
          </p:nvSpPr>
          <p:spPr bwMode="auto">
            <a:xfrm>
              <a:off x="8208963" y="3697288"/>
              <a:ext cx="571500" cy="506413"/>
            </a:xfrm>
            <a:custGeom>
              <a:avLst/>
              <a:gdLst>
                <a:gd name="T0" fmla="*/ 126 w 252"/>
                <a:gd name="T1" fmla="*/ 0 h 223"/>
                <a:gd name="T2" fmla="*/ 0 w 252"/>
                <a:gd name="T3" fmla="*/ 94 h 223"/>
                <a:gd name="T4" fmla="*/ 29 w 252"/>
                <a:gd name="T5" fmla="*/ 94 h 223"/>
                <a:gd name="T6" fmla="*/ 29 w 252"/>
                <a:gd name="T7" fmla="*/ 223 h 223"/>
                <a:gd name="T8" fmla="*/ 107 w 252"/>
                <a:gd name="T9" fmla="*/ 223 h 223"/>
                <a:gd name="T10" fmla="*/ 107 w 252"/>
                <a:gd name="T11" fmla="*/ 167 h 223"/>
                <a:gd name="T12" fmla="*/ 145 w 252"/>
                <a:gd name="T13" fmla="*/ 167 h 223"/>
                <a:gd name="T14" fmla="*/ 145 w 252"/>
                <a:gd name="T15" fmla="*/ 223 h 223"/>
                <a:gd name="T16" fmla="*/ 222 w 252"/>
                <a:gd name="T17" fmla="*/ 223 h 223"/>
                <a:gd name="T18" fmla="*/ 222 w 252"/>
                <a:gd name="T19" fmla="*/ 94 h 223"/>
                <a:gd name="T20" fmla="*/ 252 w 252"/>
                <a:gd name="T21" fmla="*/ 94 h 223"/>
                <a:gd name="T22" fmla="*/ 126 w 252"/>
                <a:gd name="T23" fmla="*/ 0 h 223"/>
                <a:gd name="T24" fmla="*/ 91 w 252"/>
                <a:gd name="T25" fmla="*/ 204 h 223"/>
                <a:gd name="T26" fmla="*/ 54 w 252"/>
                <a:gd name="T27" fmla="*/ 204 h 223"/>
                <a:gd name="T28" fmla="*/ 54 w 252"/>
                <a:gd name="T29" fmla="*/ 167 h 223"/>
                <a:gd name="T30" fmla="*/ 91 w 252"/>
                <a:gd name="T31" fmla="*/ 167 h 223"/>
                <a:gd name="T32" fmla="*/ 91 w 252"/>
                <a:gd name="T33" fmla="*/ 204 h 223"/>
                <a:gd name="T34" fmla="*/ 91 w 252"/>
                <a:gd name="T35" fmla="*/ 151 h 223"/>
                <a:gd name="T36" fmla="*/ 54 w 252"/>
                <a:gd name="T37" fmla="*/ 151 h 223"/>
                <a:gd name="T38" fmla="*/ 54 w 252"/>
                <a:gd name="T39" fmla="*/ 113 h 223"/>
                <a:gd name="T40" fmla="*/ 91 w 252"/>
                <a:gd name="T41" fmla="*/ 113 h 223"/>
                <a:gd name="T42" fmla="*/ 91 w 252"/>
                <a:gd name="T43" fmla="*/ 151 h 223"/>
                <a:gd name="T44" fmla="*/ 145 w 252"/>
                <a:gd name="T45" fmla="*/ 151 h 223"/>
                <a:gd name="T46" fmla="*/ 107 w 252"/>
                <a:gd name="T47" fmla="*/ 151 h 223"/>
                <a:gd name="T48" fmla="*/ 107 w 252"/>
                <a:gd name="T49" fmla="*/ 113 h 223"/>
                <a:gd name="T50" fmla="*/ 145 w 252"/>
                <a:gd name="T51" fmla="*/ 113 h 223"/>
                <a:gd name="T52" fmla="*/ 145 w 252"/>
                <a:gd name="T53" fmla="*/ 151 h 223"/>
                <a:gd name="T54" fmla="*/ 198 w 252"/>
                <a:gd name="T55" fmla="*/ 204 h 223"/>
                <a:gd name="T56" fmla="*/ 161 w 252"/>
                <a:gd name="T57" fmla="*/ 204 h 223"/>
                <a:gd name="T58" fmla="*/ 161 w 252"/>
                <a:gd name="T59" fmla="*/ 167 h 223"/>
                <a:gd name="T60" fmla="*/ 198 w 252"/>
                <a:gd name="T61" fmla="*/ 167 h 223"/>
                <a:gd name="T62" fmla="*/ 198 w 252"/>
                <a:gd name="T63" fmla="*/ 204 h 223"/>
                <a:gd name="T64" fmla="*/ 198 w 252"/>
                <a:gd name="T65" fmla="*/ 151 h 223"/>
                <a:gd name="T66" fmla="*/ 161 w 252"/>
                <a:gd name="T67" fmla="*/ 151 h 223"/>
                <a:gd name="T68" fmla="*/ 161 w 252"/>
                <a:gd name="T69" fmla="*/ 113 h 223"/>
                <a:gd name="T70" fmla="*/ 198 w 252"/>
                <a:gd name="T71" fmla="*/ 113 h 223"/>
                <a:gd name="T72" fmla="*/ 198 w 252"/>
                <a:gd name="T73" fmla="*/ 151 h 223"/>
                <a:gd name="T74" fmla="*/ 126 w 252"/>
                <a:gd name="T75" fmla="*/ 24 h 223"/>
                <a:gd name="T76" fmla="*/ 157 w 252"/>
                <a:gd name="T77" fmla="*/ 55 h 223"/>
                <a:gd name="T78" fmla="*/ 126 w 252"/>
                <a:gd name="T79" fmla="*/ 86 h 223"/>
                <a:gd name="T80" fmla="*/ 95 w 252"/>
                <a:gd name="T81" fmla="*/ 55 h 223"/>
                <a:gd name="T82" fmla="*/ 126 w 252"/>
                <a:gd name="T83" fmla="*/ 2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2" h="223">
                  <a:moveTo>
                    <a:pt x="126" y="0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222" y="223"/>
                    <a:pt x="222" y="223"/>
                    <a:pt x="222" y="223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52" y="94"/>
                    <a:pt x="252" y="94"/>
                    <a:pt x="252" y="94"/>
                  </a:cubicBezTo>
                  <a:lnTo>
                    <a:pt x="126" y="0"/>
                  </a:lnTo>
                  <a:close/>
                  <a:moveTo>
                    <a:pt x="91" y="204"/>
                  </a:moveTo>
                  <a:cubicBezTo>
                    <a:pt x="54" y="204"/>
                    <a:pt x="54" y="204"/>
                    <a:pt x="54" y="204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91" y="167"/>
                    <a:pt x="91" y="167"/>
                    <a:pt x="91" y="167"/>
                  </a:cubicBezTo>
                  <a:lnTo>
                    <a:pt x="91" y="204"/>
                  </a:lnTo>
                  <a:close/>
                  <a:moveTo>
                    <a:pt x="91" y="151"/>
                  </a:moveTo>
                  <a:cubicBezTo>
                    <a:pt x="54" y="151"/>
                    <a:pt x="54" y="151"/>
                    <a:pt x="54" y="151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91" y="113"/>
                    <a:pt x="91" y="113"/>
                    <a:pt x="91" y="113"/>
                  </a:cubicBezTo>
                  <a:lnTo>
                    <a:pt x="91" y="151"/>
                  </a:lnTo>
                  <a:close/>
                  <a:moveTo>
                    <a:pt x="145" y="151"/>
                  </a:moveTo>
                  <a:cubicBezTo>
                    <a:pt x="107" y="151"/>
                    <a:pt x="107" y="151"/>
                    <a:pt x="107" y="15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45" y="113"/>
                    <a:pt x="145" y="113"/>
                    <a:pt x="145" y="113"/>
                  </a:cubicBezTo>
                  <a:lnTo>
                    <a:pt x="145" y="151"/>
                  </a:lnTo>
                  <a:close/>
                  <a:moveTo>
                    <a:pt x="198" y="204"/>
                  </a:moveTo>
                  <a:cubicBezTo>
                    <a:pt x="161" y="204"/>
                    <a:pt x="161" y="204"/>
                    <a:pt x="161" y="204"/>
                  </a:cubicBezTo>
                  <a:cubicBezTo>
                    <a:pt x="161" y="167"/>
                    <a:pt x="161" y="167"/>
                    <a:pt x="161" y="167"/>
                  </a:cubicBezTo>
                  <a:cubicBezTo>
                    <a:pt x="198" y="167"/>
                    <a:pt x="198" y="167"/>
                    <a:pt x="198" y="167"/>
                  </a:cubicBezTo>
                  <a:lnTo>
                    <a:pt x="198" y="204"/>
                  </a:lnTo>
                  <a:close/>
                  <a:moveTo>
                    <a:pt x="198" y="151"/>
                  </a:moveTo>
                  <a:cubicBezTo>
                    <a:pt x="161" y="151"/>
                    <a:pt x="161" y="151"/>
                    <a:pt x="161" y="151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98" y="113"/>
                    <a:pt x="198" y="113"/>
                    <a:pt x="198" y="113"/>
                  </a:cubicBezTo>
                  <a:lnTo>
                    <a:pt x="198" y="151"/>
                  </a:lnTo>
                  <a:close/>
                  <a:moveTo>
                    <a:pt x="126" y="24"/>
                  </a:moveTo>
                  <a:cubicBezTo>
                    <a:pt x="143" y="24"/>
                    <a:pt x="157" y="38"/>
                    <a:pt x="157" y="55"/>
                  </a:cubicBezTo>
                  <a:cubicBezTo>
                    <a:pt x="157" y="72"/>
                    <a:pt x="143" y="86"/>
                    <a:pt x="126" y="86"/>
                  </a:cubicBezTo>
                  <a:cubicBezTo>
                    <a:pt x="109" y="86"/>
                    <a:pt x="95" y="72"/>
                    <a:pt x="95" y="55"/>
                  </a:cubicBezTo>
                  <a:cubicBezTo>
                    <a:pt x="95" y="38"/>
                    <a:pt x="109" y="24"/>
                    <a:pt x="1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5" name="Freeform 60"/>
            <p:cNvSpPr>
              <a:spLocks/>
            </p:cNvSpPr>
            <p:nvPr/>
          </p:nvSpPr>
          <p:spPr bwMode="auto">
            <a:xfrm>
              <a:off x="8445500" y="3771900"/>
              <a:ext cx="100013" cy="100013"/>
            </a:xfrm>
            <a:custGeom>
              <a:avLst/>
              <a:gdLst>
                <a:gd name="T0" fmla="*/ 21 w 63"/>
                <a:gd name="T1" fmla="*/ 63 h 63"/>
                <a:gd name="T2" fmla="*/ 41 w 63"/>
                <a:gd name="T3" fmla="*/ 63 h 63"/>
                <a:gd name="T4" fmla="*/ 41 w 63"/>
                <a:gd name="T5" fmla="*/ 41 h 63"/>
                <a:gd name="T6" fmla="*/ 63 w 63"/>
                <a:gd name="T7" fmla="*/ 41 h 63"/>
                <a:gd name="T8" fmla="*/ 63 w 63"/>
                <a:gd name="T9" fmla="*/ 21 h 63"/>
                <a:gd name="T10" fmla="*/ 41 w 63"/>
                <a:gd name="T11" fmla="*/ 21 h 63"/>
                <a:gd name="T12" fmla="*/ 41 w 63"/>
                <a:gd name="T13" fmla="*/ 0 h 63"/>
                <a:gd name="T14" fmla="*/ 21 w 63"/>
                <a:gd name="T15" fmla="*/ 0 h 63"/>
                <a:gd name="T16" fmla="*/ 21 w 63"/>
                <a:gd name="T17" fmla="*/ 21 h 63"/>
                <a:gd name="T18" fmla="*/ 0 w 63"/>
                <a:gd name="T19" fmla="*/ 21 h 63"/>
                <a:gd name="T20" fmla="*/ 0 w 63"/>
                <a:gd name="T21" fmla="*/ 41 h 63"/>
                <a:gd name="T22" fmla="*/ 21 w 63"/>
                <a:gd name="T23" fmla="*/ 41 h 63"/>
                <a:gd name="T24" fmla="*/ 21 w 63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21" y="63"/>
                  </a:moveTo>
                  <a:lnTo>
                    <a:pt x="41" y="63"/>
                  </a:lnTo>
                  <a:lnTo>
                    <a:pt x="41" y="41"/>
                  </a:lnTo>
                  <a:lnTo>
                    <a:pt x="63" y="41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1" y="0"/>
                  </a:lnTo>
                  <a:lnTo>
                    <a:pt x="21" y="21"/>
                  </a:lnTo>
                  <a:lnTo>
                    <a:pt x="0" y="21"/>
                  </a:lnTo>
                  <a:lnTo>
                    <a:pt x="0" y="41"/>
                  </a:lnTo>
                  <a:lnTo>
                    <a:pt x="21" y="41"/>
                  </a:lnTo>
                  <a:lnTo>
                    <a:pt x="21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46" name="Group 145"/>
          <p:cNvGrpSpPr/>
          <p:nvPr userDrawn="1"/>
        </p:nvGrpSpPr>
        <p:grpSpPr>
          <a:xfrm>
            <a:off x="9389318" y="7238232"/>
            <a:ext cx="533476" cy="465971"/>
            <a:chOff x="7594600" y="1804988"/>
            <a:chExt cx="903288" cy="788987"/>
          </a:xfrm>
          <a:solidFill>
            <a:schemeClr val="accent6"/>
          </a:solidFill>
        </p:grpSpPr>
        <p:sp>
          <p:nvSpPr>
            <p:cNvPr id="147" name="Rectangle 12"/>
            <p:cNvSpPr>
              <a:spLocks noChangeArrowheads="1"/>
            </p:cNvSpPr>
            <p:nvPr/>
          </p:nvSpPr>
          <p:spPr bwMode="auto">
            <a:xfrm>
              <a:off x="8088313" y="2276475"/>
              <a:ext cx="141288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7712075" y="2190750"/>
              <a:ext cx="660400" cy="403225"/>
            </a:xfrm>
            <a:custGeom>
              <a:avLst/>
              <a:gdLst>
                <a:gd name="T0" fmla="*/ 197 w 219"/>
                <a:gd name="T1" fmla="*/ 9 h 133"/>
                <a:gd name="T2" fmla="*/ 197 w 219"/>
                <a:gd name="T3" fmla="*/ 111 h 133"/>
                <a:gd name="T4" fmla="*/ 98 w 219"/>
                <a:gd name="T5" fmla="*/ 111 h 133"/>
                <a:gd name="T6" fmla="*/ 98 w 219"/>
                <a:gd name="T7" fmla="*/ 28 h 133"/>
                <a:gd name="T8" fmla="*/ 47 w 219"/>
                <a:gd name="T9" fmla="*/ 28 h 133"/>
                <a:gd name="T10" fmla="*/ 47 w 219"/>
                <a:gd name="T11" fmla="*/ 111 h 133"/>
                <a:gd name="T12" fmla="*/ 22 w 219"/>
                <a:gd name="T13" fmla="*/ 111 h 133"/>
                <a:gd name="T14" fmla="*/ 22 w 219"/>
                <a:gd name="T15" fmla="*/ 9 h 133"/>
                <a:gd name="T16" fmla="*/ 4 w 219"/>
                <a:gd name="T17" fmla="*/ 0 h 133"/>
                <a:gd name="T18" fmla="*/ 0 w 219"/>
                <a:gd name="T19" fmla="*/ 4 h 133"/>
                <a:gd name="T20" fmla="*/ 0 w 219"/>
                <a:gd name="T21" fmla="*/ 120 h 133"/>
                <a:gd name="T22" fmla="*/ 13 w 219"/>
                <a:gd name="T23" fmla="*/ 133 h 133"/>
                <a:gd name="T24" fmla="*/ 206 w 219"/>
                <a:gd name="T25" fmla="*/ 133 h 133"/>
                <a:gd name="T26" fmla="*/ 219 w 219"/>
                <a:gd name="T27" fmla="*/ 120 h 133"/>
                <a:gd name="T28" fmla="*/ 219 w 219"/>
                <a:gd name="T29" fmla="*/ 2 h 133"/>
                <a:gd name="T30" fmla="*/ 218 w 219"/>
                <a:gd name="T31" fmla="*/ 0 h 133"/>
                <a:gd name="T32" fmla="*/ 197 w 219"/>
                <a:gd name="T33" fmla="*/ 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133">
                  <a:moveTo>
                    <a:pt x="197" y="9"/>
                  </a:moveTo>
                  <a:cubicBezTo>
                    <a:pt x="197" y="111"/>
                    <a:pt x="197" y="111"/>
                    <a:pt x="197" y="111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5" y="8"/>
                    <a:pt x="9" y="5"/>
                    <a:pt x="4" y="0"/>
                  </a:cubicBezTo>
                  <a:cubicBezTo>
                    <a:pt x="3" y="2"/>
                    <a:pt x="1" y="3"/>
                    <a:pt x="0" y="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6" y="133"/>
                    <a:pt x="13" y="133"/>
                  </a:cubicBezTo>
                  <a:cubicBezTo>
                    <a:pt x="206" y="133"/>
                    <a:pt x="206" y="133"/>
                    <a:pt x="206" y="133"/>
                  </a:cubicBezTo>
                  <a:cubicBezTo>
                    <a:pt x="213" y="133"/>
                    <a:pt x="219" y="128"/>
                    <a:pt x="219" y="120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1"/>
                    <a:pt x="218" y="1"/>
                    <a:pt x="218" y="0"/>
                  </a:cubicBezTo>
                  <a:cubicBezTo>
                    <a:pt x="212" y="6"/>
                    <a:pt x="205" y="9"/>
                    <a:pt x="19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7853363" y="2130425"/>
              <a:ext cx="127000" cy="63500"/>
            </a:xfrm>
            <a:custGeom>
              <a:avLst/>
              <a:gdLst>
                <a:gd name="T0" fmla="*/ 21 w 42"/>
                <a:gd name="T1" fmla="*/ 21 h 21"/>
                <a:gd name="T2" fmla="*/ 42 w 42"/>
                <a:gd name="T3" fmla="*/ 0 h 21"/>
                <a:gd name="T4" fmla="*/ 0 w 42"/>
                <a:gd name="T5" fmla="*/ 0 h 21"/>
                <a:gd name="T6" fmla="*/ 21 w 4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21" y="21"/>
                  </a:moveTo>
                  <a:cubicBezTo>
                    <a:pt x="33" y="21"/>
                    <a:pt x="42" y="12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7723188" y="2130425"/>
              <a:ext cx="130175" cy="63500"/>
            </a:xfrm>
            <a:custGeom>
              <a:avLst/>
              <a:gdLst>
                <a:gd name="T0" fmla="*/ 21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1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1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7594600" y="2130425"/>
              <a:ext cx="128588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7980363" y="2130425"/>
              <a:ext cx="128588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4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8108950" y="2130425"/>
              <a:ext cx="130175" cy="63500"/>
            </a:xfrm>
            <a:custGeom>
              <a:avLst/>
              <a:gdLst>
                <a:gd name="T0" fmla="*/ 22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2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2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10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8239125" y="2130425"/>
              <a:ext cx="130175" cy="63500"/>
            </a:xfrm>
            <a:custGeom>
              <a:avLst/>
              <a:gdLst>
                <a:gd name="T0" fmla="*/ 21 w 43"/>
                <a:gd name="T1" fmla="*/ 21 h 21"/>
                <a:gd name="T2" fmla="*/ 43 w 43"/>
                <a:gd name="T3" fmla="*/ 0 h 21"/>
                <a:gd name="T4" fmla="*/ 0 w 43"/>
                <a:gd name="T5" fmla="*/ 0 h 21"/>
                <a:gd name="T6" fmla="*/ 21 w 4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">
                  <a:moveTo>
                    <a:pt x="21" y="21"/>
                  </a:moveTo>
                  <a:cubicBezTo>
                    <a:pt x="33" y="21"/>
                    <a:pt x="43" y="12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8369300" y="2130425"/>
              <a:ext cx="125413" cy="63500"/>
            </a:xfrm>
            <a:custGeom>
              <a:avLst/>
              <a:gdLst>
                <a:gd name="T0" fmla="*/ 21 w 42"/>
                <a:gd name="T1" fmla="*/ 21 h 21"/>
                <a:gd name="T2" fmla="*/ 42 w 42"/>
                <a:gd name="T3" fmla="*/ 0 h 21"/>
                <a:gd name="T4" fmla="*/ 0 w 42"/>
                <a:gd name="T5" fmla="*/ 0 h 21"/>
                <a:gd name="T6" fmla="*/ 21 w 4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21" y="21"/>
                  </a:moveTo>
                  <a:cubicBezTo>
                    <a:pt x="33" y="21"/>
                    <a:pt x="42" y="12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9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6" name="Freeform 21"/>
            <p:cNvSpPr>
              <a:spLocks/>
            </p:cNvSpPr>
            <p:nvPr/>
          </p:nvSpPr>
          <p:spPr bwMode="auto">
            <a:xfrm>
              <a:off x="7597775" y="1804988"/>
              <a:ext cx="900113" cy="325438"/>
            </a:xfrm>
            <a:custGeom>
              <a:avLst/>
              <a:gdLst>
                <a:gd name="T0" fmla="*/ 43 w 299"/>
                <a:gd name="T1" fmla="*/ 108 h 108"/>
                <a:gd name="T2" fmla="*/ 73 w 299"/>
                <a:gd name="T3" fmla="*/ 39 h 108"/>
                <a:gd name="T4" fmla="*/ 73 w 299"/>
                <a:gd name="T5" fmla="*/ 39 h 108"/>
                <a:gd name="T6" fmla="*/ 85 w 299"/>
                <a:gd name="T7" fmla="*/ 12 h 108"/>
                <a:gd name="T8" fmla="*/ 110 w 299"/>
                <a:gd name="T9" fmla="*/ 12 h 108"/>
                <a:gd name="T10" fmla="*/ 103 w 299"/>
                <a:gd name="T11" fmla="*/ 39 h 108"/>
                <a:gd name="T12" fmla="*/ 103 w 299"/>
                <a:gd name="T13" fmla="*/ 39 h 108"/>
                <a:gd name="T14" fmla="*/ 85 w 299"/>
                <a:gd name="T15" fmla="*/ 108 h 108"/>
                <a:gd name="T16" fmla="*/ 128 w 299"/>
                <a:gd name="T17" fmla="*/ 108 h 108"/>
                <a:gd name="T18" fmla="*/ 134 w 299"/>
                <a:gd name="T19" fmla="*/ 39 h 108"/>
                <a:gd name="T20" fmla="*/ 134 w 299"/>
                <a:gd name="T21" fmla="*/ 39 h 108"/>
                <a:gd name="T22" fmla="*/ 136 w 299"/>
                <a:gd name="T23" fmla="*/ 12 h 108"/>
                <a:gd name="T24" fmla="*/ 162 w 299"/>
                <a:gd name="T25" fmla="*/ 12 h 108"/>
                <a:gd name="T26" fmla="*/ 164 w 299"/>
                <a:gd name="T27" fmla="*/ 39 h 108"/>
                <a:gd name="T28" fmla="*/ 164 w 299"/>
                <a:gd name="T29" fmla="*/ 39 h 108"/>
                <a:gd name="T30" fmla="*/ 171 w 299"/>
                <a:gd name="T31" fmla="*/ 108 h 108"/>
                <a:gd name="T32" fmla="*/ 213 w 299"/>
                <a:gd name="T33" fmla="*/ 108 h 108"/>
                <a:gd name="T34" fmla="*/ 194 w 299"/>
                <a:gd name="T35" fmla="*/ 39 h 108"/>
                <a:gd name="T36" fmla="*/ 194 w 299"/>
                <a:gd name="T37" fmla="*/ 39 h 108"/>
                <a:gd name="T38" fmla="*/ 187 w 299"/>
                <a:gd name="T39" fmla="*/ 12 h 108"/>
                <a:gd name="T40" fmla="*/ 213 w 299"/>
                <a:gd name="T41" fmla="*/ 12 h 108"/>
                <a:gd name="T42" fmla="*/ 225 w 299"/>
                <a:gd name="T43" fmla="*/ 39 h 108"/>
                <a:gd name="T44" fmla="*/ 225 w 299"/>
                <a:gd name="T45" fmla="*/ 39 h 108"/>
                <a:gd name="T46" fmla="*/ 256 w 299"/>
                <a:gd name="T47" fmla="*/ 108 h 108"/>
                <a:gd name="T48" fmla="*/ 299 w 299"/>
                <a:gd name="T49" fmla="*/ 108 h 108"/>
                <a:gd name="T50" fmla="*/ 238 w 299"/>
                <a:gd name="T51" fmla="*/ 12 h 108"/>
                <a:gd name="T52" fmla="*/ 238 w 299"/>
                <a:gd name="T53" fmla="*/ 6 h 108"/>
                <a:gd name="T54" fmla="*/ 232 w 299"/>
                <a:gd name="T55" fmla="*/ 0 h 108"/>
                <a:gd name="T56" fmla="*/ 65 w 299"/>
                <a:gd name="T57" fmla="*/ 0 h 108"/>
                <a:gd name="T58" fmla="*/ 59 w 299"/>
                <a:gd name="T59" fmla="*/ 6 h 108"/>
                <a:gd name="T60" fmla="*/ 59 w 299"/>
                <a:gd name="T61" fmla="*/ 13 h 108"/>
                <a:gd name="T62" fmla="*/ 0 w 299"/>
                <a:gd name="T63" fmla="*/ 108 h 108"/>
                <a:gd name="T64" fmla="*/ 43 w 299"/>
                <a:gd name="T6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9" h="108">
                  <a:moveTo>
                    <a:pt x="43" y="108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62" y="12"/>
                    <a:pt x="162" y="12"/>
                    <a:pt x="162" y="12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213" y="108"/>
                    <a:pt x="213" y="108"/>
                    <a:pt x="213" y="108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213" y="12"/>
                    <a:pt x="213" y="12"/>
                    <a:pt x="213" y="12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56" y="108"/>
                    <a:pt x="256" y="108"/>
                    <a:pt x="256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238" y="12"/>
                    <a:pt x="238" y="12"/>
                    <a:pt x="238" y="12"/>
                  </a:cubicBezTo>
                  <a:cubicBezTo>
                    <a:pt x="238" y="6"/>
                    <a:pt x="238" y="6"/>
                    <a:pt x="238" y="6"/>
                  </a:cubicBezTo>
                  <a:cubicBezTo>
                    <a:pt x="238" y="3"/>
                    <a:pt x="236" y="0"/>
                    <a:pt x="23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2" y="0"/>
                    <a:pt x="59" y="3"/>
                    <a:pt x="59" y="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57" name="Group 156"/>
          <p:cNvGrpSpPr/>
          <p:nvPr userDrawn="1"/>
        </p:nvGrpSpPr>
        <p:grpSpPr>
          <a:xfrm>
            <a:off x="9398049" y="5289669"/>
            <a:ext cx="516015" cy="506009"/>
            <a:chOff x="2962275" y="1644650"/>
            <a:chExt cx="982663" cy="963613"/>
          </a:xfrm>
          <a:solidFill>
            <a:schemeClr val="accent6"/>
          </a:solidFill>
        </p:grpSpPr>
        <p:sp>
          <p:nvSpPr>
            <p:cNvPr id="158" name="Rectangle 22"/>
            <p:cNvSpPr>
              <a:spLocks noChangeArrowheads="1"/>
            </p:cNvSpPr>
            <p:nvPr/>
          </p:nvSpPr>
          <p:spPr bwMode="auto">
            <a:xfrm>
              <a:off x="3143250" y="1958975"/>
              <a:ext cx="603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59" name="Rectangle 23"/>
            <p:cNvSpPr>
              <a:spLocks noChangeArrowheads="1"/>
            </p:cNvSpPr>
            <p:nvPr/>
          </p:nvSpPr>
          <p:spPr bwMode="auto">
            <a:xfrm>
              <a:off x="3143250" y="2076450"/>
              <a:ext cx="603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0" name="Rectangle 24"/>
            <p:cNvSpPr>
              <a:spLocks noChangeArrowheads="1"/>
            </p:cNvSpPr>
            <p:nvPr/>
          </p:nvSpPr>
          <p:spPr bwMode="auto">
            <a:xfrm>
              <a:off x="3143250" y="2193925"/>
              <a:ext cx="603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1" name="Rectangle 25"/>
            <p:cNvSpPr>
              <a:spLocks noChangeArrowheads="1"/>
            </p:cNvSpPr>
            <p:nvPr/>
          </p:nvSpPr>
          <p:spPr bwMode="auto">
            <a:xfrm>
              <a:off x="3143250" y="2309813"/>
              <a:ext cx="603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62" name="Freeform 26"/>
            <p:cNvSpPr>
              <a:spLocks noEditPoints="1"/>
            </p:cNvSpPr>
            <p:nvPr/>
          </p:nvSpPr>
          <p:spPr bwMode="auto">
            <a:xfrm>
              <a:off x="2962275" y="1644650"/>
              <a:ext cx="982663" cy="963613"/>
            </a:xfrm>
            <a:custGeom>
              <a:avLst/>
              <a:gdLst>
                <a:gd name="T0" fmla="*/ 302 w 326"/>
                <a:gd name="T1" fmla="*/ 300 h 319"/>
                <a:gd name="T2" fmla="*/ 290 w 326"/>
                <a:gd name="T3" fmla="*/ 104 h 319"/>
                <a:gd name="T4" fmla="*/ 211 w 326"/>
                <a:gd name="T5" fmla="*/ 12 h 319"/>
                <a:gd name="T6" fmla="*/ 199 w 326"/>
                <a:gd name="T7" fmla="*/ 0 h 319"/>
                <a:gd name="T8" fmla="*/ 106 w 326"/>
                <a:gd name="T9" fmla="*/ 0 h 319"/>
                <a:gd name="T10" fmla="*/ 82 w 326"/>
                <a:gd name="T11" fmla="*/ 0 h 319"/>
                <a:gd name="T12" fmla="*/ 70 w 326"/>
                <a:gd name="T13" fmla="*/ 66 h 319"/>
                <a:gd name="T14" fmla="*/ 23 w 326"/>
                <a:gd name="T15" fmla="*/ 78 h 319"/>
                <a:gd name="T16" fmla="*/ 6 w 326"/>
                <a:gd name="T17" fmla="*/ 300 h 319"/>
                <a:gd name="T18" fmla="*/ 0 w 326"/>
                <a:gd name="T19" fmla="*/ 319 h 319"/>
                <a:gd name="T20" fmla="*/ 326 w 326"/>
                <a:gd name="T21" fmla="*/ 305 h 319"/>
                <a:gd name="T22" fmla="*/ 186 w 326"/>
                <a:gd name="T23" fmla="*/ 202 h 319"/>
                <a:gd name="T24" fmla="*/ 206 w 326"/>
                <a:gd name="T25" fmla="*/ 182 h 319"/>
                <a:gd name="T26" fmla="*/ 186 w 326"/>
                <a:gd name="T27" fmla="*/ 202 h 319"/>
                <a:gd name="T28" fmla="*/ 206 w 326"/>
                <a:gd name="T29" fmla="*/ 248 h 319"/>
                <a:gd name="T30" fmla="*/ 186 w 326"/>
                <a:gd name="T31" fmla="*/ 227 h 319"/>
                <a:gd name="T32" fmla="*/ 175 w 326"/>
                <a:gd name="T33" fmla="*/ 104 h 319"/>
                <a:gd name="T34" fmla="*/ 139 w 326"/>
                <a:gd name="T35" fmla="*/ 104 h 319"/>
                <a:gd name="T36" fmla="*/ 139 w 326"/>
                <a:gd name="T37" fmla="*/ 77 h 319"/>
                <a:gd name="T38" fmla="*/ 187 w 326"/>
                <a:gd name="T39" fmla="*/ 104 h 319"/>
                <a:gd name="T40" fmla="*/ 139 w 326"/>
                <a:gd name="T41" fmla="*/ 143 h 319"/>
                <a:gd name="T42" fmla="*/ 163 w 326"/>
                <a:gd name="T43" fmla="*/ 116 h 319"/>
                <a:gd name="T44" fmla="*/ 163 w 326"/>
                <a:gd name="T45" fmla="*/ 143 h 319"/>
                <a:gd name="T46" fmla="*/ 163 w 326"/>
                <a:gd name="T47" fmla="*/ 155 h 319"/>
                <a:gd name="T48" fmla="*/ 139 w 326"/>
                <a:gd name="T49" fmla="*/ 181 h 319"/>
                <a:gd name="T50" fmla="*/ 163 w 326"/>
                <a:gd name="T51" fmla="*/ 155 h 319"/>
                <a:gd name="T52" fmla="*/ 163 w 326"/>
                <a:gd name="T53" fmla="*/ 193 h 319"/>
                <a:gd name="T54" fmla="*/ 139 w 326"/>
                <a:gd name="T55" fmla="*/ 300 h 319"/>
                <a:gd name="T56" fmla="*/ 258 w 326"/>
                <a:gd name="T57" fmla="*/ 136 h 319"/>
                <a:gd name="T58" fmla="*/ 279 w 326"/>
                <a:gd name="T59" fmla="*/ 156 h 319"/>
                <a:gd name="T60" fmla="*/ 258 w 326"/>
                <a:gd name="T61" fmla="*/ 136 h 319"/>
                <a:gd name="T62" fmla="*/ 279 w 326"/>
                <a:gd name="T63" fmla="*/ 182 h 319"/>
                <a:gd name="T64" fmla="*/ 258 w 326"/>
                <a:gd name="T65" fmla="*/ 202 h 319"/>
                <a:gd name="T66" fmla="*/ 258 w 326"/>
                <a:gd name="T67" fmla="*/ 227 h 319"/>
                <a:gd name="T68" fmla="*/ 279 w 326"/>
                <a:gd name="T69" fmla="*/ 248 h 319"/>
                <a:gd name="T70" fmla="*/ 258 w 326"/>
                <a:gd name="T71" fmla="*/ 227 h 319"/>
                <a:gd name="T72" fmla="*/ 243 w 326"/>
                <a:gd name="T73" fmla="*/ 136 h 319"/>
                <a:gd name="T74" fmla="*/ 222 w 326"/>
                <a:gd name="T75" fmla="*/ 156 h 319"/>
                <a:gd name="T76" fmla="*/ 222 w 326"/>
                <a:gd name="T77" fmla="*/ 182 h 319"/>
                <a:gd name="T78" fmla="*/ 243 w 326"/>
                <a:gd name="T79" fmla="*/ 202 h 319"/>
                <a:gd name="T80" fmla="*/ 222 w 326"/>
                <a:gd name="T81" fmla="*/ 182 h 319"/>
                <a:gd name="T82" fmla="*/ 243 w 326"/>
                <a:gd name="T83" fmla="*/ 227 h 319"/>
                <a:gd name="T84" fmla="*/ 222 w 326"/>
                <a:gd name="T85" fmla="*/ 248 h 319"/>
                <a:gd name="T86" fmla="*/ 206 w 326"/>
                <a:gd name="T87" fmla="*/ 136 h 319"/>
                <a:gd name="T88" fmla="*/ 186 w 326"/>
                <a:gd name="T89" fmla="*/ 156 h 319"/>
                <a:gd name="T90" fmla="*/ 206 w 326"/>
                <a:gd name="T91" fmla="*/ 136 h 319"/>
                <a:gd name="T92" fmla="*/ 187 w 326"/>
                <a:gd name="T93" fmla="*/ 24 h 319"/>
                <a:gd name="T94" fmla="*/ 127 w 326"/>
                <a:gd name="T95" fmla="*/ 66 h 319"/>
                <a:gd name="T96" fmla="*/ 91 w 326"/>
                <a:gd name="T97" fmla="*/ 66 h 319"/>
                <a:gd name="T98" fmla="*/ 44 w 326"/>
                <a:gd name="T99" fmla="*/ 93 h 319"/>
                <a:gd name="T100" fmla="*/ 118 w 326"/>
                <a:gd name="T101" fmla="*/ 300 h 319"/>
                <a:gd name="T102" fmla="*/ 98 w 326"/>
                <a:gd name="T103" fmla="*/ 259 h 319"/>
                <a:gd name="T104" fmla="*/ 60 w 326"/>
                <a:gd name="T105" fmla="*/ 300 h 319"/>
                <a:gd name="T106" fmla="*/ 44 w 326"/>
                <a:gd name="T10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" h="319">
                  <a:moveTo>
                    <a:pt x="319" y="300"/>
                  </a:moveTo>
                  <a:cubicBezTo>
                    <a:pt x="302" y="300"/>
                    <a:pt x="302" y="300"/>
                    <a:pt x="302" y="300"/>
                  </a:cubicBezTo>
                  <a:cubicBezTo>
                    <a:pt x="302" y="116"/>
                    <a:pt x="302" y="116"/>
                    <a:pt x="302" y="116"/>
                  </a:cubicBezTo>
                  <a:cubicBezTo>
                    <a:pt x="302" y="110"/>
                    <a:pt x="296" y="104"/>
                    <a:pt x="290" y="104"/>
                  </a:cubicBezTo>
                  <a:cubicBezTo>
                    <a:pt x="211" y="104"/>
                    <a:pt x="211" y="104"/>
                    <a:pt x="211" y="104"/>
                  </a:cubicBezTo>
                  <a:cubicBezTo>
                    <a:pt x="211" y="12"/>
                    <a:pt x="211" y="12"/>
                    <a:pt x="211" y="12"/>
                  </a:cubicBezTo>
                  <a:cubicBezTo>
                    <a:pt x="211" y="6"/>
                    <a:pt x="206" y="0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2" y="0"/>
                    <a:pt x="181" y="0"/>
                    <a:pt x="17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89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5" y="0"/>
                    <a:pt x="70" y="6"/>
                    <a:pt x="70" y="12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28" y="66"/>
                    <a:pt x="23" y="72"/>
                    <a:pt x="23" y="78"/>
                  </a:cubicBezTo>
                  <a:cubicBezTo>
                    <a:pt x="23" y="300"/>
                    <a:pt x="23" y="300"/>
                    <a:pt x="23" y="300"/>
                  </a:cubicBezTo>
                  <a:cubicBezTo>
                    <a:pt x="6" y="300"/>
                    <a:pt x="6" y="300"/>
                    <a:pt x="6" y="300"/>
                  </a:cubicBezTo>
                  <a:cubicBezTo>
                    <a:pt x="3" y="300"/>
                    <a:pt x="0" y="302"/>
                    <a:pt x="0" y="305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326" y="319"/>
                    <a:pt x="326" y="319"/>
                    <a:pt x="326" y="319"/>
                  </a:cubicBezTo>
                  <a:cubicBezTo>
                    <a:pt x="326" y="305"/>
                    <a:pt x="326" y="305"/>
                    <a:pt x="326" y="305"/>
                  </a:cubicBezTo>
                  <a:cubicBezTo>
                    <a:pt x="326" y="302"/>
                    <a:pt x="323" y="300"/>
                    <a:pt x="319" y="300"/>
                  </a:cubicBezTo>
                  <a:close/>
                  <a:moveTo>
                    <a:pt x="186" y="202"/>
                  </a:moveTo>
                  <a:cubicBezTo>
                    <a:pt x="186" y="182"/>
                    <a:pt x="186" y="182"/>
                    <a:pt x="186" y="182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6" y="202"/>
                    <a:pt x="206" y="202"/>
                    <a:pt x="206" y="202"/>
                  </a:cubicBezTo>
                  <a:lnTo>
                    <a:pt x="186" y="202"/>
                  </a:lnTo>
                  <a:close/>
                  <a:moveTo>
                    <a:pt x="206" y="227"/>
                  </a:moveTo>
                  <a:cubicBezTo>
                    <a:pt x="206" y="248"/>
                    <a:pt x="206" y="248"/>
                    <a:pt x="206" y="248"/>
                  </a:cubicBezTo>
                  <a:cubicBezTo>
                    <a:pt x="186" y="248"/>
                    <a:pt x="186" y="248"/>
                    <a:pt x="186" y="248"/>
                  </a:cubicBezTo>
                  <a:cubicBezTo>
                    <a:pt x="186" y="227"/>
                    <a:pt x="186" y="227"/>
                    <a:pt x="186" y="227"/>
                  </a:cubicBezTo>
                  <a:lnTo>
                    <a:pt x="206" y="227"/>
                  </a:lnTo>
                  <a:close/>
                  <a:moveTo>
                    <a:pt x="175" y="104"/>
                  </a:moveTo>
                  <a:cubicBezTo>
                    <a:pt x="175" y="104"/>
                    <a:pt x="175" y="104"/>
                    <a:pt x="175" y="104"/>
                  </a:cubicBezTo>
                  <a:cubicBezTo>
                    <a:pt x="139" y="104"/>
                    <a:pt x="139" y="104"/>
                    <a:pt x="139" y="104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9" y="78"/>
                    <a:pt x="139" y="78"/>
                    <a:pt x="139" y="77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104"/>
                    <a:pt x="187" y="104"/>
                    <a:pt x="187" y="104"/>
                  </a:cubicBezTo>
                  <a:lnTo>
                    <a:pt x="175" y="104"/>
                  </a:lnTo>
                  <a:close/>
                  <a:moveTo>
                    <a:pt x="139" y="143"/>
                  </a:moveTo>
                  <a:cubicBezTo>
                    <a:pt x="139" y="116"/>
                    <a:pt x="139" y="116"/>
                    <a:pt x="139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3" y="143"/>
                    <a:pt x="163" y="143"/>
                    <a:pt x="163" y="143"/>
                  </a:cubicBezTo>
                  <a:lnTo>
                    <a:pt x="139" y="143"/>
                  </a:lnTo>
                  <a:close/>
                  <a:moveTo>
                    <a:pt x="163" y="155"/>
                  </a:moveTo>
                  <a:cubicBezTo>
                    <a:pt x="163" y="181"/>
                    <a:pt x="163" y="181"/>
                    <a:pt x="163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55"/>
                    <a:pt x="139" y="155"/>
                    <a:pt x="139" y="155"/>
                  </a:cubicBezTo>
                  <a:lnTo>
                    <a:pt x="163" y="155"/>
                  </a:lnTo>
                  <a:close/>
                  <a:moveTo>
                    <a:pt x="139" y="193"/>
                  </a:moveTo>
                  <a:cubicBezTo>
                    <a:pt x="163" y="193"/>
                    <a:pt x="163" y="193"/>
                    <a:pt x="163" y="193"/>
                  </a:cubicBezTo>
                  <a:cubicBezTo>
                    <a:pt x="163" y="300"/>
                    <a:pt x="163" y="300"/>
                    <a:pt x="163" y="300"/>
                  </a:cubicBezTo>
                  <a:cubicBezTo>
                    <a:pt x="139" y="300"/>
                    <a:pt x="139" y="300"/>
                    <a:pt x="139" y="300"/>
                  </a:cubicBezTo>
                  <a:lnTo>
                    <a:pt x="139" y="193"/>
                  </a:lnTo>
                  <a:close/>
                  <a:moveTo>
                    <a:pt x="258" y="136"/>
                  </a:moveTo>
                  <a:cubicBezTo>
                    <a:pt x="279" y="136"/>
                    <a:pt x="279" y="136"/>
                    <a:pt x="279" y="136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58" y="156"/>
                    <a:pt x="258" y="156"/>
                    <a:pt x="258" y="156"/>
                  </a:cubicBezTo>
                  <a:lnTo>
                    <a:pt x="258" y="136"/>
                  </a:lnTo>
                  <a:close/>
                  <a:moveTo>
                    <a:pt x="258" y="182"/>
                  </a:moveTo>
                  <a:cubicBezTo>
                    <a:pt x="279" y="182"/>
                    <a:pt x="279" y="182"/>
                    <a:pt x="279" y="18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58" y="202"/>
                    <a:pt x="258" y="202"/>
                    <a:pt x="258" y="202"/>
                  </a:cubicBezTo>
                  <a:lnTo>
                    <a:pt x="258" y="182"/>
                  </a:lnTo>
                  <a:close/>
                  <a:moveTo>
                    <a:pt x="258" y="227"/>
                  </a:moveTo>
                  <a:cubicBezTo>
                    <a:pt x="279" y="227"/>
                    <a:pt x="279" y="227"/>
                    <a:pt x="279" y="227"/>
                  </a:cubicBezTo>
                  <a:cubicBezTo>
                    <a:pt x="279" y="248"/>
                    <a:pt x="279" y="248"/>
                    <a:pt x="279" y="248"/>
                  </a:cubicBezTo>
                  <a:cubicBezTo>
                    <a:pt x="258" y="248"/>
                    <a:pt x="258" y="248"/>
                    <a:pt x="258" y="248"/>
                  </a:cubicBezTo>
                  <a:lnTo>
                    <a:pt x="258" y="227"/>
                  </a:lnTo>
                  <a:close/>
                  <a:moveTo>
                    <a:pt x="222" y="136"/>
                  </a:moveTo>
                  <a:cubicBezTo>
                    <a:pt x="243" y="136"/>
                    <a:pt x="243" y="136"/>
                    <a:pt x="243" y="136"/>
                  </a:cubicBezTo>
                  <a:cubicBezTo>
                    <a:pt x="243" y="156"/>
                    <a:pt x="243" y="156"/>
                    <a:pt x="243" y="156"/>
                  </a:cubicBezTo>
                  <a:cubicBezTo>
                    <a:pt x="222" y="156"/>
                    <a:pt x="222" y="156"/>
                    <a:pt x="222" y="156"/>
                  </a:cubicBezTo>
                  <a:lnTo>
                    <a:pt x="222" y="136"/>
                  </a:lnTo>
                  <a:close/>
                  <a:moveTo>
                    <a:pt x="222" y="182"/>
                  </a:moveTo>
                  <a:cubicBezTo>
                    <a:pt x="243" y="182"/>
                    <a:pt x="243" y="182"/>
                    <a:pt x="243" y="182"/>
                  </a:cubicBezTo>
                  <a:cubicBezTo>
                    <a:pt x="243" y="202"/>
                    <a:pt x="243" y="202"/>
                    <a:pt x="243" y="202"/>
                  </a:cubicBezTo>
                  <a:cubicBezTo>
                    <a:pt x="222" y="202"/>
                    <a:pt x="222" y="202"/>
                    <a:pt x="222" y="202"/>
                  </a:cubicBezTo>
                  <a:lnTo>
                    <a:pt x="222" y="182"/>
                  </a:lnTo>
                  <a:close/>
                  <a:moveTo>
                    <a:pt x="222" y="227"/>
                  </a:moveTo>
                  <a:cubicBezTo>
                    <a:pt x="243" y="227"/>
                    <a:pt x="243" y="227"/>
                    <a:pt x="243" y="227"/>
                  </a:cubicBezTo>
                  <a:cubicBezTo>
                    <a:pt x="243" y="248"/>
                    <a:pt x="243" y="248"/>
                    <a:pt x="243" y="248"/>
                  </a:cubicBezTo>
                  <a:cubicBezTo>
                    <a:pt x="222" y="248"/>
                    <a:pt x="222" y="248"/>
                    <a:pt x="222" y="248"/>
                  </a:cubicBezTo>
                  <a:lnTo>
                    <a:pt x="222" y="227"/>
                  </a:lnTo>
                  <a:close/>
                  <a:moveTo>
                    <a:pt x="206" y="136"/>
                  </a:moveTo>
                  <a:cubicBezTo>
                    <a:pt x="206" y="156"/>
                    <a:pt x="206" y="156"/>
                    <a:pt x="206" y="15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6" y="136"/>
                    <a:pt x="186" y="136"/>
                    <a:pt x="186" y="136"/>
                  </a:cubicBezTo>
                  <a:lnTo>
                    <a:pt x="206" y="136"/>
                  </a:lnTo>
                  <a:close/>
                  <a:moveTo>
                    <a:pt x="91" y="24"/>
                  </a:moveTo>
                  <a:cubicBezTo>
                    <a:pt x="187" y="24"/>
                    <a:pt x="187" y="24"/>
                    <a:pt x="187" y="24"/>
                  </a:cubicBezTo>
                  <a:cubicBezTo>
                    <a:pt x="187" y="66"/>
                    <a:pt x="187" y="66"/>
                    <a:pt x="18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91" y="66"/>
                    <a:pt x="91" y="66"/>
                    <a:pt x="91" y="66"/>
                  </a:cubicBezTo>
                  <a:lnTo>
                    <a:pt x="91" y="24"/>
                  </a:lnTo>
                  <a:close/>
                  <a:moveTo>
                    <a:pt x="44" y="93"/>
                  </a:moveTo>
                  <a:cubicBezTo>
                    <a:pt x="118" y="93"/>
                    <a:pt x="118" y="93"/>
                    <a:pt x="118" y="93"/>
                  </a:cubicBezTo>
                  <a:cubicBezTo>
                    <a:pt x="118" y="300"/>
                    <a:pt x="118" y="300"/>
                    <a:pt x="118" y="300"/>
                  </a:cubicBezTo>
                  <a:cubicBezTo>
                    <a:pt x="98" y="300"/>
                    <a:pt x="98" y="300"/>
                    <a:pt x="98" y="300"/>
                  </a:cubicBezTo>
                  <a:cubicBezTo>
                    <a:pt x="98" y="259"/>
                    <a:pt x="98" y="259"/>
                    <a:pt x="98" y="259"/>
                  </a:cubicBezTo>
                  <a:cubicBezTo>
                    <a:pt x="60" y="259"/>
                    <a:pt x="60" y="259"/>
                    <a:pt x="60" y="259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44" y="300"/>
                    <a:pt x="44" y="300"/>
                    <a:pt x="44" y="300"/>
                  </a:cubicBezTo>
                  <a:lnTo>
                    <a:pt x="44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 userDrawn="1"/>
        </p:nvGrpSpPr>
        <p:grpSpPr>
          <a:xfrm>
            <a:off x="9421195" y="2205259"/>
            <a:ext cx="469723" cy="421326"/>
            <a:chOff x="1484313" y="1463675"/>
            <a:chExt cx="523875" cy="469900"/>
          </a:xfrm>
          <a:solidFill>
            <a:schemeClr val="accent3"/>
          </a:solidFill>
        </p:grpSpPr>
        <p:sp>
          <p:nvSpPr>
            <p:cNvPr id="195" name="Freeform 7"/>
            <p:cNvSpPr>
              <a:spLocks noEditPoints="1"/>
            </p:cNvSpPr>
            <p:nvPr/>
          </p:nvSpPr>
          <p:spPr bwMode="auto">
            <a:xfrm>
              <a:off x="1484313" y="1463675"/>
              <a:ext cx="523875" cy="469900"/>
            </a:xfrm>
            <a:custGeom>
              <a:avLst/>
              <a:gdLst>
                <a:gd name="T0" fmla="*/ 190 w 231"/>
                <a:gd name="T1" fmla="*/ 36 h 207"/>
                <a:gd name="T2" fmla="*/ 164 w 231"/>
                <a:gd name="T3" fmla="*/ 36 h 207"/>
                <a:gd name="T4" fmla="*/ 164 w 231"/>
                <a:gd name="T5" fmla="*/ 20 h 207"/>
                <a:gd name="T6" fmla="*/ 143 w 231"/>
                <a:gd name="T7" fmla="*/ 0 h 207"/>
                <a:gd name="T8" fmla="*/ 88 w 231"/>
                <a:gd name="T9" fmla="*/ 0 h 207"/>
                <a:gd name="T10" fmla="*/ 67 w 231"/>
                <a:gd name="T11" fmla="*/ 20 h 207"/>
                <a:gd name="T12" fmla="*/ 67 w 231"/>
                <a:gd name="T13" fmla="*/ 36 h 207"/>
                <a:gd name="T14" fmla="*/ 41 w 231"/>
                <a:gd name="T15" fmla="*/ 36 h 207"/>
                <a:gd name="T16" fmla="*/ 0 w 231"/>
                <a:gd name="T17" fmla="*/ 78 h 207"/>
                <a:gd name="T18" fmla="*/ 0 w 231"/>
                <a:gd name="T19" fmla="*/ 166 h 207"/>
                <a:gd name="T20" fmla="*/ 41 w 231"/>
                <a:gd name="T21" fmla="*/ 207 h 207"/>
                <a:gd name="T22" fmla="*/ 190 w 231"/>
                <a:gd name="T23" fmla="*/ 207 h 207"/>
                <a:gd name="T24" fmla="*/ 231 w 231"/>
                <a:gd name="T25" fmla="*/ 166 h 207"/>
                <a:gd name="T26" fmla="*/ 231 w 231"/>
                <a:gd name="T27" fmla="*/ 78 h 207"/>
                <a:gd name="T28" fmla="*/ 190 w 231"/>
                <a:gd name="T29" fmla="*/ 36 h 207"/>
                <a:gd name="T30" fmla="*/ 83 w 231"/>
                <a:gd name="T31" fmla="*/ 20 h 207"/>
                <a:gd name="T32" fmla="*/ 88 w 231"/>
                <a:gd name="T33" fmla="*/ 15 h 207"/>
                <a:gd name="T34" fmla="*/ 143 w 231"/>
                <a:gd name="T35" fmla="*/ 15 h 207"/>
                <a:gd name="T36" fmla="*/ 148 w 231"/>
                <a:gd name="T37" fmla="*/ 20 h 207"/>
                <a:gd name="T38" fmla="*/ 148 w 231"/>
                <a:gd name="T39" fmla="*/ 36 h 207"/>
                <a:gd name="T40" fmla="*/ 83 w 231"/>
                <a:gd name="T41" fmla="*/ 36 h 207"/>
                <a:gd name="T42" fmla="*/ 83 w 231"/>
                <a:gd name="T43" fmla="*/ 20 h 207"/>
                <a:gd name="T44" fmla="*/ 116 w 231"/>
                <a:gd name="T45" fmla="*/ 178 h 207"/>
                <a:gd name="T46" fmla="*/ 59 w 231"/>
                <a:gd name="T47" fmla="*/ 122 h 207"/>
                <a:gd name="T48" fmla="*/ 116 w 231"/>
                <a:gd name="T49" fmla="*/ 66 h 207"/>
                <a:gd name="T50" fmla="*/ 172 w 231"/>
                <a:gd name="T51" fmla="*/ 122 h 207"/>
                <a:gd name="T52" fmla="*/ 116 w 231"/>
                <a:gd name="T53" fmla="*/ 17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1" h="207">
                  <a:moveTo>
                    <a:pt x="190" y="36"/>
                  </a:moveTo>
                  <a:cubicBezTo>
                    <a:pt x="164" y="36"/>
                    <a:pt x="164" y="36"/>
                    <a:pt x="164" y="3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9"/>
                    <a:pt x="154" y="0"/>
                    <a:pt x="14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7" y="0"/>
                    <a:pt x="67" y="9"/>
                    <a:pt x="67" y="20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18" y="36"/>
                    <a:pt x="0" y="55"/>
                    <a:pt x="0" y="78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8"/>
                    <a:pt x="18" y="207"/>
                    <a:pt x="41" y="207"/>
                  </a:cubicBezTo>
                  <a:cubicBezTo>
                    <a:pt x="190" y="207"/>
                    <a:pt x="190" y="207"/>
                    <a:pt x="190" y="207"/>
                  </a:cubicBezTo>
                  <a:cubicBezTo>
                    <a:pt x="213" y="207"/>
                    <a:pt x="231" y="188"/>
                    <a:pt x="231" y="166"/>
                  </a:cubicBezTo>
                  <a:cubicBezTo>
                    <a:pt x="231" y="78"/>
                    <a:pt x="231" y="78"/>
                    <a:pt x="231" y="78"/>
                  </a:cubicBezTo>
                  <a:cubicBezTo>
                    <a:pt x="231" y="55"/>
                    <a:pt x="213" y="36"/>
                    <a:pt x="190" y="36"/>
                  </a:cubicBezTo>
                  <a:close/>
                  <a:moveTo>
                    <a:pt x="83" y="20"/>
                  </a:moveTo>
                  <a:cubicBezTo>
                    <a:pt x="83" y="17"/>
                    <a:pt x="85" y="15"/>
                    <a:pt x="88" y="15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6" y="15"/>
                    <a:pt x="148" y="17"/>
                    <a:pt x="148" y="20"/>
                  </a:cubicBezTo>
                  <a:cubicBezTo>
                    <a:pt x="148" y="36"/>
                    <a:pt x="148" y="36"/>
                    <a:pt x="148" y="36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3" y="20"/>
                  </a:lnTo>
                  <a:close/>
                  <a:moveTo>
                    <a:pt x="116" y="178"/>
                  </a:moveTo>
                  <a:cubicBezTo>
                    <a:pt x="85" y="178"/>
                    <a:pt x="59" y="153"/>
                    <a:pt x="59" y="122"/>
                  </a:cubicBezTo>
                  <a:cubicBezTo>
                    <a:pt x="59" y="91"/>
                    <a:pt x="85" y="66"/>
                    <a:pt x="116" y="66"/>
                  </a:cubicBezTo>
                  <a:cubicBezTo>
                    <a:pt x="146" y="66"/>
                    <a:pt x="172" y="91"/>
                    <a:pt x="172" y="122"/>
                  </a:cubicBezTo>
                  <a:cubicBezTo>
                    <a:pt x="172" y="153"/>
                    <a:pt x="146" y="178"/>
                    <a:pt x="11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1657350" y="1649413"/>
              <a:ext cx="177800" cy="179388"/>
            </a:xfrm>
            <a:custGeom>
              <a:avLst/>
              <a:gdLst>
                <a:gd name="T0" fmla="*/ 112 w 112"/>
                <a:gd name="T1" fmla="*/ 39 h 113"/>
                <a:gd name="T2" fmla="*/ 74 w 112"/>
                <a:gd name="T3" fmla="*/ 39 h 113"/>
                <a:gd name="T4" fmla="*/ 74 w 112"/>
                <a:gd name="T5" fmla="*/ 0 h 113"/>
                <a:gd name="T6" fmla="*/ 38 w 112"/>
                <a:gd name="T7" fmla="*/ 0 h 113"/>
                <a:gd name="T8" fmla="*/ 38 w 112"/>
                <a:gd name="T9" fmla="*/ 39 h 113"/>
                <a:gd name="T10" fmla="*/ 0 w 112"/>
                <a:gd name="T11" fmla="*/ 39 h 113"/>
                <a:gd name="T12" fmla="*/ 0 w 112"/>
                <a:gd name="T13" fmla="*/ 75 h 113"/>
                <a:gd name="T14" fmla="*/ 38 w 112"/>
                <a:gd name="T15" fmla="*/ 75 h 113"/>
                <a:gd name="T16" fmla="*/ 38 w 112"/>
                <a:gd name="T17" fmla="*/ 113 h 113"/>
                <a:gd name="T18" fmla="*/ 74 w 112"/>
                <a:gd name="T19" fmla="*/ 113 h 113"/>
                <a:gd name="T20" fmla="*/ 74 w 112"/>
                <a:gd name="T21" fmla="*/ 75 h 113"/>
                <a:gd name="T22" fmla="*/ 112 w 112"/>
                <a:gd name="T23" fmla="*/ 75 h 113"/>
                <a:gd name="T24" fmla="*/ 112 w 112"/>
                <a:gd name="T25" fmla="*/ 3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3">
                  <a:moveTo>
                    <a:pt x="112" y="39"/>
                  </a:moveTo>
                  <a:lnTo>
                    <a:pt x="74" y="39"/>
                  </a:lnTo>
                  <a:lnTo>
                    <a:pt x="74" y="0"/>
                  </a:lnTo>
                  <a:lnTo>
                    <a:pt x="38" y="0"/>
                  </a:lnTo>
                  <a:lnTo>
                    <a:pt x="38" y="39"/>
                  </a:lnTo>
                  <a:lnTo>
                    <a:pt x="0" y="39"/>
                  </a:lnTo>
                  <a:lnTo>
                    <a:pt x="0" y="75"/>
                  </a:lnTo>
                  <a:lnTo>
                    <a:pt x="38" y="75"/>
                  </a:lnTo>
                  <a:lnTo>
                    <a:pt x="38" y="113"/>
                  </a:lnTo>
                  <a:lnTo>
                    <a:pt x="74" y="113"/>
                  </a:lnTo>
                  <a:lnTo>
                    <a:pt x="74" y="75"/>
                  </a:lnTo>
                  <a:lnTo>
                    <a:pt x="112" y="75"/>
                  </a:lnTo>
                  <a:lnTo>
                    <a:pt x="112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10" name="Group 209"/>
          <p:cNvGrpSpPr/>
          <p:nvPr userDrawn="1"/>
        </p:nvGrpSpPr>
        <p:grpSpPr>
          <a:xfrm>
            <a:off x="9431159" y="4056658"/>
            <a:ext cx="449795" cy="483957"/>
            <a:chOff x="1495425" y="2554288"/>
            <a:chExt cx="501650" cy="539750"/>
          </a:xfrm>
          <a:solidFill>
            <a:schemeClr val="accent3"/>
          </a:solidFill>
        </p:grpSpPr>
        <p:sp>
          <p:nvSpPr>
            <p:cNvPr id="211" name="Freeform 23"/>
            <p:cNvSpPr>
              <a:spLocks noEditPoints="1"/>
            </p:cNvSpPr>
            <p:nvPr/>
          </p:nvSpPr>
          <p:spPr bwMode="auto">
            <a:xfrm>
              <a:off x="1495425" y="2554288"/>
              <a:ext cx="501650" cy="539750"/>
            </a:xfrm>
            <a:custGeom>
              <a:avLst/>
              <a:gdLst>
                <a:gd name="T0" fmla="*/ 221 w 221"/>
                <a:gd name="T1" fmla="*/ 134 h 238"/>
                <a:gd name="T2" fmla="*/ 192 w 221"/>
                <a:gd name="T3" fmla="*/ 105 h 238"/>
                <a:gd name="T4" fmla="*/ 162 w 221"/>
                <a:gd name="T5" fmla="*/ 134 h 238"/>
                <a:gd name="T6" fmla="*/ 183 w 221"/>
                <a:gd name="T7" fmla="*/ 162 h 238"/>
                <a:gd name="T8" fmla="*/ 139 w 221"/>
                <a:gd name="T9" fmla="*/ 220 h 238"/>
                <a:gd name="T10" fmla="*/ 95 w 221"/>
                <a:gd name="T11" fmla="*/ 160 h 238"/>
                <a:gd name="T12" fmla="*/ 172 w 221"/>
                <a:gd name="T13" fmla="*/ 59 h 238"/>
                <a:gd name="T14" fmla="*/ 140 w 221"/>
                <a:gd name="T15" fmla="*/ 12 h 238"/>
                <a:gd name="T16" fmla="*/ 125 w 221"/>
                <a:gd name="T17" fmla="*/ 0 h 238"/>
                <a:gd name="T18" fmla="*/ 108 w 221"/>
                <a:gd name="T19" fmla="*/ 17 h 238"/>
                <a:gd name="T20" fmla="*/ 125 w 221"/>
                <a:gd name="T21" fmla="*/ 34 h 238"/>
                <a:gd name="T22" fmla="*/ 136 w 221"/>
                <a:gd name="T23" fmla="*/ 29 h 238"/>
                <a:gd name="T24" fmla="*/ 155 w 221"/>
                <a:gd name="T25" fmla="*/ 59 h 238"/>
                <a:gd name="T26" fmla="*/ 86 w 221"/>
                <a:gd name="T27" fmla="*/ 144 h 238"/>
                <a:gd name="T28" fmla="*/ 18 w 221"/>
                <a:gd name="T29" fmla="*/ 59 h 238"/>
                <a:gd name="T30" fmla="*/ 36 w 221"/>
                <a:gd name="T31" fmla="*/ 29 h 238"/>
                <a:gd name="T32" fmla="*/ 47 w 221"/>
                <a:gd name="T33" fmla="*/ 34 h 238"/>
                <a:gd name="T34" fmla="*/ 64 w 221"/>
                <a:gd name="T35" fmla="*/ 17 h 238"/>
                <a:gd name="T36" fmla="*/ 47 w 221"/>
                <a:gd name="T37" fmla="*/ 0 h 238"/>
                <a:gd name="T38" fmla="*/ 32 w 221"/>
                <a:gd name="T39" fmla="*/ 12 h 238"/>
                <a:gd name="T40" fmla="*/ 0 w 221"/>
                <a:gd name="T41" fmla="*/ 59 h 238"/>
                <a:gd name="T42" fmla="*/ 77 w 221"/>
                <a:gd name="T43" fmla="*/ 160 h 238"/>
                <a:gd name="T44" fmla="*/ 139 w 221"/>
                <a:gd name="T45" fmla="*/ 238 h 238"/>
                <a:gd name="T46" fmla="*/ 200 w 221"/>
                <a:gd name="T47" fmla="*/ 162 h 238"/>
                <a:gd name="T48" fmla="*/ 221 w 221"/>
                <a:gd name="T49" fmla="*/ 134 h 238"/>
                <a:gd name="T50" fmla="*/ 192 w 221"/>
                <a:gd name="T51" fmla="*/ 150 h 238"/>
                <a:gd name="T52" fmla="*/ 175 w 221"/>
                <a:gd name="T53" fmla="*/ 134 h 238"/>
                <a:gd name="T54" fmla="*/ 192 w 221"/>
                <a:gd name="T55" fmla="*/ 118 h 238"/>
                <a:gd name="T56" fmla="*/ 208 w 221"/>
                <a:gd name="T57" fmla="*/ 134 h 238"/>
                <a:gd name="T58" fmla="*/ 192 w 221"/>
                <a:gd name="T59" fmla="*/ 15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1" h="238">
                  <a:moveTo>
                    <a:pt x="221" y="134"/>
                  </a:moveTo>
                  <a:cubicBezTo>
                    <a:pt x="221" y="118"/>
                    <a:pt x="208" y="105"/>
                    <a:pt x="192" y="105"/>
                  </a:cubicBezTo>
                  <a:cubicBezTo>
                    <a:pt x="176" y="105"/>
                    <a:pt x="162" y="118"/>
                    <a:pt x="162" y="134"/>
                  </a:cubicBezTo>
                  <a:cubicBezTo>
                    <a:pt x="162" y="147"/>
                    <a:pt x="171" y="158"/>
                    <a:pt x="183" y="162"/>
                  </a:cubicBezTo>
                  <a:cubicBezTo>
                    <a:pt x="182" y="199"/>
                    <a:pt x="166" y="220"/>
                    <a:pt x="139" y="220"/>
                  </a:cubicBezTo>
                  <a:cubicBezTo>
                    <a:pt x="112" y="220"/>
                    <a:pt x="96" y="198"/>
                    <a:pt x="95" y="160"/>
                  </a:cubicBezTo>
                  <a:cubicBezTo>
                    <a:pt x="132" y="152"/>
                    <a:pt x="172" y="95"/>
                    <a:pt x="172" y="59"/>
                  </a:cubicBezTo>
                  <a:cubicBezTo>
                    <a:pt x="172" y="35"/>
                    <a:pt x="156" y="19"/>
                    <a:pt x="140" y="12"/>
                  </a:cubicBezTo>
                  <a:cubicBezTo>
                    <a:pt x="138" y="5"/>
                    <a:pt x="132" y="0"/>
                    <a:pt x="125" y="0"/>
                  </a:cubicBezTo>
                  <a:cubicBezTo>
                    <a:pt x="115" y="0"/>
                    <a:pt x="108" y="8"/>
                    <a:pt x="108" y="17"/>
                  </a:cubicBezTo>
                  <a:cubicBezTo>
                    <a:pt x="108" y="26"/>
                    <a:pt x="115" y="34"/>
                    <a:pt x="125" y="34"/>
                  </a:cubicBezTo>
                  <a:cubicBezTo>
                    <a:pt x="129" y="34"/>
                    <a:pt x="133" y="32"/>
                    <a:pt x="136" y="29"/>
                  </a:cubicBezTo>
                  <a:cubicBezTo>
                    <a:pt x="145" y="34"/>
                    <a:pt x="155" y="44"/>
                    <a:pt x="155" y="59"/>
                  </a:cubicBezTo>
                  <a:cubicBezTo>
                    <a:pt x="155" y="89"/>
                    <a:pt x="115" y="144"/>
                    <a:pt x="86" y="144"/>
                  </a:cubicBezTo>
                  <a:cubicBezTo>
                    <a:pt x="57" y="144"/>
                    <a:pt x="18" y="89"/>
                    <a:pt x="18" y="59"/>
                  </a:cubicBezTo>
                  <a:cubicBezTo>
                    <a:pt x="18" y="44"/>
                    <a:pt x="27" y="34"/>
                    <a:pt x="36" y="29"/>
                  </a:cubicBezTo>
                  <a:cubicBezTo>
                    <a:pt x="39" y="32"/>
                    <a:pt x="43" y="34"/>
                    <a:pt x="47" y="34"/>
                  </a:cubicBezTo>
                  <a:cubicBezTo>
                    <a:pt x="57" y="34"/>
                    <a:pt x="64" y="26"/>
                    <a:pt x="64" y="17"/>
                  </a:cubicBezTo>
                  <a:cubicBezTo>
                    <a:pt x="64" y="8"/>
                    <a:pt x="57" y="0"/>
                    <a:pt x="47" y="0"/>
                  </a:cubicBezTo>
                  <a:cubicBezTo>
                    <a:pt x="40" y="0"/>
                    <a:pt x="34" y="5"/>
                    <a:pt x="32" y="12"/>
                  </a:cubicBezTo>
                  <a:cubicBezTo>
                    <a:pt x="16" y="19"/>
                    <a:pt x="0" y="35"/>
                    <a:pt x="0" y="59"/>
                  </a:cubicBezTo>
                  <a:cubicBezTo>
                    <a:pt x="0" y="95"/>
                    <a:pt x="41" y="152"/>
                    <a:pt x="77" y="160"/>
                  </a:cubicBezTo>
                  <a:cubicBezTo>
                    <a:pt x="79" y="217"/>
                    <a:pt x="110" y="238"/>
                    <a:pt x="139" y="238"/>
                  </a:cubicBezTo>
                  <a:cubicBezTo>
                    <a:pt x="168" y="238"/>
                    <a:pt x="198" y="218"/>
                    <a:pt x="200" y="162"/>
                  </a:cubicBezTo>
                  <a:cubicBezTo>
                    <a:pt x="212" y="158"/>
                    <a:pt x="221" y="147"/>
                    <a:pt x="221" y="134"/>
                  </a:cubicBezTo>
                  <a:close/>
                  <a:moveTo>
                    <a:pt x="192" y="150"/>
                  </a:moveTo>
                  <a:cubicBezTo>
                    <a:pt x="183" y="150"/>
                    <a:pt x="175" y="143"/>
                    <a:pt x="175" y="134"/>
                  </a:cubicBezTo>
                  <a:cubicBezTo>
                    <a:pt x="175" y="125"/>
                    <a:pt x="183" y="118"/>
                    <a:pt x="192" y="118"/>
                  </a:cubicBezTo>
                  <a:cubicBezTo>
                    <a:pt x="201" y="118"/>
                    <a:pt x="208" y="125"/>
                    <a:pt x="208" y="134"/>
                  </a:cubicBezTo>
                  <a:cubicBezTo>
                    <a:pt x="208" y="143"/>
                    <a:pt x="201" y="150"/>
                    <a:pt x="192" y="1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2" name="Oval 24"/>
            <p:cNvSpPr>
              <a:spLocks noChangeArrowheads="1"/>
            </p:cNvSpPr>
            <p:nvPr/>
          </p:nvSpPr>
          <p:spPr bwMode="auto">
            <a:xfrm>
              <a:off x="1912938" y="2840038"/>
              <a:ext cx="34925" cy="349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51" name="Group 250"/>
          <p:cNvGrpSpPr/>
          <p:nvPr userDrawn="1"/>
        </p:nvGrpSpPr>
        <p:grpSpPr>
          <a:xfrm>
            <a:off x="9414789" y="2822603"/>
            <a:ext cx="482534" cy="444102"/>
            <a:chOff x="4851400" y="4646613"/>
            <a:chExt cx="538163" cy="495300"/>
          </a:xfrm>
          <a:solidFill>
            <a:schemeClr val="accent3"/>
          </a:solidFill>
        </p:grpSpPr>
        <p:sp>
          <p:nvSpPr>
            <p:cNvPr id="252" name="Freeform 72"/>
            <p:cNvSpPr>
              <a:spLocks/>
            </p:cNvSpPr>
            <p:nvPr/>
          </p:nvSpPr>
          <p:spPr bwMode="auto">
            <a:xfrm>
              <a:off x="4851400" y="4646613"/>
              <a:ext cx="257175" cy="360363"/>
            </a:xfrm>
            <a:custGeom>
              <a:avLst/>
              <a:gdLst>
                <a:gd name="T0" fmla="*/ 91 w 113"/>
                <a:gd name="T1" fmla="*/ 121 h 159"/>
                <a:gd name="T2" fmla="*/ 113 w 113"/>
                <a:gd name="T3" fmla="*/ 95 h 159"/>
                <a:gd name="T4" fmla="*/ 113 w 113"/>
                <a:gd name="T5" fmla="*/ 69 h 159"/>
                <a:gd name="T6" fmla="*/ 79 w 113"/>
                <a:gd name="T7" fmla="*/ 30 h 159"/>
                <a:gd name="T8" fmla="*/ 93 w 113"/>
                <a:gd name="T9" fmla="*/ 0 h 159"/>
                <a:gd name="T10" fmla="*/ 51 w 113"/>
                <a:gd name="T11" fmla="*/ 62 h 159"/>
                <a:gd name="T12" fmla="*/ 54 w 113"/>
                <a:gd name="T13" fmla="*/ 84 h 159"/>
                <a:gd name="T14" fmla="*/ 0 w 113"/>
                <a:gd name="T15" fmla="*/ 150 h 159"/>
                <a:gd name="T16" fmla="*/ 0 w 113"/>
                <a:gd name="T17" fmla="*/ 159 h 159"/>
                <a:gd name="T18" fmla="*/ 19 w 113"/>
                <a:gd name="T19" fmla="*/ 132 h 159"/>
                <a:gd name="T20" fmla="*/ 70 w 113"/>
                <a:gd name="T21" fmla="*/ 143 h 159"/>
                <a:gd name="T22" fmla="*/ 93 w 113"/>
                <a:gd name="T23" fmla="*/ 130 h 159"/>
                <a:gd name="T24" fmla="*/ 91 w 113"/>
                <a:gd name="T25" fmla="*/ 1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9">
                  <a:moveTo>
                    <a:pt x="91" y="121"/>
                  </a:moveTo>
                  <a:cubicBezTo>
                    <a:pt x="91" y="108"/>
                    <a:pt x="101" y="97"/>
                    <a:pt x="113" y="95"/>
                  </a:cubicBezTo>
                  <a:cubicBezTo>
                    <a:pt x="113" y="69"/>
                    <a:pt x="113" y="69"/>
                    <a:pt x="113" y="69"/>
                  </a:cubicBezTo>
                  <a:cubicBezTo>
                    <a:pt x="94" y="66"/>
                    <a:pt x="79" y="50"/>
                    <a:pt x="79" y="30"/>
                  </a:cubicBezTo>
                  <a:cubicBezTo>
                    <a:pt x="79" y="18"/>
                    <a:pt x="84" y="7"/>
                    <a:pt x="93" y="0"/>
                  </a:cubicBezTo>
                  <a:cubicBezTo>
                    <a:pt x="68" y="10"/>
                    <a:pt x="51" y="34"/>
                    <a:pt x="51" y="62"/>
                  </a:cubicBezTo>
                  <a:cubicBezTo>
                    <a:pt x="51" y="70"/>
                    <a:pt x="52" y="77"/>
                    <a:pt x="54" y="84"/>
                  </a:cubicBezTo>
                  <a:cubicBezTo>
                    <a:pt x="23" y="90"/>
                    <a:pt x="0" y="117"/>
                    <a:pt x="0" y="150"/>
                  </a:cubicBezTo>
                  <a:cubicBezTo>
                    <a:pt x="0" y="153"/>
                    <a:pt x="0" y="156"/>
                    <a:pt x="0" y="159"/>
                  </a:cubicBezTo>
                  <a:cubicBezTo>
                    <a:pt x="2" y="148"/>
                    <a:pt x="9" y="138"/>
                    <a:pt x="19" y="132"/>
                  </a:cubicBezTo>
                  <a:cubicBezTo>
                    <a:pt x="37" y="122"/>
                    <a:pt x="59" y="127"/>
                    <a:pt x="70" y="143"/>
                  </a:cubicBezTo>
                  <a:cubicBezTo>
                    <a:pt x="93" y="130"/>
                    <a:pt x="93" y="130"/>
                    <a:pt x="93" y="130"/>
                  </a:cubicBezTo>
                  <a:cubicBezTo>
                    <a:pt x="92" y="127"/>
                    <a:pt x="91" y="124"/>
                    <a:pt x="91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3" name="Freeform 73"/>
            <p:cNvSpPr>
              <a:spLocks/>
            </p:cNvSpPr>
            <p:nvPr/>
          </p:nvSpPr>
          <p:spPr bwMode="auto">
            <a:xfrm>
              <a:off x="5130800" y="4646613"/>
              <a:ext cx="258763" cy="360363"/>
            </a:xfrm>
            <a:custGeom>
              <a:avLst/>
              <a:gdLst>
                <a:gd name="T0" fmla="*/ 59 w 114"/>
                <a:gd name="T1" fmla="*/ 84 h 159"/>
                <a:gd name="T2" fmla="*/ 63 w 114"/>
                <a:gd name="T3" fmla="*/ 62 h 159"/>
                <a:gd name="T4" fmla="*/ 21 w 114"/>
                <a:gd name="T5" fmla="*/ 0 h 159"/>
                <a:gd name="T6" fmla="*/ 35 w 114"/>
                <a:gd name="T7" fmla="*/ 30 h 159"/>
                <a:gd name="T8" fmla="*/ 0 w 114"/>
                <a:gd name="T9" fmla="*/ 69 h 159"/>
                <a:gd name="T10" fmla="*/ 0 w 114"/>
                <a:gd name="T11" fmla="*/ 95 h 159"/>
                <a:gd name="T12" fmla="*/ 22 w 114"/>
                <a:gd name="T13" fmla="*/ 121 h 159"/>
                <a:gd name="T14" fmla="*/ 21 w 114"/>
                <a:gd name="T15" fmla="*/ 130 h 159"/>
                <a:gd name="T16" fmla="*/ 43 w 114"/>
                <a:gd name="T17" fmla="*/ 143 h 159"/>
                <a:gd name="T18" fmla="*/ 94 w 114"/>
                <a:gd name="T19" fmla="*/ 132 h 159"/>
                <a:gd name="T20" fmla="*/ 113 w 114"/>
                <a:gd name="T21" fmla="*/ 159 h 159"/>
                <a:gd name="T22" fmla="*/ 114 w 114"/>
                <a:gd name="T23" fmla="*/ 150 h 159"/>
                <a:gd name="T24" fmla="*/ 59 w 114"/>
                <a:gd name="T25" fmla="*/ 8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59">
                  <a:moveTo>
                    <a:pt x="59" y="84"/>
                  </a:moveTo>
                  <a:cubicBezTo>
                    <a:pt x="61" y="77"/>
                    <a:pt x="63" y="70"/>
                    <a:pt x="63" y="62"/>
                  </a:cubicBezTo>
                  <a:cubicBezTo>
                    <a:pt x="63" y="34"/>
                    <a:pt x="45" y="10"/>
                    <a:pt x="21" y="0"/>
                  </a:cubicBezTo>
                  <a:cubicBezTo>
                    <a:pt x="29" y="7"/>
                    <a:pt x="35" y="18"/>
                    <a:pt x="35" y="30"/>
                  </a:cubicBezTo>
                  <a:cubicBezTo>
                    <a:pt x="35" y="50"/>
                    <a:pt x="20" y="66"/>
                    <a:pt x="0" y="69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3" y="97"/>
                    <a:pt x="22" y="108"/>
                    <a:pt x="22" y="121"/>
                  </a:cubicBezTo>
                  <a:cubicBezTo>
                    <a:pt x="22" y="124"/>
                    <a:pt x="21" y="127"/>
                    <a:pt x="21" y="130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55" y="127"/>
                    <a:pt x="77" y="122"/>
                    <a:pt x="94" y="132"/>
                  </a:cubicBezTo>
                  <a:cubicBezTo>
                    <a:pt x="105" y="138"/>
                    <a:pt x="111" y="148"/>
                    <a:pt x="113" y="159"/>
                  </a:cubicBezTo>
                  <a:cubicBezTo>
                    <a:pt x="114" y="156"/>
                    <a:pt x="114" y="153"/>
                    <a:pt x="114" y="150"/>
                  </a:cubicBezTo>
                  <a:cubicBezTo>
                    <a:pt x="114" y="117"/>
                    <a:pt x="90" y="90"/>
                    <a:pt x="59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4" name="Freeform 74"/>
            <p:cNvSpPr>
              <a:spLocks/>
            </p:cNvSpPr>
            <p:nvPr/>
          </p:nvSpPr>
          <p:spPr bwMode="auto">
            <a:xfrm>
              <a:off x="4911725" y="4959350"/>
              <a:ext cx="419100" cy="182563"/>
            </a:xfrm>
            <a:custGeom>
              <a:avLst/>
              <a:gdLst>
                <a:gd name="T0" fmla="*/ 152 w 185"/>
                <a:gd name="T1" fmla="*/ 63 h 80"/>
                <a:gd name="T2" fmla="*/ 135 w 185"/>
                <a:gd name="T3" fmla="*/ 13 h 80"/>
                <a:gd name="T4" fmla="*/ 112 w 185"/>
                <a:gd name="T5" fmla="*/ 0 h 80"/>
                <a:gd name="T6" fmla="*/ 92 w 185"/>
                <a:gd name="T7" fmla="*/ 10 h 80"/>
                <a:gd name="T8" fmla="*/ 72 w 185"/>
                <a:gd name="T9" fmla="*/ 0 h 80"/>
                <a:gd name="T10" fmla="*/ 49 w 185"/>
                <a:gd name="T11" fmla="*/ 13 h 80"/>
                <a:gd name="T12" fmla="*/ 33 w 185"/>
                <a:gd name="T13" fmla="*/ 63 h 80"/>
                <a:gd name="T14" fmla="*/ 0 w 185"/>
                <a:gd name="T15" fmla="*/ 66 h 80"/>
                <a:gd name="T16" fmla="*/ 41 w 185"/>
                <a:gd name="T17" fmla="*/ 80 h 80"/>
                <a:gd name="T18" fmla="*/ 92 w 185"/>
                <a:gd name="T19" fmla="*/ 57 h 80"/>
                <a:gd name="T20" fmla="*/ 143 w 185"/>
                <a:gd name="T21" fmla="*/ 80 h 80"/>
                <a:gd name="T22" fmla="*/ 185 w 185"/>
                <a:gd name="T23" fmla="*/ 66 h 80"/>
                <a:gd name="T24" fmla="*/ 152 w 185"/>
                <a:gd name="T25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80">
                  <a:moveTo>
                    <a:pt x="152" y="63"/>
                  </a:moveTo>
                  <a:cubicBezTo>
                    <a:pt x="134" y="53"/>
                    <a:pt x="127" y="31"/>
                    <a:pt x="135" y="1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8" y="6"/>
                    <a:pt x="100" y="10"/>
                    <a:pt x="92" y="10"/>
                  </a:cubicBezTo>
                  <a:cubicBezTo>
                    <a:pt x="84" y="10"/>
                    <a:pt x="77" y="6"/>
                    <a:pt x="72" y="0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7" y="31"/>
                    <a:pt x="50" y="53"/>
                    <a:pt x="33" y="63"/>
                  </a:cubicBezTo>
                  <a:cubicBezTo>
                    <a:pt x="22" y="69"/>
                    <a:pt x="10" y="70"/>
                    <a:pt x="0" y="66"/>
                  </a:cubicBezTo>
                  <a:cubicBezTo>
                    <a:pt x="11" y="75"/>
                    <a:pt x="26" y="80"/>
                    <a:pt x="41" y="80"/>
                  </a:cubicBezTo>
                  <a:cubicBezTo>
                    <a:pt x="62" y="80"/>
                    <a:pt x="80" y="71"/>
                    <a:pt x="92" y="57"/>
                  </a:cubicBezTo>
                  <a:cubicBezTo>
                    <a:pt x="105" y="71"/>
                    <a:pt x="123" y="80"/>
                    <a:pt x="143" y="80"/>
                  </a:cubicBezTo>
                  <a:cubicBezTo>
                    <a:pt x="159" y="80"/>
                    <a:pt x="173" y="75"/>
                    <a:pt x="185" y="66"/>
                  </a:cubicBezTo>
                  <a:cubicBezTo>
                    <a:pt x="174" y="70"/>
                    <a:pt x="162" y="69"/>
                    <a:pt x="152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5" name="Freeform 75"/>
            <p:cNvSpPr>
              <a:spLocks/>
            </p:cNvSpPr>
            <p:nvPr/>
          </p:nvSpPr>
          <p:spPr bwMode="auto">
            <a:xfrm>
              <a:off x="5060950" y="4732338"/>
              <a:ext cx="120650" cy="38100"/>
            </a:xfrm>
            <a:custGeom>
              <a:avLst/>
              <a:gdLst>
                <a:gd name="T0" fmla="*/ 12 w 53"/>
                <a:gd name="T1" fmla="*/ 17 h 17"/>
                <a:gd name="T2" fmla="*/ 26 w 53"/>
                <a:gd name="T3" fmla="*/ 15 h 17"/>
                <a:gd name="T4" fmla="*/ 41 w 53"/>
                <a:gd name="T5" fmla="*/ 17 h 17"/>
                <a:gd name="T6" fmla="*/ 53 w 53"/>
                <a:gd name="T7" fmla="*/ 4 h 17"/>
                <a:gd name="T8" fmla="*/ 26 w 53"/>
                <a:gd name="T9" fmla="*/ 0 h 17"/>
                <a:gd name="T10" fmla="*/ 0 w 53"/>
                <a:gd name="T11" fmla="*/ 4 h 17"/>
                <a:gd name="T12" fmla="*/ 12 w 5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7">
                  <a:moveTo>
                    <a:pt x="12" y="17"/>
                  </a:moveTo>
                  <a:cubicBezTo>
                    <a:pt x="16" y="16"/>
                    <a:pt x="21" y="15"/>
                    <a:pt x="26" y="15"/>
                  </a:cubicBezTo>
                  <a:cubicBezTo>
                    <a:pt x="31" y="15"/>
                    <a:pt x="36" y="16"/>
                    <a:pt x="41" y="17"/>
                  </a:cubicBezTo>
                  <a:cubicBezTo>
                    <a:pt x="46" y="14"/>
                    <a:pt x="50" y="10"/>
                    <a:pt x="53" y="4"/>
                  </a:cubicBezTo>
                  <a:cubicBezTo>
                    <a:pt x="44" y="2"/>
                    <a:pt x="35" y="0"/>
                    <a:pt x="26" y="0"/>
                  </a:cubicBezTo>
                  <a:cubicBezTo>
                    <a:pt x="17" y="0"/>
                    <a:pt x="8" y="2"/>
                    <a:pt x="0" y="4"/>
                  </a:cubicBezTo>
                  <a:cubicBezTo>
                    <a:pt x="2" y="10"/>
                    <a:pt x="7" y="14"/>
                    <a:pt x="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6" name="Freeform 76"/>
            <p:cNvSpPr>
              <a:spLocks/>
            </p:cNvSpPr>
            <p:nvPr/>
          </p:nvSpPr>
          <p:spPr bwMode="auto">
            <a:xfrm>
              <a:off x="5233988" y="4957763"/>
              <a:ext cx="69850" cy="104775"/>
            </a:xfrm>
            <a:custGeom>
              <a:avLst/>
              <a:gdLst>
                <a:gd name="T0" fmla="*/ 31 w 31"/>
                <a:gd name="T1" fmla="*/ 0 h 46"/>
                <a:gd name="T2" fmla="*/ 29 w 31"/>
                <a:gd name="T3" fmla="*/ 0 h 46"/>
                <a:gd name="T4" fmla="*/ 15 w 31"/>
                <a:gd name="T5" fmla="*/ 4 h 46"/>
                <a:gd name="T6" fmla="*/ 0 w 31"/>
                <a:gd name="T7" fmla="*/ 30 h 46"/>
                <a:gd name="T8" fmla="*/ 5 w 31"/>
                <a:gd name="T9" fmla="*/ 46 h 46"/>
                <a:gd name="T10" fmla="*/ 31 w 3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6">
                  <a:moveTo>
                    <a:pt x="31" y="0"/>
                  </a:moveTo>
                  <a:cubicBezTo>
                    <a:pt x="31" y="0"/>
                    <a:pt x="30" y="0"/>
                    <a:pt x="29" y="0"/>
                  </a:cubicBezTo>
                  <a:cubicBezTo>
                    <a:pt x="24" y="0"/>
                    <a:pt x="19" y="2"/>
                    <a:pt x="15" y="4"/>
                  </a:cubicBezTo>
                  <a:cubicBezTo>
                    <a:pt x="12" y="14"/>
                    <a:pt x="7" y="22"/>
                    <a:pt x="0" y="30"/>
                  </a:cubicBezTo>
                  <a:cubicBezTo>
                    <a:pt x="0" y="35"/>
                    <a:pt x="2" y="41"/>
                    <a:pt x="5" y="46"/>
                  </a:cubicBezTo>
                  <a:cubicBezTo>
                    <a:pt x="18" y="34"/>
                    <a:pt x="28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7" name="Freeform 77"/>
            <p:cNvSpPr>
              <a:spLocks/>
            </p:cNvSpPr>
            <p:nvPr/>
          </p:nvSpPr>
          <p:spPr bwMode="auto">
            <a:xfrm>
              <a:off x="4935538" y="4957763"/>
              <a:ext cx="71438" cy="104775"/>
            </a:xfrm>
            <a:custGeom>
              <a:avLst/>
              <a:gdLst>
                <a:gd name="T0" fmla="*/ 17 w 31"/>
                <a:gd name="T1" fmla="*/ 4 h 46"/>
                <a:gd name="T2" fmla="*/ 2 w 31"/>
                <a:gd name="T3" fmla="*/ 0 h 46"/>
                <a:gd name="T4" fmla="*/ 0 w 31"/>
                <a:gd name="T5" fmla="*/ 0 h 46"/>
                <a:gd name="T6" fmla="*/ 26 w 31"/>
                <a:gd name="T7" fmla="*/ 46 h 46"/>
                <a:gd name="T8" fmla="*/ 31 w 31"/>
                <a:gd name="T9" fmla="*/ 30 h 46"/>
                <a:gd name="T10" fmla="*/ 17 w 31"/>
                <a:gd name="T11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6">
                  <a:moveTo>
                    <a:pt x="17" y="4"/>
                  </a:moveTo>
                  <a:cubicBezTo>
                    <a:pt x="12" y="2"/>
                    <a:pt x="7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4" y="18"/>
                    <a:pt x="13" y="34"/>
                    <a:pt x="26" y="46"/>
                  </a:cubicBezTo>
                  <a:cubicBezTo>
                    <a:pt x="30" y="41"/>
                    <a:pt x="31" y="35"/>
                    <a:pt x="31" y="30"/>
                  </a:cubicBezTo>
                  <a:cubicBezTo>
                    <a:pt x="25" y="22"/>
                    <a:pt x="20" y="1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38" name="Freeform 31"/>
          <p:cNvSpPr>
            <a:spLocks noEditPoints="1"/>
          </p:cNvSpPr>
          <p:nvPr userDrawn="1"/>
        </p:nvSpPr>
        <p:spPr bwMode="auto">
          <a:xfrm>
            <a:off x="10417188" y="5923828"/>
            <a:ext cx="477897" cy="448995"/>
          </a:xfrm>
          <a:custGeom>
            <a:avLst/>
            <a:gdLst>
              <a:gd name="T0" fmla="*/ 212 w 424"/>
              <a:gd name="T1" fmla="*/ 73 h 398"/>
              <a:gd name="T2" fmla="*/ 46 w 424"/>
              <a:gd name="T3" fmla="*/ 239 h 398"/>
              <a:gd name="T4" fmla="*/ 46 w 424"/>
              <a:gd name="T5" fmla="*/ 371 h 398"/>
              <a:gd name="T6" fmla="*/ 73 w 424"/>
              <a:gd name="T7" fmla="*/ 398 h 398"/>
              <a:gd name="T8" fmla="*/ 172 w 424"/>
              <a:gd name="T9" fmla="*/ 398 h 398"/>
              <a:gd name="T10" fmla="*/ 172 w 424"/>
              <a:gd name="T11" fmla="*/ 285 h 398"/>
              <a:gd name="T12" fmla="*/ 186 w 424"/>
              <a:gd name="T13" fmla="*/ 272 h 398"/>
              <a:gd name="T14" fmla="*/ 239 w 424"/>
              <a:gd name="T15" fmla="*/ 272 h 398"/>
              <a:gd name="T16" fmla="*/ 252 w 424"/>
              <a:gd name="T17" fmla="*/ 285 h 398"/>
              <a:gd name="T18" fmla="*/ 252 w 424"/>
              <a:gd name="T19" fmla="*/ 398 h 398"/>
              <a:gd name="T20" fmla="*/ 351 w 424"/>
              <a:gd name="T21" fmla="*/ 398 h 398"/>
              <a:gd name="T22" fmla="*/ 378 w 424"/>
              <a:gd name="T23" fmla="*/ 371 h 398"/>
              <a:gd name="T24" fmla="*/ 378 w 424"/>
              <a:gd name="T25" fmla="*/ 239 h 398"/>
              <a:gd name="T26" fmla="*/ 212 w 424"/>
              <a:gd name="T27" fmla="*/ 73 h 398"/>
              <a:gd name="T28" fmla="*/ 226 w 424"/>
              <a:gd name="T29" fmla="*/ 6 h 398"/>
              <a:gd name="T30" fmla="*/ 418 w 424"/>
              <a:gd name="T31" fmla="*/ 198 h 398"/>
              <a:gd name="T32" fmla="*/ 424 w 424"/>
              <a:gd name="T33" fmla="*/ 212 h 398"/>
              <a:gd name="T34" fmla="*/ 404 w 424"/>
              <a:gd name="T35" fmla="*/ 232 h 398"/>
              <a:gd name="T36" fmla="*/ 390 w 424"/>
              <a:gd name="T37" fmla="*/ 226 h 398"/>
              <a:gd name="T38" fmla="*/ 212 w 424"/>
              <a:gd name="T39" fmla="*/ 48 h 398"/>
              <a:gd name="T40" fmla="*/ 34 w 424"/>
              <a:gd name="T41" fmla="*/ 226 h 398"/>
              <a:gd name="T42" fmla="*/ 20 w 424"/>
              <a:gd name="T43" fmla="*/ 232 h 398"/>
              <a:gd name="T44" fmla="*/ 0 w 424"/>
              <a:gd name="T45" fmla="*/ 212 h 398"/>
              <a:gd name="T46" fmla="*/ 6 w 424"/>
              <a:gd name="T47" fmla="*/ 198 h 398"/>
              <a:gd name="T48" fmla="*/ 198 w 424"/>
              <a:gd name="T49" fmla="*/ 6 h 398"/>
              <a:gd name="T50" fmla="*/ 212 w 424"/>
              <a:gd name="T51" fmla="*/ 0 h 398"/>
              <a:gd name="T52" fmla="*/ 226 w 424"/>
              <a:gd name="T53" fmla="*/ 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4" h="398">
                <a:moveTo>
                  <a:pt x="212" y="73"/>
                </a:moveTo>
                <a:cubicBezTo>
                  <a:pt x="46" y="239"/>
                  <a:pt x="46" y="239"/>
                  <a:pt x="46" y="239"/>
                </a:cubicBezTo>
                <a:cubicBezTo>
                  <a:pt x="46" y="371"/>
                  <a:pt x="46" y="371"/>
                  <a:pt x="46" y="371"/>
                </a:cubicBezTo>
                <a:cubicBezTo>
                  <a:pt x="46" y="386"/>
                  <a:pt x="58" y="398"/>
                  <a:pt x="73" y="398"/>
                </a:cubicBezTo>
                <a:cubicBezTo>
                  <a:pt x="172" y="398"/>
                  <a:pt x="172" y="398"/>
                  <a:pt x="172" y="398"/>
                </a:cubicBezTo>
                <a:cubicBezTo>
                  <a:pt x="172" y="285"/>
                  <a:pt x="172" y="285"/>
                  <a:pt x="172" y="285"/>
                </a:cubicBezTo>
                <a:cubicBezTo>
                  <a:pt x="172" y="278"/>
                  <a:pt x="178" y="272"/>
                  <a:pt x="186" y="272"/>
                </a:cubicBezTo>
                <a:cubicBezTo>
                  <a:pt x="239" y="272"/>
                  <a:pt x="239" y="272"/>
                  <a:pt x="239" y="272"/>
                </a:cubicBezTo>
                <a:cubicBezTo>
                  <a:pt x="246" y="272"/>
                  <a:pt x="252" y="278"/>
                  <a:pt x="252" y="285"/>
                </a:cubicBezTo>
                <a:cubicBezTo>
                  <a:pt x="252" y="398"/>
                  <a:pt x="252" y="398"/>
                  <a:pt x="252" y="398"/>
                </a:cubicBezTo>
                <a:cubicBezTo>
                  <a:pt x="351" y="398"/>
                  <a:pt x="351" y="398"/>
                  <a:pt x="351" y="398"/>
                </a:cubicBezTo>
                <a:cubicBezTo>
                  <a:pt x="366" y="398"/>
                  <a:pt x="378" y="386"/>
                  <a:pt x="378" y="371"/>
                </a:cubicBezTo>
                <a:cubicBezTo>
                  <a:pt x="378" y="239"/>
                  <a:pt x="378" y="239"/>
                  <a:pt x="378" y="239"/>
                </a:cubicBezTo>
                <a:cubicBezTo>
                  <a:pt x="212" y="73"/>
                  <a:pt x="212" y="73"/>
                  <a:pt x="212" y="73"/>
                </a:cubicBezTo>
                <a:close/>
                <a:moveTo>
                  <a:pt x="226" y="6"/>
                </a:moveTo>
                <a:cubicBezTo>
                  <a:pt x="418" y="198"/>
                  <a:pt x="418" y="198"/>
                  <a:pt x="418" y="198"/>
                </a:cubicBezTo>
                <a:cubicBezTo>
                  <a:pt x="422" y="202"/>
                  <a:pt x="424" y="207"/>
                  <a:pt x="424" y="212"/>
                </a:cubicBezTo>
                <a:cubicBezTo>
                  <a:pt x="424" y="223"/>
                  <a:pt x="415" y="232"/>
                  <a:pt x="404" y="232"/>
                </a:cubicBezTo>
                <a:cubicBezTo>
                  <a:pt x="399" y="232"/>
                  <a:pt x="394" y="230"/>
                  <a:pt x="390" y="226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0" y="230"/>
                  <a:pt x="25" y="232"/>
                  <a:pt x="20" y="232"/>
                </a:cubicBezTo>
                <a:cubicBezTo>
                  <a:pt x="9" y="232"/>
                  <a:pt x="0" y="223"/>
                  <a:pt x="0" y="212"/>
                </a:cubicBezTo>
                <a:cubicBezTo>
                  <a:pt x="0" y="207"/>
                  <a:pt x="2" y="202"/>
                  <a:pt x="6" y="198"/>
                </a:cubicBezTo>
                <a:cubicBezTo>
                  <a:pt x="198" y="6"/>
                  <a:pt x="198" y="6"/>
                  <a:pt x="198" y="6"/>
                </a:cubicBezTo>
                <a:cubicBezTo>
                  <a:pt x="202" y="3"/>
                  <a:pt x="207" y="0"/>
                  <a:pt x="212" y="0"/>
                </a:cubicBezTo>
                <a:cubicBezTo>
                  <a:pt x="218" y="0"/>
                  <a:pt x="223" y="3"/>
                  <a:pt x="226" y="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80" name="Group 179"/>
          <p:cNvGrpSpPr/>
          <p:nvPr userDrawn="1"/>
        </p:nvGrpSpPr>
        <p:grpSpPr>
          <a:xfrm>
            <a:off x="10409809" y="5294464"/>
            <a:ext cx="492655" cy="471395"/>
            <a:chOff x="4565650" y="1778000"/>
            <a:chExt cx="846138" cy="809626"/>
          </a:xfrm>
          <a:solidFill>
            <a:schemeClr val="accent6"/>
          </a:solidFill>
        </p:grpSpPr>
        <p:sp>
          <p:nvSpPr>
            <p:cNvPr id="181" name="Rectangle 42"/>
            <p:cNvSpPr>
              <a:spLocks noChangeArrowheads="1"/>
            </p:cNvSpPr>
            <p:nvPr/>
          </p:nvSpPr>
          <p:spPr bwMode="auto">
            <a:xfrm>
              <a:off x="5203825" y="1919288"/>
              <a:ext cx="14605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2" name="Freeform 43"/>
            <p:cNvSpPr>
              <a:spLocks noEditPoints="1"/>
            </p:cNvSpPr>
            <p:nvPr/>
          </p:nvSpPr>
          <p:spPr bwMode="auto">
            <a:xfrm>
              <a:off x="4565650" y="1931988"/>
              <a:ext cx="846138" cy="655638"/>
            </a:xfrm>
            <a:custGeom>
              <a:avLst/>
              <a:gdLst>
                <a:gd name="T0" fmla="*/ 260 w 281"/>
                <a:gd name="T1" fmla="*/ 38 h 217"/>
                <a:gd name="T2" fmla="*/ 212 w 281"/>
                <a:gd name="T3" fmla="*/ 38 h 217"/>
                <a:gd name="T4" fmla="*/ 211 w 281"/>
                <a:gd name="T5" fmla="*/ 140 h 217"/>
                <a:gd name="T6" fmla="*/ 176 w 281"/>
                <a:gd name="T7" fmla="*/ 140 h 217"/>
                <a:gd name="T8" fmla="*/ 200 w 281"/>
                <a:gd name="T9" fmla="*/ 87 h 217"/>
                <a:gd name="T10" fmla="*/ 200 w 281"/>
                <a:gd name="T11" fmla="*/ 78 h 217"/>
                <a:gd name="T12" fmla="*/ 62 w 281"/>
                <a:gd name="T13" fmla="*/ 78 h 217"/>
                <a:gd name="T14" fmla="*/ 62 w 281"/>
                <a:gd name="T15" fmla="*/ 87 h 217"/>
                <a:gd name="T16" fmla="*/ 86 w 281"/>
                <a:gd name="T17" fmla="*/ 140 h 217"/>
                <a:gd name="T18" fmla="*/ 45 w 281"/>
                <a:gd name="T19" fmla="*/ 140 h 217"/>
                <a:gd name="T20" fmla="*/ 41 w 281"/>
                <a:gd name="T21" fmla="*/ 126 h 217"/>
                <a:gd name="T22" fmla="*/ 41 w 281"/>
                <a:gd name="T23" fmla="*/ 43 h 217"/>
                <a:gd name="T24" fmla="*/ 67 w 281"/>
                <a:gd name="T25" fmla="*/ 17 h 217"/>
                <a:gd name="T26" fmla="*/ 93 w 281"/>
                <a:gd name="T27" fmla="*/ 17 h 217"/>
                <a:gd name="T28" fmla="*/ 107 w 281"/>
                <a:gd name="T29" fmla="*/ 22 h 217"/>
                <a:gd name="T30" fmla="*/ 69 w 281"/>
                <a:gd name="T31" fmla="*/ 57 h 217"/>
                <a:gd name="T32" fmla="*/ 193 w 281"/>
                <a:gd name="T33" fmla="*/ 57 h 217"/>
                <a:gd name="T34" fmla="*/ 131 w 281"/>
                <a:gd name="T35" fmla="*/ 18 h 217"/>
                <a:gd name="T36" fmla="*/ 127 w 281"/>
                <a:gd name="T37" fmla="*/ 18 h 217"/>
                <a:gd name="T38" fmla="*/ 93 w 281"/>
                <a:gd name="T39" fmla="*/ 0 h 217"/>
                <a:gd name="T40" fmla="*/ 67 w 281"/>
                <a:gd name="T41" fmla="*/ 0 h 217"/>
                <a:gd name="T42" fmla="*/ 24 w 281"/>
                <a:gd name="T43" fmla="*/ 43 h 217"/>
                <a:gd name="T44" fmla="*/ 24 w 281"/>
                <a:gd name="T45" fmla="*/ 126 h 217"/>
                <a:gd name="T46" fmla="*/ 27 w 281"/>
                <a:gd name="T47" fmla="*/ 140 h 217"/>
                <a:gd name="T48" fmla="*/ 0 w 281"/>
                <a:gd name="T49" fmla="*/ 140 h 217"/>
                <a:gd name="T50" fmla="*/ 0 w 281"/>
                <a:gd name="T51" fmla="*/ 217 h 217"/>
                <a:gd name="T52" fmla="*/ 106 w 281"/>
                <a:gd name="T53" fmla="*/ 217 h 217"/>
                <a:gd name="T54" fmla="*/ 106 w 281"/>
                <a:gd name="T55" fmla="*/ 195 h 217"/>
                <a:gd name="T56" fmla="*/ 192 w 281"/>
                <a:gd name="T57" fmla="*/ 195 h 217"/>
                <a:gd name="T58" fmla="*/ 192 w 281"/>
                <a:gd name="T59" fmla="*/ 217 h 217"/>
                <a:gd name="T60" fmla="*/ 281 w 281"/>
                <a:gd name="T61" fmla="*/ 217 h 217"/>
                <a:gd name="T62" fmla="*/ 281 w 281"/>
                <a:gd name="T63" fmla="*/ 140 h 217"/>
                <a:gd name="T64" fmla="*/ 261 w 281"/>
                <a:gd name="T65" fmla="*/ 140 h 217"/>
                <a:gd name="T66" fmla="*/ 260 w 281"/>
                <a:gd name="T67" fmla="*/ 38 h 217"/>
                <a:gd name="T68" fmla="*/ 68 w 281"/>
                <a:gd name="T69" fmla="*/ 175 h 217"/>
                <a:gd name="T70" fmla="*/ 20 w 281"/>
                <a:gd name="T71" fmla="*/ 175 h 217"/>
                <a:gd name="T72" fmla="*/ 20 w 281"/>
                <a:gd name="T73" fmla="*/ 152 h 217"/>
                <a:gd name="T74" fmla="*/ 68 w 281"/>
                <a:gd name="T75" fmla="*/ 152 h 217"/>
                <a:gd name="T76" fmla="*/ 68 w 281"/>
                <a:gd name="T77" fmla="*/ 175 h 217"/>
                <a:gd name="T78" fmla="*/ 133 w 281"/>
                <a:gd name="T79" fmla="*/ 175 h 217"/>
                <a:gd name="T80" fmla="*/ 86 w 281"/>
                <a:gd name="T81" fmla="*/ 175 h 217"/>
                <a:gd name="T82" fmla="*/ 86 w 281"/>
                <a:gd name="T83" fmla="*/ 152 h 217"/>
                <a:gd name="T84" fmla="*/ 133 w 281"/>
                <a:gd name="T85" fmla="*/ 152 h 217"/>
                <a:gd name="T86" fmla="*/ 133 w 281"/>
                <a:gd name="T87" fmla="*/ 175 h 217"/>
                <a:gd name="T88" fmla="*/ 198 w 281"/>
                <a:gd name="T89" fmla="*/ 175 h 217"/>
                <a:gd name="T90" fmla="*/ 151 w 281"/>
                <a:gd name="T91" fmla="*/ 175 h 217"/>
                <a:gd name="T92" fmla="*/ 151 w 281"/>
                <a:gd name="T93" fmla="*/ 152 h 217"/>
                <a:gd name="T94" fmla="*/ 198 w 281"/>
                <a:gd name="T95" fmla="*/ 152 h 217"/>
                <a:gd name="T96" fmla="*/ 198 w 281"/>
                <a:gd name="T97" fmla="*/ 175 h 217"/>
                <a:gd name="T98" fmla="*/ 263 w 281"/>
                <a:gd name="T99" fmla="*/ 175 h 217"/>
                <a:gd name="T100" fmla="*/ 216 w 281"/>
                <a:gd name="T101" fmla="*/ 175 h 217"/>
                <a:gd name="T102" fmla="*/ 216 w 281"/>
                <a:gd name="T103" fmla="*/ 152 h 217"/>
                <a:gd name="T104" fmla="*/ 263 w 281"/>
                <a:gd name="T105" fmla="*/ 152 h 217"/>
                <a:gd name="T106" fmla="*/ 263 w 281"/>
                <a:gd name="T107" fmla="*/ 17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1" h="217">
                  <a:moveTo>
                    <a:pt x="260" y="38"/>
                  </a:moveTo>
                  <a:cubicBezTo>
                    <a:pt x="212" y="38"/>
                    <a:pt x="212" y="38"/>
                    <a:pt x="212" y="38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91" y="127"/>
                    <a:pt x="200" y="108"/>
                    <a:pt x="200" y="87"/>
                  </a:cubicBezTo>
                  <a:cubicBezTo>
                    <a:pt x="200" y="84"/>
                    <a:pt x="200" y="81"/>
                    <a:pt x="200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81"/>
                    <a:pt x="62" y="84"/>
                    <a:pt x="62" y="87"/>
                  </a:cubicBezTo>
                  <a:cubicBezTo>
                    <a:pt x="62" y="108"/>
                    <a:pt x="71" y="127"/>
                    <a:pt x="8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3" y="136"/>
                    <a:pt x="41" y="131"/>
                    <a:pt x="41" y="126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29"/>
                    <a:pt x="53" y="17"/>
                    <a:pt x="6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8" y="17"/>
                    <a:pt x="103" y="19"/>
                    <a:pt x="107" y="22"/>
                  </a:cubicBezTo>
                  <a:cubicBezTo>
                    <a:pt x="90" y="28"/>
                    <a:pt x="77" y="41"/>
                    <a:pt x="69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82" y="34"/>
                    <a:pt x="158" y="18"/>
                    <a:pt x="131" y="18"/>
                  </a:cubicBezTo>
                  <a:cubicBezTo>
                    <a:pt x="130" y="18"/>
                    <a:pt x="128" y="18"/>
                    <a:pt x="127" y="18"/>
                  </a:cubicBezTo>
                  <a:cubicBezTo>
                    <a:pt x="119" y="7"/>
                    <a:pt x="107" y="0"/>
                    <a:pt x="9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3" y="0"/>
                    <a:pt x="24" y="19"/>
                    <a:pt x="24" y="43"/>
                  </a:cubicBezTo>
                  <a:cubicBezTo>
                    <a:pt x="24" y="126"/>
                    <a:pt x="24" y="126"/>
                    <a:pt x="24" y="126"/>
                  </a:cubicBezTo>
                  <a:cubicBezTo>
                    <a:pt x="24" y="131"/>
                    <a:pt x="25" y="136"/>
                    <a:pt x="27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06" y="217"/>
                    <a:pt x="106" y="217"/>
                    <a:pt x="106" y="217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92" y="195"/>
                    <a:pt x="192" y="195"/>
                    <a:pt x="192" y="195"/>
                  </a:cubicBezTo>
                  <a:cubicBezTo>
                    <a:pt x="192" y="217"/>
                    <a:pt x="192" y="217"/>
                    <a:pt x="192" y="217"/>
                  </a:cubicBezTo>
                  <a:cubicBezTo>
                    <a:pt x="281" y="217"/>
                    <a:pt x="281" y="217"/>
                    <a:pt x="281" y="217"/>
                  </a:cubicBezTo>
                  <a:cubicBezTo>
                    <a:pt x="281" y="140"/>
                    <a:pt x="281" y="140"/>
                    <a:pt x="281" y="140"/>
                  </a:cubicBezTo>
                  <a:cubicBezTo>
                    <a:pt x="261" y="140"/>
                    <a:pt x="261" y="140"/>
                    <a:pt x="261" y="140"/>
                  </a:cubicBezTo>
                  <a:lnTo>
                    <a:pt x="260" y="38"/>
                  </a:lnTo>
                  <a:close/>
                  <a:moveTo>
                    <a:pt x="68" y="175"/>
                  </a:moveTo>
                  <a:cubicBezTo>
                    <a:pt x="20" y="175"/>
                    <a:pt x="20" y="175"/>
                    <a:pt x="20" y="175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68" y="152"/>
                    <a:pt x="68" y="152"/>
                    <a:pt x="68" y="152"/>
                  </a:cubicBezTo>
                  <a:lnTo>
                    <a:pt x="68" y="175"/>
                  </a:lnTo>
                  <a:close/>
                  <a:moveTo>
                    <a:pt x="133" y="175"/>
                  </a:moveTo>
                  <a:cubicBezTo>
                    <a:pt x="86" y="175"/>
                    <a:pt x="86" y="175"/>
                    <a:pt x="86" y="175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133" y="152"/>
                    <a:pt x="133" y="152"/>
                    <a:pt x="133" y="152"/>
                  </a:cubicBezTo>
                  <a:lnTo>
                    <a:pt x="133" y="175"/>
                  </a:lnTo>
                  <a:close/>
                  <a:moveTo>
                    <a:pt x="198" y="175"/>
                  </a:moveTo>
                  <a:cubicBezTo>
                    <a:pt x="151" y="175"/>
                    <a:pt x="151" y="175"/>
                    <a:pt x="151" y="175"/>
                  </a:cubicBezTo>
                  <a:cubicBezTo>
                    <a:pt x="151" y="152"/>
                    <a:pt x="151" y="152"/>
                    <a:pt x="151" y="152"/>
                  </a:cubicBezTo>
                  <a:cubicBezTo>
                    <a:pt x="198" y="152"/>
                    <a:pt x="198" y="152"/>
                    <a:pt x="198" y="152"/>
                  </a:cubicBezTo>
                  <a:lnTo>
                    <a:pt x="198" y="175"/>
                  </a:lnTo>
                  <a:close/>
                  <a:moveTo>
                    <a:pt x="263" y="175"/>
                  </a:moveTo>
                  <a:cubicBezTo>
                    <a:pt x="216" y="175"/>
                    <a:pt x="216" y="175"/>
                    <a:pt x="216" y="175"/>
                  </a:cubicBezTo>
                  <a:cubicBezTo>
                    <a:pt x="216" y="152"/>
                    <a:pt x="216" y="152"/>
                    <a:pt x="216" y="152"/>
                  </a:cubicBezTo>
                  <a:cubicBezTo>
                    <a:pt x="263" y="152"/>
                    <a:pt x="263" y="152"/>
                    <a:pt x="263" y="152"/>
                  </a:cubicBezTo>
                  <a:lnTo>
                    <a:pt x="263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3" name="Freeform 44"/>
            <p:cNvSpPr>
              <a:spLocks/>
            </p:cNvSpPr>
            <p:nvPr/>
          </p:nvSpPr>
          <p:spPr bwMode="auto">
            <a:xfrm>
              <a:off x="5203825" y="1778000"/>
              <a:ext cx="146050" cy="90488"/>
            </a:xfrm>
            <a:custGeom>
              <a:avLst/>
              <a:gdLst>
                <a:gd name="T0" fmla="*/ 92 w 92"/>
                <a:gd name="T1" fmla="*/ 57 h 57"/>
                <a:gd name="T2" fmla="*/ 90 w 92"/>
                <a:gd name="T3" fmla="*/ 0 h 57"/>
                <a:gd name="T4" fmla="*/ 0 w 92"/>
                <a:gd name="T5" fmla="*/ 0 h 57"/>
                <a:gd name="T6" fmla="*/ 0 w 92"/>
                <a:gd name="T7" fmla="*/ 57 h 57"/>
                <a:gd name="T8" fmla="*/ 92 w 92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">
                  <a:moveTo>
                    <a:pt x="92" y="57"/>
                  </a:moveTo>
                  <a:lnTo>
                    <a:pt x="9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84" name="Freeform 45"/>
          <p:cNvSpPr>
            <a:spLocks noEditPoints="1"/>
          </p:cNvSpPr>
          <p:nvPr userDrawn="1"/>
        </p:nvSpPr>
        <p:spPr bwMode="auto">
          <a:xfrm>
            <a:off x="10384685" y="7300278"/>
            <a:ext cx="542903" cy="341355"/>
          </a:xfrm>
          <a:custGeom>
            <a:avLst/>
            <a:gdLst>
              <a:gd name="T0" fmla="*/ 394 w 403"/>
              <a:gd name="T1" fmla="*/ 237 h 253"/>
              <a:gd name="T2" fmla="*/ 348 w 403"/>
              <a:gd name="T3" fmla="*/ 237 h 253"/>
              <a:gd name="T4" fmla="*/ 348 w 403"/>
              <a:gd name="T5" fmla="*/ 50 h 253"/>
              <a:gd name="T6" fmla="*/ 196 w 403"/>
              <a:gd name="T7" fmla="*/ 50 h 253"/>
              <a:gd name="T8" fmla="*/ 196 w 403"/>
              <a:gd name="T9" fmla="*/ 8 h 253"/>
              <a:gd name="T10" fmla="*/ 188 w 403"/>
              <a:gd name="T11" fmla="*/ 0 h 253"/>
              <a:gd name="T12" fmla="*/ 94 w 403"/>
              <a:gd name="T13" fmla="*/ 0 h 253"/>
              <a:gd name="T14" fmla="*/ 86 w 403"/>
              <a:gd name="T15" fmla="*/ 8 h 253"/>
              <a:gd name="T16" fmla="*/ 86 w 403"/>
              <a:gd name="T17" fmla="*/ 50 h 253"/>
              <a:gd name="T18" fmla="*/ 54 w 403"/>
              <a:gd name="T19" fmla="*/ 50 h 253"/>
              <a:gd name="T20" fmla="*/ 54 w 403"/>
              <a:gd name="T21" fmla="*/ 237 h 253"/>
              <a:gd name="T22" fmla="*/ 9 w 403"/>
              <a:gd name="T23" fmla="*/ 237 h 253"/>
              <a:gd name="T24" fmla="*/ 0 w 403"/>
              <a:gd name="T25" fmla="*/ 246 h 253"/>
              <a:gd name="T26" fmla="*/ 0 w 403"/>
              <a:gd name="T27" fmla="*/ 253 h 253"/>
              <a:gd name="T28" fmla="*/ 403 w 403"/>
              <a:gd name="T29" fmla="*/ 253 h 253"/>
              <a:gd name="T30" fmla="*/ 403 w 403"/>
              <a:gd name="T31" fmla="*/ 246 h 253"/>
              <a:gd name="T32" fmla="*/ 394 w 403"/>
              <a:gd name="T33" fmla="*/ 237 h 253"/>
              <a:gd name="T34" fmla="*/ 86 w 403"/>
              <a:gd name="T35" fmla="*/ 108 h 253"/>
              <a:gd name="T36" fmla="*/ 68 w 403"/>
              <a:gd name="T37" fmla="*/ 108 h 253"/>
              <a:gd name="T38" fmla="*/ 68 w 403"/>
              <a:gd name="T39" fmla="*/ 77 h 253"/>
              <a:gd name="T40" fmla="*/ 86 w 403"/>
              <a:gd name="T41" fmla="*/ 77 h 253"/>
              <a:gd name="T42" fmla="*/ 86 w 403"/>
              <a:gd name="T43" fmla="*/ 108 h 253"/>
              <a:gd name="T44" fmla="*/ 103 w 403"/>
              <a:gd name="T45" fmla="*/ 17 h 253"/>
              <a:gd name="T46" fmla="*/ 179 w 403"/>
              <a:gd name="T47" fmla="*/ 17 h 253"/>
              <a:gd name="T48" fmla="*/ 179 w 403"/>
              <a:gd name="T49" fmla="*/ 127 h 253"/>
              <a:gd name="T50" fmla="*/ 103 w 403"/>
              <a:gd name="T51" fmla="*/ 127 h 253"/>
              <a:gd name="T52" fmla="*/ 103 w 403"/>
              <a:gd name="T53" fmla="*/ 17 h 253"/>
              <a:gd name="T54" fmla="*/ 189 w 403"/>
              <a:gd name="T55" fmla="*/ 229 h 253"/>
              <a:gd name="T56" fmla="*/ 103 w 403"/>
              <a:gd name="T57" fmla="*/ 229 h 253"/>
              <a:gd name="T58" fmla="*/ 103 w 403"/>
              <a:gd name="T59" fmla="*/ 180 h 253"/>
              <a:gd name="T60" fmla="*/ 189 w 403"/>
              <a:gd name="T61" fmla="*/ 180 h 253"/>
              <a:gd name="T62" fmla="*/ 189 w 403"/>
              <a:gd name="T63" fmla="*/ 229 h 253"/>
              <a:gd name="T64" fmla="*/ 293 w 403"/>
              <a:gd name="T65" fmla="*/ 229 h 253"/>
              <a:gd name="T66" fmla="*/ 206 w 403"/>
              <a:gd name="T67" fmla="*/ 229 h 253"/>
              <a:gd name="T68" fmla="*/ 206 w 403"/>
              <a:gd name="T69" fmla="*/ 180 h 253"/>
              <a:gd name="T70" fmla="*/ 293 w 403"/>
              <a:gd name="T71" fmla="*/ 180 h 253"/>
              <a:gd name="T72" fmla="*/ 293 w 403"/>
              <a:gd name="T73" fmla="*/ 229 h 253"/>
              <a:gd name="T74" fmla="*/ 334 w 403"/>
              <a:gd name="T75" fmla="*/ 108 h 253"/>
              <a:gd name="T76" fmla="*/ 196 w 403"/>
              <a:gd name="T77" fmla="*/ 108 h 253"/>
              <a:gd name="T78" fmla="*/ 196 w 403"/>
              <a:gd name="T79" fmla="*/ 77 h 253"/>
              <a:gd name="T80" fmla="*/ 334 w 403"/>
              <a:gd name="T81" fmla="*/ 77 h 253"/>
              <a:gd name="T82" fmla="*/ 334 w 403"/>
              <a:gd name="T83" fmla="*/ 10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3" h="253">
                <a:moveTo>
                  <a:pt x="394" y="237"/>
                </a:moveTo>
                <a:cubicBezTo>
                  <a:pt x="348" y="237"/>
                  <a:pt x="348" y="237"/>
                  <a:pt x="348" y="237"/>
                </a:cubicBezTo>
                <a:cubicBezTo>
                  <a:pt x="348" y="50"/>
                  <a:pt x="348" y="50"/>
                  <a:pt x="348" y="50"/>
                </a:cubicBezTo>
                <a:cubicBezTo>
                  <a:pt x="196" y="50"/>
                  <a:pt x="196" y="50"/>
                  <a:pt x="196" y="50"/>
                </a:cubicBezTo>
                <a:cubicBezTo>
                  <a:pt x="196" y="8"/>
                  <a:pt x="196" y="8"/>
                  <a:pt x="196" y="8"/>
                </a:cubicBezTo>
                <a:cubicBezTo>
                  <a:pt x="196" y="3"/>
                  <a:pt x="192" y="0"/>
                  <a:pt x="188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0"/>
                  <a:pt x="86" y="3"/>
                  <a:pt x="86" y="8"/>
                </a:cubicBezTo>
                <a:cubicBezTo>
                  <a:pt x="86" y="50"/>
                  <a:pt x="86" y="50"/>
                  <a:pt x="86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237"/>
                  <a:pt x="54" y="237"/>
                  <a:pt x="54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4" y="237"/>
                  <a:pt x="0" y="241"/>
                  <a:pt x="0" y="246"/>
                </a:cubicBezTo>
                <a:cubicBezTo>
                  <a:pt x="0" y="253"/>
                  <a:pt x="0" y="253"/>
                  <a:pt x="0" y="253"/>
                </a:cubicBezTo>
                <a:cubicBezTo>
                  <a:pt x="403" y="253"/>
                  <a:pt x="403" y="253"/>
                  <a:pt x="403" y="253"/>
                </a:cubicBezTo>
                <a:cubicBezTo>
                  <a:pt x="403" y="246"/>
                  <a:pt x="403" y="246"/>
                  <a:pt x="403" y="246"/>
                </a:cubicBezTo>
                <a:cubicBezTo>
                  <a:pt x="403" y="241"/>
                  <a:pt x="399" y="237"/>
                  <a:pt x="394" y="237"/>
                </a:cubicBezTo>
                <a:close/>
                <a:moveTo>
                  <a:pt x="86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77"/>
                  <a:pt x="68" y="77"/>
                  <a:pt x="68" y="77"/>
                </a:cubicBezTo>
                <a:cubicBezTo>
                  <a:pt x="86" y="77"/>
                  <a:pt x="86" y="77"/>
                  <a:pt x="86" y="77"/>
                </a:cubicBezTo>
                <a:lnTo>
                  <a:pt x="86" y="108"/>
                </a:lnTo>
                <a:close/>
                <a:moveTo>
                  <a:pt x="103" y="17"/>
                </a:moveTo>
                <a:cubicBezTo>
                  <a:pt x="179" y="17"/>
                  <a:pt x="179" y="17"/>
                  <a:pt x="179" y="17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03" y="127"/>
                  <a:pt x="103" y="127"/>
                  <a:pt x="103" y="127"/>
                </a:cubicBezTo>
                <a:lnTo>
                  <a:pt x="103" y="17"/>
                </a:lnTo>
                <a:close/>
                <a:moveTo>
                  <a:pt x="189" y="229"/>
                </a:moveTo>
                <a:cubicBezTo>
                  <a:pt x="103" y="229"/>
                  <a:pt x="103" y="229"/>
                  <a:pt x="103" y="229"/>
                </a:cubicBezTo>
                <a:cubicBezTo>
                  <a:pt x="103" y="180"/>
                  <a:pt x="103" y="180"/>
                  <a:pt x="103" y="180"/>
                </a:cubicBezTo>
                <a:cubicBezTo>
                  <a:pt x="189" y="180"/>
                  <a:pt x="189" y="180"/>
                  <a:pt x="189" y="180"/>
                </a:cubicBezTo>
                <a:lnTo>
                  <a:pt x="189" y="229"/>
                </a:lnTo>
                <a:close/>
                <a:moveTo>
                  <a:pt x="293" y="229"/>
                </a:moveTo>
                <a:cubicBezTo>
                  <a:pt x="206" y="229"/>
                  <a:pt x="206" y="229"/>
                  <a:pt x="206" y="229"/>
                </a:cubicBezTo>
                <a:cubicBezTo>
                  <a:pt x="206" y="180"/>
                  <a:pt x="206" y="180"/>
                  <a:pt x="206" y="180"/>
                </a:cubicBezTo>
                <a:cubicBezTo>
                  <a:pt x="293" y="180"/>
                  <a:pt x="293" y="180"/>
                  <a:pt x="293" y="180"/>
                </a:cubicBezTo>
                <a:lnTo>
                  <a:pt x="293" y="229"/>
                </a:lnTo>
                <a:close/>
                <a:moveTo>
                  <a:pt x="334" y="108"/>
                </a:moveTo>
                <a:cubicBezTo>
                  <a:pt x="196" y="108"/>
                  <a:pt x="196" y="108"/>
                  <a:pt x="196" y="108"/>
                </a:cubicBezTo>
                <a:cubicBezTo>
                  <a:pt x="196" y="77"/>
                  <a:pt x="196" y="77"/>
                  <a:pt x="196" y="77"/>
                </a:cubicBezTo>
                <a:cubicBezTo>
                  <a:pt x="334" y="77"/>
                  <a:pt x="334" y="77"/>
                  <a:pt x="334" y="77"/>
                </a:cubicBezTo>
                <a:lnTo>
                  <a:pt x="334" y="1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85" name="Freeform 42"/>
          <p:cNvSpPr>
            <a:spLocks noEditPoints="1"/>
          </p:cNvSpPr>
          <p:nvPr userDrawn="1"/>
        </p:nvSpPr>
        <p:spPr bwMode="auto">
          <a:xfrm>
            <a:off x="10416204" y="6628424"/>
            <a:ext cx="479865" cy="344233"/>
          </a:xfrm>
          <a:custGeom>
            <a:avLst/>
            <a:gdLst>
              <a:gd name="T0" fmla="*/ 285 w 305"/>
              <a:gd name="T1" fmla="*/ 0 h 219"/>
              <a:gd name="T2" fmla="*/ 19 w 305"/>
              <a:gd name="T3" fmla="*/ 0 h 219"/>
              <a:gd name="T4" fmla="*/ 0 w 305"/>
              <a:gd name="T5" fmla="*/ 20 h 219"/>
              <a:gd name="T6" fmla="*/ 0 w 305"/>
              <a:gd name="T7" fmla="*/ 219 h 219"/>
              <a:gd name="T8" fmla="*/ 112 w 305"/>
              <a:gd name="T9" fmla="*/ 219 h 219"/>
              <a:gd name="T10" fmla="*/ 112 w 305"/>
              <a:gd name="T11" fmla="*/ 157 h 219"/>
              <a:gd name="T12" fmla="*/ 193 w 305"/>
              <a:gd name="T13" fmla="*/ 157 h 219"/>
              <a:gd name="T14" fmla="*/ 193 w 305"/>
              <a:gd name="T15" fmla="*/ 219 h 219"/>
              <a:gd name="T16" fmla="*/ 305 w 305"/>
              <a:gd name="T17" fmla="*/ 219 h 219"/>
              <a:gd name="T18" fmla="*/ 305 w 305"/>
              <a:gd name="T19" fmla="*/ 20 h 219"/>
              <a:gd name="T20" fmla="*/ 285 w 305"/>
              <a:gd name="T21" fmla="*/ 0 h 219"/>
              <a:gd name="T22" fmla="*/ 97 w 305"/>
              <a:gd name="T23" fmla="*/ 187 h 219"/>
              <a:gd name="T24" fmla="*/ 29 w 305"/>
              <a:gd name="T25" fmla="*/ 187 h 219"/>
              <a:gd name="T26" fmla="*/ 29 w 305"/>
              <a:gd name="T27" fmla="*/ 156 h 219"/>
              <a:gd name="T28" fmla="*/ 97 w 305"/>
              <a:gd name="T29" fmla="*/ 156 h 219"/>
              <a:gd name="T30" fmla="*/ 97 w 305"/>
              <a:gd name="T31" fmla="*/ 187 h 219"/>
              <a:gd name="T32" fmla="*/ 97 w 305"/>
              <a:gd name="T33" fmla="*/ 125 h 219"/>
              <a:gd name="T34" fmla="*/ 29 w 305"/>
              <a:gd name="T35" fmla="*/ 125 h 219"/>
              <a:gd name="T36" fmla="*/ 29 w 305"/>
              <a:gd name="T37" fmla="*/ 94 h 219"/>
              <a:gd name="T38" fmla="*/ 97 w 305"/>
              <a:gd name="T39" fmla="*/ 94 h 219"/>
              <a:gd name="T40" fmla="*/ 97 w 305"/>
              <a:gd name="T41" fmla="*/ 125 h 219"/>
              <a:gd name="T42" fmla="*/ 97 w 305"/>
              <a:gd name="T43" fmla="*/ 62 h 219"/>
              <a:gd name="T44" fmla="*/ 29 w 305"/>
              <a:gd name="T45" fmla="*/ 62 h 219"/>
              <a:gd name="T46" fmla="*/ 29 w 305"/>
              <a:gd name="T47" fmla="*/ 32 h 219"/>
              <a:gd name="T48" fmla="*/ 97 w 305"/>
              <a:gd name="T49" fmla="*/ 32 h 219"/>
              <a:gd name="T50" fmla="*/ 97 w 305"/>
              <a:gd name="T51" fmla="*/ 62 h 219"/>
              <a:gd name="T52" fmla="*/ 194 w 305"/>
              <a:gd name="T53" fmla="*/ 125 h 219"/>
              <a:gd name="T54" fmla="*/ 112 w 305"/>
              <a:gd name="T55" fmla="*/ 125 h 219"/>
              <a:gd name="T56" fmla="*/ 112 w 305"/>
              <a:gd name="T57" fmla="*/ 94 h 219"/>
              <a:gd name="T58" fmla="*/ 194 w 305"/>
              <a:gd name="T59" fmla="*/ 94 h 219"/>
              <a:gd name="T60" fmla="*/ 194 w 305"/>
              <a:gd name="T61" fmla="*/ 125 h 219"/>
              <a:gd name="T62" fmla="*/ 194 w 305"/>
              <a:gd name="T63" fmla="*/ 62 h 219"/>
              <a:gd name="T64" fmla="*/ 112 w 305"/>
              <a:gd name="T65" fmla="*/ 62 h 219"/>
              <a:gd name="T66" fmla="*/ 112 w 305"/>
              <a:gd name="T67" fmla="*/ 32 h 219"/>
              <a:gd name="T68" fmla="*/ 194 w 305"/>
              <a:gd name="T69" fmla="*/ 32 h 219"/>
              <a:gd name="T70" fmla="*/ 194 w 305"/>
              <a:gd name="T71" fmla="*/ 62 h 219"/>
              <a:gd name="T72" fmla="*/ 275 w 305"/>
              <a:gd name="T73" fmla="*/ 187 h 219"/>
              <a:gd name="T74" fmla="*/ 209 w 305"/>
              <a:gd name="T75" fmla="*/ 187 h 219"/>
              <a:gd name="T76" fmla="*/ 209 w 305"/>
              <a:gd name="T77" fmla="*/ 156 h 219"/>
              <a:gd name="T78" fmla="*/ 275 w 305"/>
              <a:gd name="T79" fmla="*/ 156 h 219"/>
              <a:gd name="T80" fmla="*/ 275 w 305"/>
              <a:gd name="T81" fmla="*/ 187 h 219"/>
              <a:gd name="T82" fmla="*/ 275 w 305"/>
              <a:gd name="T83" fmla="*/ 125 h 219"/>
              <a:gd name="T84" fmla="*/ 209 w 305"/>
              <a:gd name="T85" fmla="*/ 125 h 219"/>
              <a:gd name="T86" fmla="*/ 209 w 305"/>
              <a:gd name="T87" fmla="*/ 94 h 219"/>
              <a:gd name="T88" fmla="*/ 275 w 305"/>
              <a:gd name="T89" fmla="*/ 94 h 219"/>
              <a:gd name="T90" fmla="*/ 275 w 305"/>
              <a:gd name="T91" fmla="*/ 125 h 219"/>
              <a:gd name="T92" fmla="*/ 275 w 305"/>
              <a:gd name="T93" fmla="*/ 62 h 219"/>
              <a:gd name="T94" fmla="*/ 209 w 305"/>
              <a:gd name="T95" fmla="*/ 62 h 219"/>
              <a:gd name="T96" fmla="*/ 209 w 305"/>
              <a:gd name="T97" fmla="*/ 32 h 219"/>
              <a:gd name="T98" fmla="*/ 275 w 305"/>
              <a:gd name="T99" fmla="*/ 32 h 219"/>
              <a:gd name="T100" fmla="*/ 275 w 305"/>
              <a:gd name="T101" fmla="*/ 62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5" h="219">
                <a:moveTo>
                  <a:pt x="285" y="0"/>
                </a:moveTo>
                <a:cubicBezTo>
                  <a:pt x="19" y="0"/>
                  <a:pt x="19" y="0"/>
                  <a:pt x="19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19"/>
                  <a:pt x="0" y="219"/>
                  <a:pt x="0" y="219"/>
                </a:cubicBezTo>
                <a:cubicBezTo>
                  <a:pt x="112" y="219"/>
                  <a:pt x="112" y="219"/>
                  <a:pt x="112" y="219"/>
                </a:cubicBezTo>
                <a:cubicBezTo>
                  <a:pt x="112" y="157"/>
                  <a:pt x="112" y="157"/>
                  <a:pt x="112" y="157"/>
                </a:cubicBezTo>
                <a:cubicBezTo>
                  <a:pt x="193" y="157"/>
                  <a:pt x="193" y="157"/>
                  <a:pt x="193" y="157"/>
                </a:cubicBezTo>
                <a:cubicBezTo>
                  <a:pt x="193" y="219"/>
                  <a:pt x="193" y="219"/>
                  <a:pt x="193" y="219"/>
                </a:cubicBezTo>
                <a:cubicBezTo>
                  <a:pt x="305" y="219"/>
                  <a:pt x="305" y="219"/>
                  <a:pt x="305" y="219"/>
                </a:cubicBezTo>
                <a:cubicBezTo>
                  <a:pt x="305" y="20"/>
                  <a:pt x="305" y="20"/>
                  <a:pt x="305" y="20"/>
                </a:cubicBezTo>
                <a:cubicBezTo>
                  <a:pt x="305" y="9"/>
                  <a:pt x="296" y="0"/>
                  <a:pt x="285" y="0"/>
                </a:cubicBezTo>
                <a:close/>
                <a:moveTo>
                  <a:pt x="97" y="187"/>
                </a:moveTo>
                <a:cubicBezTo>
                  <a:pt x="29" y="187"/>
                  <a:pt x="29" y="187"/>
                  <a:pt x="29" y="187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97" y="156"/>
                  <a:pt x="97" y="156"/>
                  <a:pt x="97" y="156"/>
                </a:cubicBezTo>
                <a:lnTo>
                  <a:pt x="97" y="187"/>
                </a:lnTo>
                <a:close/>
                <a:moveTo>
                  <a:pt x="97" y="125"/>
                </a:moveTo>
                <a:cubicBezTo>
                  <a:pt x="29" y="125"/>
                  <a:pt x="29" y="125"/>
                  <a:pt x="29" y="125"/>
                </a:cubicBezTo>
                <a:cubicBezTo>
                  <a:pt x="29" y="94"/>
                  <a:pt x="29" y="94"/>
                  <a:pt x="29" y="94"/>
                </a:cubicBezTo>
                <a:cubicBezTo>
                  <a:pt x="97" y="94"/>
                  <a:pt x="97" y="94"/>
                  <a:pt x="97" y="94"/>
                </a:cubicBezTo>
                <a:lnTo>
                  <a:pt x="97" y="125"/>
                </a:lnTo>
                <a:close/>
                <a:moveTo>
                  <a:pt x="97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9" y="32"/>
                  <a:pt x="29" y="32"/>
                  <a:pt x="29" y="32"/>
                </a:cubicBezTo>
                <a:cubicBezTo>
                  <a:pt x="97" y="32"/>
                  <a:pt x="97" y="32"/>
                  <a:pt x="97" y="32"/>
                </a:cubicBezTo>
                <a:lnTo>
                  <a:pt x="97" y="62"/>
                </a:lnTo>
                <a:close/>
                <a:moveTo>
                  <a:pt x="194" y="125"/>
                </a:moveTo>
                <a:cubicBezTo>
                  <a:pt x="112" y="125"/>
                  <a:pt x="112" y="125"/>
                  <a:pt x="112" y="125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194" y="94"/>
                  <a:pt x="194" y="94"/>
                  <a:pt x="194" y="94"/>
                </a:cubicBezTo>
                <a:lnTo>
                  <a:pt x="194" y="125"/>
                </a:lnTo>
                <a:close/>
                <a:moveTo>
                  <a:pt x="194" y="62"/>
                </a:moveTo>
                <a:cubicBezTo>
                  <a:pt x="112" y="62"/>
                  <a:pt x="112" y="62"/>
                  <a:pt x="112" y="6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94" y="32"/>
                  <a:pt x="194" y="32"/>
                  <a:pt x="194" y="32"/>
                </a:cubicBezTo>
                <a:lnTo>
                  <a:pt x="194" y="62"/>
                </a:lnTo>
                <a:close/>
                <a:moveTo>
                  <a:pt x="275" y="187"/>
                </a:moveTo>
                <a:cubicBezTo>
                  <a:pt x="209" y="187"/>
                  <a:pt x="209" y="187"/>
                  <a:pt x="209" y="187"/>
                </a:cubicBezTo>
                <a:cubicBezTo>
                  <a:pt x="209" y="156"/>
                  <a:pt x="209" y="156"/>
                  <a:pt x="209" y="156"/>
                </a:cubicBezTo>
                <a:cubicBezTo>
                  <a:pt x="275" y="156"/>
                  <a:pt x="275" y="156"/>
                  <a:pt x="275" y="156"/>
                </a:cubicBezTo>
                <a:lnTo>
                  <a:pt x="275" y="187"/>
                </a:lnTo>
                <a:close/>
                <a:moveTo>
                  <a:pt x="275" y="125"/>
                </a:moveTo>
                <a:cubicBezTo>
                  <a:pt x="209" y="125"/>
                  <a:pt x="209" y="125"/>
                  <a:pt x="209" y="125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75" y="94"/>
                  <a:pt x="275" y="94"/>
                  <a:pt x="275" y="94"/>
                </a:cubicBezTo>
                <a:lnTo>
                  <a:pt x="275" y="125"/>
                </a:lnTo>
                <a:close/>
                <a:moveTo>
                  <a:pt x="275" y="62"/>
                </a:moveTo>
                <a:cubicBezTo>
                  <a:pt x="209" y="62"/>
                  <a:pt x="209" y="62"/>
                  <a:pt x="209" y="62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75" y="32"/>
                  <a:pt x="275" y="32"/>
                  <a:pt x="275" y="32"/>
                </a:cubicBezTo>
                <a:lnTo>
                  <a:pt x="275" y="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97" name="Freeform 9"/>
          <p:cNvSpPr>
            <a:spLocks/>
          </p:cNvSpPr>
          <p:nvPr userDrawn="1"/>
        </p:nvSpPr>
        <p:spPr bwMode="auto">
          <a:xfrm>
            <a:off x="10466823" y="2212063"/>
            <a:ext cx="378626" cy="422751"/>
          </a:xfrm>
          <a:custGeom>
            <a:avLst/>
            <a:gdLst>
              <a:gd name="T0" fmla="*/ 140 w 186"/>
              <a:gd name="T1" fmla="*/ 0 h 207"/>
              <a:gd name="T2" fmla="*/ 93 w 186"/>
              <a:gd name="T3" fmla="*/ 17 h 207"/>
              <a:gd name="T4" fmla="*/ 47 w 186"/>
              <a:gd name="T5" fmla="*/ 0 h 207"/>
              <a:gd name="T6" fmla="*/ 0 w 186"/>
              <a:gd name="T7" fmla="*/ 61 h 207"/>
              <a:gd name="T8" fmla="*/ 24 w 186"/>
              <a:gd name="T9" fmla="*/ 127 h 207"/>
              <a:gd name="T10" fmla="*/ 66 w 186"/>
              <a:gd name="T11" fmla="*/ 204 h 207"/>
              <a:gd name="T12" fmla="*/ 69 w 186"/>
              <a:gd name="T13" fmla="*/ 166 h 207"/>
              <a:gd name="T14" fmla="*/ 93 w 186"/>
              <a:gd name="T15" fmla="*/ 130 h 207"/>
              <a:gd name="T16" fmla="*/ 117 w 186"/>
              <a:gd name="T17" fmla="*/ 166 h 207"/>
              <a:gd name="T18" fmla="*/ 121 w 186"/>
              <a:gd name="T19" fmla="*/ 204 h 207"/>
              <a:gd name="T20" fmla="*/ 162 w 186"/>
              <a:gd name="T21" fmla="*/ 127 h 207"/>
              <a:gd name="T22" fmla="*/ 186 w 186"/>
              <a:gd name="T23" fmla="*/ 61 h 207"/>
              <a:gd name="T24" fmla="*/ 140 w 186"/>
              <a:gd name="T25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6" h="207">
                <a:moveTo>
                  <a:pt x="140" y="0"/>
                </a:moveTo>
                <a:cubicBezTo>
                  <a:pt x="121" y="0"/>
                  <a:pt x="104" y="17"/>
                  <a:pt x="93" y="17"/>
                </a:cubicBezTo>
                <a:cubicBezTo>
                  <a:pt x="83" y="17"/>
                  <a:pt x="65" y="0"/>
                  <a:pt x="47" y="0"/>
                </a:cubicBezTo>
                <a:cubicBezTo>
                  <a:pt x="28" y="0"/>
                  <a:pt x="0" y="30"/>
                  <a:pt x="0" y="61"/>
                </a:cubicBezTo>
                <a:cubicBezTo>
                  <a:pt x="0" y="92"/>
                  <a:pt x="21" y="102"/>
                  <a:pt x="24" y="127"/>
                </a:cubicBezTo>
                <a:cubicBezTo>
                  <a:pt x="29" y="154"/>
                  <a:pt x="52" y="207"/>
                  <a:pt x="66" y="204"/>
                </a:cubicBezTo>
                <a:cubicBezTo>
                  <a:pt x="75" y="203"/>
                  <a:pt x="70" y="184"/>
                  <a:pt x="69" y="166"/>
                </a:cubicBezTo>
                <a:cubicBezTo>
                  <a:pt x="68" y="144"/>
                  <a:pt x="80" y="130"/>
                  <a:pt x="93" y="130"/>
                </a:cubicBezTo>
                <a:cubicBezTo>
                  <a:pt x="106" y="130"/>
                  <a:pt x="118" y="144"/>
                  <a:pt x="117" y="166"/>
                </a:cubicBezTo>
                <a:cubicBezTo>
                  <a:pt x="116" y="184"/>
                  <a:pt x="112" y="203"/>
                  <a:pt x="121" y="204"/>
                </a:cubicBezTo>
                <a:cubicBezTo>
                  <a:pt x="134" y="207"/>
                  <a:pt x="157" y="154"/>
                  <a:pt x="162" y="127"/>
                </a:cubicBezTo>
                <a:cubicBezTo>
                  <a:pt x="166" y="102"/>
                  <a:pt x="186" y="92"/>
                  <a:pt x="186" y="61"/>
                </a:cubicBezTo>
                <a:cubicBezTo>
                  <a:pt x="186" y="30"/>
                  <a:pt x="158" y="0"/>
                  <a:pt x="1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41" name="Group 240"/>
          <p:cNvGrpSpPr/>
          <p:nvPr userDrawn="1"/>
        </p:nvGrpSpPr>
        <p:grpSpPr>
          <a:xfrm>
            <a:off x="9486123" y="3435784"/>
            <a:ext cx="358698" cy="511002"/>
            <a:chOff x="7158038" y="3665538"/>
            <a:chExt cx="400050" cy="569913"/>
          </a:xfrm>
          <a:solidFill>
            <a:schemeClr val="accent3"/>
          </a:solidFill>
        </p:grpSpPr>
        <p:sp>
          <p:nvSpPr>
            <p:cNvPr id="242" name="Freeform 57"/>
            <p:cNvSpPr>
              <a:spLocks noEditPoints="1"/>
            </p:cNvSpPr>
            <p:nvPr/>
          </p:nvSpPr>
          <p:spPr bwMode="auto">
            <a:xfrm>
              <a:off x="7158038" y="3665538"/>
              <a:ext cx="400050" cy="569913"/>
            </a:xfrm>
            <a:custGeom>
              <a:avLst/>
              <a:gdLst>
                <a:gd name="T0" fmla="*/ 173 w 176"/>
                <a:gd name="T1" fmla="*/ 135 h 251"/>
                <a:gd name="T2" fmla="*/ 93 w 176"/>
                <a:gd name="T3" fmla="*/ 171 h 251"/>
                <a:gd name="T4" fmla="*/ 111 w 176"/>
                <a:gd name="T5" fmla="*/ 176 h 251"/>
                <a:gd name="T6" fmla="*/ 123 w 176"/>
                <a:gd name="T7" fmla="*/ 171 h 251"/>
                <a:gd name="T8" fmla="*/ 80 w 176"/>
                <a:gd name="T9" fmla="*/ 189 h 251"/>
                <a:gd name="T10" fmla="*/ 43 w 176"/>
                <a:gd name="T11" fmla="*/ 164 h 251"/>
                <a:gd name="T12" fmla="*/ 73 w 176"/>
                <a:gd name="T13" fmla="*/ 89 h 251"/>
                <a:gd name="T14" fmla="*/ 82 w 176"/>
                <a:gd name="T15" fmla="*/ 109 h 251"/>
                <a:gd name="T16" fmla="*/ 134 w 176"/>
                <a:gd name="T17" fmla="*/ 86 h 251"/>
                <a:gd name="T18" fmla="*/ 117 w 176"/>
                <a:gd name="T19" fmla="*/ 48 h 251"/>
                <a:gd name="T20" fmla="*/ 94 w 176"/>
                <a:gd name="T21" fmla="*/ 26 h 251"/>
                <a:gd name="T22" fmla="*/ 87 w 176"/>
                <a:gd name="T23" fmla="*/ 8 h 251"/>
                <a:gd name="T24" fmla="*/ 82 w 176"/>
                <a:gd name="T25" fmla="*/ 7 h 251"/>
                <a:gd name="T26" fmla="*/ 78 w 176"/>
                <a:gd name="T27" fmla="*/ 9 h 251"/>
                <a:gd name="T28" fmla="*/ 75 w 176"/>
                <a:gd name="T29" fmla="*/ 2 h 251"/>
                <a:gd name="T30" fmla="*/ 71 w 176"/>
                <a:gd name="T31" fmla="*/ 0 h 251"/>
                <a:gd name="T32" fmla="*/ 59 w 176"/>
                <a:gd name="T33" fmla="*/ 6 h 251"/>
                <a:gd name="T34" fmla="*/ 58 w 176"/>
                <a:gd name="T35" fmla="*/ 9 h 251"/>
                <a:gd name="T36" fmla="*/ 61 w 176"/>
                <a:gd name="T37" fmla="*/ 16 h 251"/>
                <a:gd name="T38" fmla="*/ 56 w 176"/>
                <a:gd name="T39" fmla="*/ 18 h 251"/>
                <a:gd name="T40" fmla="*/ 55 w 176"/>
                <a:gd name="T41" fmla="*/ 23 h 251"/>
                <a:gd name="T42" fmla="*/ 63 w 176"/>
                <a:gd name="T43" fmla="*/ 40 h 251"/>
                <a:gd name="T44" fmla="*/ 65 w 176"/>
                <a:gd name="T45" fmla="*/ 72 h 251"/>
                <a:gd name="T46" fmla="*/ 66 w 176"/>
                <a:gd name="T47" fmla="*/ 75 h 251"/>
                <a:gd name="T48" fmla="*/ 16 w 176"/>
                <a:gd name="T49" fmla="*/ 172 h 251"/>
                <a:gd name="T50" fmla="*/ 59 w 176"/>
                <a:gd name="T51" fmla="*/ 214 h 251"/>
                <a:gd name="T52" fmla="*/ 48 w 176"/>
                <a:gd name="T53" fmla="*/ 237 h 251"/>
                <a:gd name="T54" fmla="*/ 44 w 176"/>
                <a:gd name="T55" fmla="*/ 237 h 251"/>
                <a:gd name="T56" fmla="*/ 30 w 176"/>
                <a:gd name="T57" fmla="*/ 251 h 251"/>
                <a:gd name="T58" fmla="*/ 131 w 176"/>
                <a:gd name="T59" fmla="*/ 251 h 251"/>
                <a:gd name="T60" fmla="*/ 117 w 176"/>
                <a:gd name="T61" fmla="*/ 237 h 251"/>
                <a:gd name="T62" fmla="*/ 113 w 176"/>
                <a:gd name="T63" fmla="*/ 237 h 251"/>
                <a:gd name="T64" fmla="*/ 101 w 176"/>
                <a:gd name="T65" fmla="*/ 213 h 251"/>
                <a:gd name="T66" fmla="*/ 150 w 176"/>
                <a:gd name="T67" fmla="*/ 158 h 251"/>
                <a:gd name="T68" fmla="*/ 165 w 176"/>
                <a:gd name="T69" fmla="*/ 151 h 251"/>
                <a:gd name="T70" fmla="*/ 173 w 176"/>
                <a:gd name="T71" fmla="*/ 135 h 251"/>
                <a:gd name="T72" fmla="*/ 80 w 176"/>
                <a:gd name="T73" fmla="*/ 237 h 251"/>
                <a:gd name="T74" fmla="*/ 70 w 176"/>
                <a:gd name="T75" fmla="*/ 226 h 251"/>
                <a:gd name="T76" fmla="*/ 80 w 176"/>
                <a:gd name="T77" fmla="*/ 216 h 251"/>
                <a:gd name="T78" fmla="*/ 91 w 176"/>
                <a:gd name="T79" fmla="*/ 226 h 251"/>
                <a:gd name="T80" fmla="*/ 80 w 176"/>
                <a:gd name="T81" fmla="*/ 23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251">
                  <a:moveTo>
                    <a:pt x="173" y="135"/>
                  </a:moveTo>
                  <a:cubicBezTo>
                    <a:pt x="93" y="171"/>
                    <a:pt x="93" y="171"/>
                    <a:pt x="93" y="171"/>
                  </a:cubicBezTo>
                  <a:cubicBezTo>
                    <a:pt x="96" y="177"/>
                    <a:pt x="104" y="179"/>
                    <a:pt x="111" y="176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5" y="179"/>
                    <a:pt x="101" y="189"/>
                    <a:pt x="80" y="189"/>
                  </a:cubicBezTo>
                  <a:cubicBezTo>
                    <a:pt x="64" y="189"/>
                    <a:pt x="47" y="178"/>
                    <a:pt x="43" y="164"/>
                  </a:cubicBezTo>
                  <a:cubicBezTo>
                    <a:pt x="32" y="131"/>
                    <a:pt x="59" y="101"/>
                    <a:pt x="73" y="89"/>
                  </a:cubicBezTo>
                  <a:cubicBezTo>
                    <a:pt x="75" y="94"/>
                    <a:pt x="78" y="100"/>
                    <a:pt x="82" y="109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24" y="63"/>
                    <a:pt x="122" y="59"/>
                    <a:pt x="117" y="48"/>
                  </a:cubicBezTo>
                  <a:cubicBezTo>
                    <a:pt x="112" y="38"/>
                    <a:pt x="102" y="30"/>
                    <a:pt x="94" y="26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7"/>
                    <a:pt x="84" y="6"/>
                    <a:pt x="82" y="7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0"/>
                    <a:pt x="73" y="0"/>
                    <a:pt x="71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7"/>
                    <a:pt x="57" y="8"/>
                    <a:pt x="58" y="9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5" y="19"/>
                    <a:pt x="54" y="21"/>
                    <a:pt x="55" y="23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1" y="49"/>
                    <a:pt x="60" y="62"/>
                    <a:pt x="65" y="72"/>
                  </a:cubicBezTo>
                  <a:cubicBezTo>
                    <a:pt x="65" y="73"/>
                    <a:pt x="66" y="74"/>
                    <a:pt x="66" y="75"/>
                  </a:cubicBezTo>
                  <a:cubicBezTo>
                    <a:pt x="49" y="85"/>
                    <a:pt x="0" y="120"/>
                    <a:pt x="16" y="172"/>
                  </a:cubicBezTo>
                  <a:cubicBezTo>
                    <a:pt x="23" y="192"/>
                    <a:pt x="39" y="207"/>
                    <a:pt x="59" y="214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44" y="237"/>
                    <a:pt x="44" y="237"/>
                    <a:pt x="44" y="237"/>
                  </a:cubicBezTo>
                  <a:cubicBezTo>
                    <a:pt x="36" y="237"/>
                    <a:pt x="30" y="243"/>
                    <a:pt x="30" y="251"/>
                  </a:cubicBezTo>
                  <a:cubicBezTo>
                    <a:pt x="131" y="251"/>
                    <a:pt x="131" y="251"/>
                    <a:pt x="131" y="251"/>
                  </a:cubicBezTo>
                  <a:cubicBezTo>
                    <a:pt x="131" y="243"/>
                    <a:pt x="125" y="237"/>
                    <a:pt x="117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01" y="213"/>
                    <a:pt x="101" y="213"/>
                    <a:pt x="101" y="213"/>
                  </a:cubicBezTo>
                  <a:cubicBezTo>
                    <a:pt x="119" y="207"/>
                    <a:pt x="141" y="191"/>
                    <a:pt x="150" y="15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72" y="148"/>
                    <a:pt x="176" y="141"/>
                    <a:pt x="173" y="135"/>
                  </a:cubicBezTo>
                  <a:close/>
                  <a:moveTo>
                    <a:pt x="80" y="237"/>
                  </a:moveTo>
                  <a:cubicBezTo>
                    <a:pt x="75" y="237"/>
                    <a:pt x="70" y="232"/>
                    <a:pt x="70" y="226"/>
                  </a:cubicBezTo>
                  <a:cubicBezTo>
                    <a:pt x="70" y="220"/>
                    <a:pt x="75" y="216"/>
                    <a:pt x="80" y="216"/>
                  </a:cubicBezTo>
                  <a:cubicBezTo>
                    <a:pt x="86" y="216"/>
                    <a:pt x="91" y="220"/>
                    <a:pt x="91" y="226"/>
                  </a:cubicBezTo>
                  <a:cubicBezTo>
                    <a:pt x="91" y="232"/>
                    <a:pt x="86" y="237"/>
                    <a:pt x="80" y="2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3" name="Freeform 58"/>
            <p:cNvSpPr>
              <a:spLocks/>
            </p:cNvSpPr>
            <p:nvPr/>
          </p:nvSpPr>
          <p:spPr bwMode="auto">
            <a:xfrm>
              <a:off x="7346950" y="3878263"/>
              <a:ext cx="153988" cy="122238"/>
            </a:xfrm>
            <a:custGeom>
              <a:avLst/>
              <a:gdLst>
                <a:gd name="T0" fmla="*/ 1 w 68"/>
                <a:gd name="T1" fmla="*/ 29 h 54"/>
                <a:gd name="T2" fmla="*/ 8 w 68"/>
                <a:gd name="T3" fmla="*/ 44 h 54"/>
                <a:gd name="T4" fmla="*/ 12 w 68"/>
                <a:gd name="T5" fmla="*/ 46 h 54"/>
                <a:gd name="T6" fmla="*/ 15 w 68"/>
                <a:gd name="T7" fmla="*/ 52 h 54"/>
                <a:gd name="T8" fmla="*/ 20 w 68"/>
                <a:gd name="T9" fmla="*/ 54 h 54"/>
                <a:gd name="T10" fmla="*/ 66 w 68"/>
                <a:gd name="T11" fmla="*/ 33 h 54"/>
                <a:gd name="T12" fmla="*/ 68 w 68"/>
                <a:gd name="T13" fmla="*/ 28 h 54"/>
                <a:gd name="T14" fmla="*/ 65 w 68"/>
                <a:gd name="T15" fmla="*/ 22 h 54"/>
                <a:gd name="T16" fmla="*/ 67 w 68"/>
                <a:gd name="T17" fmla="*/ 17 h 54"/>
                <a:gd name="T18" fmla="*/ 60 w 68"/>
                <a:gd name="T19" fmla="*/ 3 h 54"/>
                <a:gd name="T20" fmla="*/ 55 w 68"/>
                <a:gd name="T21" fmla="*/ 1 h 54"/>
                <a:gd name="T22" fmla="*/ 3 w 68"/>
                <a:gd name="T23" fmla="*/ 25 h 54"/>
                <a:gd name="T24" fmla="*/ 1 w 68"/>
                <a:gd name="T25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54">
                  <a:moveTo>
                    <a:pt x="1" y="29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9" y="46"/>
                    <a:pt x="11" y="47"/>
                    <a:pt x="12" y="46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4"/>
                    <a:pt x="18" y="54"/>
                    <a:pt x="20" y="5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8" y="32"/>
                    <a:pt x="68" y="30"/>
                    <a:pt x="68" y="28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7" y="21"/>
                    <a:pt x="67" y="19"/>
                    <a:pt x="67" y="17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1"/>
                    <a:pt x="57" y="0"/>
                    <a:pt x="55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 userDrawn="1"/>
        </p:nvGrpSpPr>
        <p:grpSpPr>
          <a:xfrm>
            <a:off x="10440491" y="4168777"/>
            <a:ext cx="431291" cy="370084"/>
            <a:chOff x="3756025" y="4868863"/>
            <a:chExt cx="481013" cy="412750"/>
          </a:xfrm>
          <a:solidFill>
            <a:schemeClr val="accent3"/>
          </a:solidFill>
        </p:grpSpPr>
        <p:sp>
          <p:nvSpPr>
            <p:cNvPr id="245" name="Freeform 62"/>
            <p:cNvSpPr>
              <a:spLocks/>
            </p:cNvSpPr>
            <p:nvPr/>
          </p:nvSpPr>
          <p:spPr bwMode="auto">
            <a:xfrm>
              <a:off x="3756025" y="4868863"/>
              <a:ext cx="481013" cy="269875"/>
            </a:xfrm>
            <a:custGeom>
              <a:avLst/>
              <a:gdLst>
                <a:gd name="T0" fmla="*/ 48 w 212"/>
                <a:gd name="T1" fmla="*/ 87 h 119"/>
                <a:gd name="T2" fmla="*/ 59 w 212"/>
                <a:gd name="T3" fmla="*/ 71 h 119"/>
                <a:gd name="T4" fmla="*/ 69 w 212"/>
                <a:gd name="T5" fmla="*/ 93 h 119"/>
                <a:gd name="T6" fmla="*/ 94 w 212"/>
                <a:gd name="T7" fmla="*/ 39 h 119"/>
                <a:gd name="T8" fmla="*/ 117 w 212"/>
                <a:gd name="T9" fmla="*/ 119 h 119"/>
                <a:gd name="T10" fmla="*/ 138 w 212"/>
                <a:gd name="T11" fmla="*/ 56 h 119"/>
                <a:gd name="T12" fmla="*/ 150 w 212"/>
                <a:gd name="T13" fmla="*/ 87 h 119"/>
                <a:gd name="T14" fmla="*/ 208 w 212"/>
                <a:gd name="T15" fmla="*/ 87 h 119"/>
                <a:gd name="T16" fmla="*/ 212 w 212"/>
                <a:gd name="T17" fmla="*/ 61 h 119"/>
                <a:gd name="T18" fmla="*/ 151 w 212"/>
                <a:gd name="T19" fmla="*/ 0 h 119"/>
                <a:gd name="T20" fmla="*/ 106 w 212"/>
                <a:gd name="T21" fmla="*/ 21 h 119"/>
                <a:gd name="T22" fmla="*/ 60 w 212"/>
                <a:gd name="T23" fmla="*/ 0 h 119"/>
                <a:gd name="T24" fmla="*/ 0 w 212"/>
                <a:gd name="T25" fmla="*/ 61 h 119"/>
                <a:gd name="T26" fmla="*/ 4 w 212"/>
                <a:gd name="T27" fmla="*/ 87 h 119"/>
                <a:gd name="T28" fmla="*/ 48 w 212"/>
                <a:gd name="T29" fmla="*/ 8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119">
                  <a:moveTo>
                    <a:pt x="48" y="87"/>
                  </a:moveTo>
                  <a:cubicBezTo>
                    <a:pt x="59" y="71"/>
                    <a:pt x="59" y="71"/>
                    <a:pt x="59" y="71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17" y="119"/>
                    <a:pt x="117" y="119"/>
                    <a:pt x="117" y="119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150" y="87"/>
                    <a:pt x="150" y="87"/>
                    <a:pt x="150" y="87"/>
                  </a:cubicBezTo>
                  <a:cubicBezTo>
                    <a:pt x="208" y="87"/>
                    <a:pt x="208" y="87"/>
                    <a:pt x="208" y="87"/>
                  </a:cubicBezTo>
                  <a:cubicBezTo>
                    <a:pt x="210" y="78"/>
                    <a:pt x="212" y="69"/>
                    <a:pt x="212" y="61"/>
                  </a:cubicBezTo>
                  <a:cubicBezTo>
                    <a:pt x="212" y="28"/>
                    <a:pt x="185" y="0"/>
                    <a:pt x="151" y="0"/>
                  </a:cubicBezTo>
                  <a:cubicBezTo>
                    <a:pt x="133" y="0"/>
                    <a:pt x="117" y="8"/>
                    <a:pt x="106" y="21"/>
                  </a:cubicBezTo>
                  <a:cubicBezTo>
                    <a:pt x="95" y="8"/>
                    <a:pt x="78" y="0"/>
                    <a:pt x="60" y="0"/>
                  </a:cubicBezTo>
                  <a:cubicBezTo>
                    <a:pt x="27" y="0"/>
                    <a:pt x="0" y="28"/>
                    <a:pt x="0" y="61"/>
                  </a:cubicBezTo>
                  <a:cubicBezTo>
                    <a:pt x="0" y="69"/>
                    <a:pt x="1" y="78"/>
                    <a:pt x="4" y="87"/>
                  </a:cubicBezTo>
                  <a:lnTo>
                    <a:pt x="48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6" name="Freeform 63"/>
            <p:cNvSpPr>
              <a:spLocks/>
            </p:cNvSpPr>
            <p:nvPr/>
          </p:nvSpPr>
          <p:spPr bwMode="auto">
            <a:xfrm>
              <a:off x="3770313" y="5006975"/>
              <a:ext cx="450850" cy="274638"/>
            </a:xfrm>
            <a:custGeom>
              <a:avLst/>
              <a:gdLst>
                <a:gd name="T0" fmla="*/ 138 w 199"/>
                <a:gd name="T1" fmla="*/ 34 h 121"/>
                <a:gd name="T2" fmla="*/ 132 w 199"/>
                <a:gd name="T3" fmla="*/ 18 h 121"/>
                <a:gd name="T4" fmla="*/ 110 w 199"/>
                <a:gd name="T5" fmla="*/ 84 h 121"/>
                <a:gd name="T6" fmla="*/ 86 w 199"/>
                <a:gd name="T7" fmla="*/ 0 h 121"/>
                <a:gd name="T8" fmla="*/ 63 w 199"/>
                <a:gd name="T9" fmla="*/ 51 h 121"/>
                <a:gd name="T10" fmla="*/ 52 w 199"/>
                <a:gd name="T11" fmla="*/ 26 h 121"/>
                <a:gd name="T12" fmla="*/ 46 w 199"/>
                <a:gd name="T13" fmla="*/ 34 h 121"/>
                <a:gd name="T14" fmla="*/ 0 w 199"/>
                <a:gd name="T15" fmla="*/ 34 h 121"/>
                <a:gd name="T16" fmla="*/ 100 w 199"/>
                <a:gd name="T17" fmla="*/ 121 h 121"/>
                <a:gd name="T18" fmla="*/ 199 w 199"/>
                <a:gd name="T19" fmla="*/ 34 h 121"/>
                <a:gd name="T20" fmla="*/ 138 w 199"/>
                <a:gd name="T21" fmla="*/ 3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21">
                  <a:moveTo>
                    <a:pt x="138" y="34"/>
                  </a:moveTo>
                  <a:cubicBezTo>
                    <a:pt x="132" y="18"/>
                    <a:pt x="132" y="18"/>
                    <a:pt x="132" y="18"/>
                  </a:cubicBezTo>
                  <a:cubicBezTo>
                    <a:pt x="110" y="84"/>
                    <a:pt x="110" y="84"/>
                    <a:pt x="110" y="8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2" y="65"/>
                    <a:pt x="41" y="102"/>
                    <a:pt x="100" y="121"/>
                  </a:cubicBezTo>
                  <a:cubicBezTo>
                    <a:pt x="158" y="102"/>
                    <a:pt x="187" y="65"/>
                    <a:pt x="199" y="34"/>
                  </a:cubicBezTo>
                  <a:lnTo>
                    <a:pt x="138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60" name="Group 259"/>
          <p:cNvGrpSpPr/>
          <p:nvPr userDrawn="1"/>
        </p:nvGrpSpPr>
        <p:grpSpPr>
          <a:xfrm>
            <a:off x="10417004" y="2836219"/>
            <a:ext cx="478264" cy="478264"/>
            <a:chOff x="5949950" y="4537075"/>
            <a:chExt cx="533400" cy="533400"/>
          </a:xfrm>
          <a:solidFill>
            <a:schemeClr val="accent3"/>
          </a:solidFill>
        </p:grpSpPr>
        <p:sp>
          <p:nvSpPr>
            <p:cNvPr id="261" name="Freeform 83"/>
            <p:cNvSpPr>
              <a:spLocks noEditPoints="1"/>
            </p:cNvSpPr>
            <p:nvPr/>
          </p:nvSpPr>
          <p:spPr bwMode="auto">
            <a:xfrm>
              <a:off x="5949950" y="4537075"/>
              <a:ext cx="533400" cy="533400"/>
            </a:xfrm>
            <a:custGeom>
              <a:avLst/>
              <a:gdLst>
                <a:gd name="T0" fmla="*/ 118 w 235"/>
                <a:gd name="T1" fmla="*/ 235 h 235"/>
                <a:gd name="T2" fmla="*/ 0 w 235"/>
                <a:gd name="T3" fmla="*/ 117 h 235"/>
                <a:gd name="T4" fmla="*/ 118 w 235"/>
                <a:gd name="T5" fmla="*/ 0 h 235"/>
                <a:gd name="T6" fmla="*/ 235 w 235"/>
                <a:gd name="T7" fmla="*/ 117 h 235"/>
                <a:gd name="T8" fmla="*/ 118 w 235"/>
                <a:gd name="T9" fmla="*/ 235 h 235"/>
                <a:gd name="T10" fmla="*/ 118 w 235"/>
                <a:gd name="T11" fmla="*/ 12 h 235"/>
                <a:gd name="T12" fmla="*/ 12 w 235"/>
                <a:gd name="T13" fmla="*/ 117 h 235"/>
                <a:gd name="T14" fmla="*/ 118 w 235"/>
                <a:gd name="T15" fmla="*/ 223 h 235"/>
                <a:gd name="T16" fmla="*/ 223 w 235"/>
                <a:gd name="T17" fmla="*/ 117 h 235"/>
                <a:gd name="T18" fmla="*/ 118 w 235"/>
                <a:gd name="T19" fmla="*/ 1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5">
                  <a:moveTo>
                    <a:pt x="118" y="235"/>
                  </a:moveTo>
                  <a:cubicBezTo>
                    <a:pt x="53" y="235"/>
                    <a:pt x="0" y="182"/>
                    <a:pt x="0" y="117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5" y="53"/>
                    <a:pt x="235" y="117"/>
                  </a:cubicBezTo>
                  <a:cubicBezTo>
                    <a:pt x="235" y="182"/>
                    <a:pt x="183" y="235"/>
                    <a:pt x="118" y="235"/>
                  </a:cubicBezTo>
                  <a:close/>
                  <a:moveTo>
                    <a:pt x="118" y="12"/>
                  </a:moveTo>
                  <a:cubicBezTo>
                    <a:pt x="60" y="12"/>
                    <a:pt x="12" y="59"/>
                    <a:pt x="12" y="117"/>
                  </a:cubicBezTo>
                  <a:cubicBezTo>
                    <a:pt x="12" y="176"/>
                    <a:pt x="60" y="223"/>
                    <a:pt x="118" y="223"/>
                  </a:cubicBezTo>
                  <a:cubicBezTo>
                    <a:pt x="176" y="223"/>
                    <a:pt x="223" y="176"/>
                    <a:pt x="223" y="117"/>
                  </a:cubicBezTo>
                  <a:cubicBezTo>
                    <a:pt x="223" y="59"/>
                    <a:pt x="176" y="12"/>
                    <a:pt x="118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2" name="Freeform 84"/>
            <p:cNvSpPr>
              <a:spLocks/>
            </p:cNvSpPr>
            <p:nvPr/>
          </p:nvSpPr>
          <p:spPr bwMode="auto">
            <a:xfrm>
              <a:off x="6002338" y="4619625"/>
              <a:ext cx="174625" cy="182563"/>
            </a:xfrm>
            <a:custGeom>
              <a:avLst/>
              <a:gdLst>
                <a:gd name="T0" fmla="*/ 77 w 77"/>
                <a:gd name="T1" fmla="*/ 50 h 81"/>
                <a:gd name="T2" fmla="*/ 48 w 77"/>
                <a:gd name="T3" fmla="*/ 0 h 81"/>
                <a:gd name="T4" fmla="*/ 0 w 77"/>
                <a:gd name="T5" fmla="*/ 81 h 81"/>
                <a:gd name="T6" fmla="*/ 59 w 77"/>
                <a:gd name="T7" fmla="*/ 81 h 81"/>
                <a:gd name="T8" fmla="*/ 77 w 77"/>
                <a:gd name="T9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77" y="5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9" y="16"/>
                    <a:pt x="0" y="47"/>
                    <a:pt x="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9" y="68"/>
                    <a:pt x="66" y="56"/>
                    <a:pt x="77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3" name="Freeform 85"/>
            <p:cNvSpPr>
              <a:spLocks/>
            </p:cNvSpPr>
            <p:nvPr/>
          </p:nvSpPr>
          <p:spPr bwMode="auto">
            <a:xfrm>
              <a:off x="6111875" y="4875213"/>
              <a:ext cx="212725" cy="142875"/>
            </a:xfrm>
            <a:custGeom>
              <a:avLst/>
              <a:gdLst>
                <a:gd name="T0" fmla="*/ 65 w 94"/>
                <a:gd name="T1" fmla="*/ 0 h 63"/>
                <a:gd name="T2" fmla="*/ 47 w 94"/>
                <a:gd name="T3" fmla="*/ 5 h 63"/>
                <a:gd name="T4" fmla="*/ 29 w 94"/>
                <a:gd name="T5" fmla="*/ 0 h 63"/>
                <a:gd name="T6" fmla="*/ 0 w 94"/>
                <a:gd name="T7" fmla="*/ 50 h 63"/>
                <a:gd name="T8" fmla="*/ 47 w 94"/>
                <a:gd name="T9" fmla="*/ 63 h 63"/>
                <a:gd name="T10" fmla="*/ 94 w 94"/>
                <a:gd name="T11" fmla="*/ 50 h 63"/>
                <a:gd name="T12" fmla="*/ 65 w 9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3">
                  <a:moveTo>
                    <a:pt x="65" y="0"/>
                  </a:moveTo>
                  <a:cubicBezTo>
                    <a:pt x="60" y="3"/>
                    <a:pt x="53" y="5"/>
                    <a:pt x="47" y="5"/>
                  </a:cubicBezTo>
                  <a:cubicBezTo>
                    <a:pt x="40" y="5"/>
                    <a:pt x="34" y="3"/>
                    <a:pt x="29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4" y="58"/>
                    <a:pt x="30" y="63"/>
                    <a:pt x="47" y="63"/>
                  </a:cubicBezTo>
                  <a:cubicBezTo>
                    <a:pt x="64" y="63"/>
                    <a:pt x="80" y="58"/>
                    <a:pt x="94" y="50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4" name="Freeform 86"/>
            <p:cNvSpPr>
              <a:spLocks/>
            </p:cNvSpPr>
            <p:nvPr/>
          </p:nvSpPr>
          <p:spPr bwMode="auto">
            <a:xfrm>
              <a:off x="6259513" y="4619625"/>
              <a:ext cx="173038" cy="182563"/>
            </a:xfrm>
            <a:custGeom>
              <a:avLst/>
              <a:gdLst>
                <a:gd name="T0" fmla="*/ 29 w 76"/>
                <a:gd name="T1" fmla="*/ 0 h 81"/>
                <a:gd name="T2" fmla="*/ 0 w 76"/>
                <a:gd name="T3" fmla="*/ 50 h 81"/>
                <a:gd name="T4" fmla="*/ 18 w 76"/>
                <a:gd name="T5" fmla="*/ 81 h 81"/>
                <a:gd name="T6" fmla="*/ 76 w 76"/>
                <a:gd name="T7" fmla="*/ 81 h 81"/>
                <a:gd name="T8" fmla="*/ 29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29" y="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11" y="56"/>
                    <a:pt x="18" y="68"/>
                    <a:pt x="18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47"/>
                    <a:pt x="57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5" name="Oval 87"/>
            <p:cNvSpPr>
              <a:spLocks noChangeArrowheads="1"/>
            </p:cNvSpPr>
            <p:nvPr/>
          </p:nvSpPr>
          <p:spPr bwMode="auto">
            <a:xfrm>
              <a:off x="6161088" y="4746625"/>
              <a:ext cx="114300" cy="1127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39" name="Group 138"/>
          <p:cNvGrpSpPr/>
          <p:nvPr userDrawn="1"/>
        </p:nvGrpSpPr>
        <p:grpSpPr>
          <a:xfrm>
            <a:off x="8434646" y="7202771"/>
            <a:ext cx="492781" cy="495291"/>
            <a:chOff x="6823074" y="1485900"/>
            <a:chExt cx="1557338" cy="1565276"/>
          </a:xfrm>
          <a:solidFill>
            <a:schemeClr val="accent6"/>
          </a:solidFill>
        </p:grpSpPr>
        <p:sp>
          <p:nvSpPr>
            <p:cNvPr id="140" name="Freeform 6"/>
            <p:cNvSpPr>
              <a:spLocks/>
            </p:cNvSpPr>
            <p:nvPr/>
          </p:nvSpPr>
          <p:spPr bwMode="auto">
            <a:xfrm>
              <a:off x="7427913" y="1485900"/>
              <a:ext cx="788988" cy="420688"/>
            </a:xfrm>
            <a:custGeom>
              <a:avLst/>
              <a:gdLst>
                <a:gd name="T0" fmla="*/ 61 w 227"/>
                <a:gd name="T1" fmla="*/ 121 h 121"/>
                <a:gd name="T2" fmla="*/ 107 w 227"/>
                <a:gd name="T3" fmla="*/ 101 h 121"/>
                <a:gd name="T4" fmla="*/ 136 w 227"/>
                <a:gd name="T5" fmla="*/ 114 h 121"/>
                <a:gd name="T6" fmla="*/ 227 w 227"/>
                <a:gd name="T7" fmla="*/ 114 h 121"/>
                <a:gd name="T8" fmla="*/ 227 w 227"/>
                <a:gd name="T9" fmla="*/ 98 h 121"/>
                <a:gd name="T10" fmla="*/ 187 w 227"/>
                <a:gd name="T11" fmla="*/ 54 h 121"/>
                <a:gd name="T12" fmla="*/ 140 w 227"/>
                <a:gd name="T13" fmla="*/ 17 h 121"/>
                <a:gd name="T14" fmla="*/ 111 w 227"/>
                <a:gd name="T15" fmla="*/ 27 h 121"/>
                <a:gd name="T16" fmla="*/ 61 w 227"/>
                <a:gd name="T17" fmla="*/ 0 h 121"/>
                <a:gd name="T18" fmla="*/ 0 w 227"/>
                <a:gd name="T19" fmla="*/ 61 h 121"/>
                <a:gd name="T20" fmla="*/ 61 w 227"/>
                <a:gd name="T21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21">
                  <a:moveTo>
                    <a:pt x="61" y="121"/>
                  </a:moveTo>
                  <a:cubicBezTo>
                    <a:pt x="79" y="121"/>
                    <a:pt x="96" y="113"/>
                    <a:pt x="107" y="101"/>
                  </a:cubicBezTo>
                  <a:cubicBezTo>
                    <a:pt x="115" y="108"/>
                    <a:pt x="125" y="113"/>
                    <a:pt x="13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98"/>
                    <a:pt x="227" y="98"/>
                    <a:pt x="227" y="98"/>
                  </a:cubicBezTo>
                  <a:cubicBezTo>
                    <a:pt x="227" y="75"/>
                    <a:pt x="210" y="56"/>
                    <a:pt x="187" y="54"/>
                  </a:cubicBezTo>
                  <a:cubicBezTo>
                    <a:pt x="182" y="33"/>
                    <a:pt x="163" y="17"/>
                    <a:pt x="140" y="17"/>
                  </a:cubicBezTo>
                  <a:cubicBezTo>
                    <a:pt x="129" y="17"/>
                    <a:pt x="119" y="21"/>
                    <a:pt x="111" y="27"/>
                  </a:cubicBezTo>
                  <a:cubicBezTo>
                    <a:pt x="100" y="11"/>
                    <a:pt x="82" y="0"/>
                    <a:pt x="61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94"/>
                    <a:pt x="28" y="121"/>
                    <a:pt x="61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41" name="Freeform 7"/>
            <p:cNvSpPr>
              <a:spLocks noEditPoints="1"/>
            </p:cNvSpPr>
            <p:nvPr/>
          </p:nvSpPr>
          <p:spPr bwMode="auto">
            <a:xfrm>
              <a:off x="6823074" y="1958974"/>
              <a:ext cx="1557338" cy="1092202"/>
            </a:xfrm>
            <a:custGeom>
              <a:avLst/>
              <a:gdLst>
                <a:gd name="T0" fmla="*/ 448 w 448"/>
                <a:gd name="T1" fmla="*/ 295 h 314"/>
                <a:gd name="T2" fmla="*/ 415 w 448"/>
                <a:gd name="T3" fmla="*/ 15 h 314"/>
                <a:gd name="T4" fmla="*/ 398 w 448"/>
                <a:gd name="T5" fmla="*/ 0 h 314"/>
                <a:gd name="T6" fmla="*/ 312 w 448"/>
                <a:gd name="T7" fmla="*/ 0 h 314"/>
                <a:gd name="T8" fmla="*/ 295 w 448"/>
                <a:gd name="T9" fmla="*/ 15 h 314"/>
                <a:gd name="T10" fmla="*/ 276 w 448"/>
                <a:gd name="T11" fmla="*/ 169 h 314"/>
                <a:gd name="T12" fmla="*/ 156 w 448"/>
                <a:gd name="T13" fmla="*/ 69 h 314"/>
                <a:gd name="T14" fmla="*/ 138 w 448"/>
                <a:gd name="T15" fmla="*/ 67 h 314"/>
                <a:gd name="T16" fmla="*/ 129 w 448"/>
                <a:gd name="T17" fmla="*/ 82 h 314"/>
                <a:gd name="T18" fmla="*/ 129 w 448"/>
                <a:gd name="T19" fmla="*/ 153 h 314"/>
                <a:gd name="T20" fmla="*/ 27 w 448"/>
                <a:gd name="T21" fmla="*/ 69 h 314"/>
                <a:gd name="T22" fmla="*/ 9 w 448"/>
                <a:gd name="T23" fmla="*/ 67 h 314"/>
                <a:gd name="T24" fmla="*/ 0 w 448"/>
                <a:gd name="T25" fmla="*/ 82 h 314"/>
                <a:gd name="T26" fmla="*/ 0 w 448"/>
                <a:gd name="T27" fmla="*/ 297 h 314"/>
                <a:gd name="T28" fmla="*/ 17 w 448"/>
                <a:gd name="T29" fmla="*/ 314 h 314"/>
                <a:gd name="T30" fmla="*/ 279 w 448"/>
                <a:gd name="T31" fmla="*/ 314 h 314"/>
                <a:gd name="T32" fmla="*/ 279 w 448"/>
                <a:gd name="T33" fmla="*/ 314 h 314"/>
                <a:gd name="T34" fmla="*/ 280 w 448"/>
                <a:gd name="T35" fmla="*/ 314 h 314"/>
                <a:gd name="T36" fmla="*/ 431 w 448"/>
                <a:gd name="T37" fmla="*/ 314 h 314"/>
                <a:gd name="T38" fmla="*/ 444 w 448"/>
                <a:gd name="T39" fmla="*/ 308 h 314"/>
                <a:gd name="T40" fmla="*/ 448 w 448"/>
                <a:gd name="T41" fmla="*/ 295 h 314"/>
                <a:gd name="T42" fmla="*/ 107 w 448"/>
                <a:gd name="T43" fmla="*/ 280 h 314"/>
                <a:gd name="T44" fmla="*/ 55 w 448"/>
                <a:gd name="T45" fmla="*/ 280 h 314"/>
                <a:gd name="T46" fmla="*/ 55 w 448"/>
                <a:gd name="T47" fmla="*/ 241 h 314"/>
                <a:gd name="T48" fmla="*/ 107 w 448"/>
                <a:gd name="T49" fmla="*/ 241 h 314"/>
                <a:gd name="T50" fmla="*/ 107 w 448"/>
                <a:gd name="T51" fmla="*/ 280 h 314"/>
                <a:gd name="T52" fmla="*/ 107 w 448"/>
                <a:gd name="T53" fmla="*/ 219 h 314"/>
                <a:gd name="T54" fmla="*/ 55 w 448"/>
                <a:gd name="T55" fmla="*/ 219 h 314"/>
                <a:gd name="T56" fmla="*/ 55 w 448"/>
                <a:gd name="T57" fmla="*/ 178 h 314"/>
                <a:gd name="T58" fmla="*/ 107 w 448"/>
                <a:gd name="T59" fmla="*/ 178 h 314"/>
                <a:gd name="T60" fmla="*/ 107 w 448"/>
                <a:gd name="T61" fmla="*/ 219 h 314"/>
                <a:gd name="T62" fmla="*/ 235 w 448"/>
                <a:gd name="T63" fmla="*/ 280 h 314"/>
                <a:gd name="T64" fmla="*/ 184 w 448"/>
                <a:gd name="T65" fmla="*/ 280 h 314"/>
                <a:gd name="T66" fmla="*/ 184 w 448"/>
                <a:gd name="T67" fmla="*/ 241 h 314"/>
                <a:gd name="T68" fmla="*/ 235 w 448"/>
                <a:gd name="T69" fmla="*/ 241 h 314"/>
                <a:gd name="T70" fmla="*/ 235 w 448"/>
                <a:gd name="T71" fmla="*/ 280 h 314"/>
                <a:gd name="T72" fmla="*/ 235 w 448"/>
                <a:gd name="T73" fmla="*/ 219 h 314"/>
                <a:gd name="T74" fmla="*/ 184 w 448"/>
                <a:gd name="T75" fmla="*/ 219 h 314"/>
                <a:gd name="T76" fmla="*/ 184 w 448"/>
                <a:gd name="T77" fmla="*/ 178 h 314"/>
                <a:gd name="T78" fmla="*/ 235 w 448"/>
                <a:gd name="T79" fmla="*/ 178 h 314"/>
                <a:gd name="T80" fmla="*/ 235 w 448"/>
                <a:gd name="T81" fmla="*/ 219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8" h="314">
                  <a:moveTo>
                    <a:pt x="448" y="295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414" y="7"/>
                    <a:pt x="407" y="0"/>
                    <a:pt x="398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04" y="0"/>
                    <a:pt x="296" y="7"/>
                    <a:pt x="295" y="15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1" y="65"/>
                    <a:pt x="144" y="64"/>
                    <a:pt x="138" y="67"/>
                  </a:cubicBezTo>
                  <a:cubicBezTo>
                    <a:pt x="132" y="69"/>
                    <a:pt x="129" y="75"/>
                    <a:pt x="129" y="82"/>
                  </a:cubicBezTo>
                  <a:cubicBezTo>
                    <a:pt x="129" y="153"/>
                    <a:pt x="129" y="153"/>
                    <a:pt x="129" y="153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2" y="65"/>
                    <a:pt x="15" y="64"/>
                    <a:pt x="9" y="67"/>
                  </a:cubicBezTo>
                  <a:cubicBezTo>
                    <a:pt x="4" y="69"/>
                    <a:pt x="0" y="75"/>
                    <a:pt x="0" y="82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06"/>
                    <a:pt x="7" y="314"/>
                    <a:pt x="17" y="314"/>
                  </a:cubicBezTo>
                  <a:cubicBezTo>
                    <a:pt x="279" y="314"/>
                    <a:pt x="279" y="314"/>
                    <a:pt x="279" y="314"/>
                  </a:cubicBezTo>
                  <a:cubicBezTo>
                    <a:pt x="279" y="314"/>
                    <a:pt x="279" y="314"/>
                    <a:pt x="279" y="314"/>
                  </a:cubicBezTo>
                  <a:cubicBezTo>
                    <a:pt x="279" y="314"/>
                    <a:pt x="280" y="314"/>
                    <a:pt x="280" y="314"/>
                  </a:cubicBezTo>
                  <a:cubicBezTo>
                    <a:pt x="431" y="314"/>
                    <a:pt x="431" y="314"/>
                    <a:pt x="431" y="314"/>
                  </a:cubicBezTo>
                  <a:cubicBezTo>
                    <a:pt x="436" y="314"/>
                    <a:pt x="440" y="312"/>
                    <a:pt x="444" y="308"/>
                  </a:cubicBezTo>
                  <a:cubicBezTo>
                    <a:pt x="447" y="305"/>
                    <a:pt x="448" y="300"/>
                    <a:pt x="448" y="295"/>
                  </a:cubicBezTo>
                  <a:close/>
                  <a:moveTo>
                    <a:pt x="107" y="280"/>
                  </a:moveTo>
                  <a:cubicBezTo>
                    <a:pt x="55" y="280"/>
                    <a:pt x="55" y="280"/>
                    <a:pt x="55" y="280"/>
                  </a:cubicBezTo>
                  <a:cubicBezTo>
                    <a:pt x="55" y="241"/>
                    <a:pt x="55" y="241"/>
                    <a:pt x="55" y="241"/>
                  </a:cubicBezTo>
                  <a:cubicBezTo>
                    <a:pt x="107" y="241"/>
                    <a:pt x="107" y="241"/>
                    <a:pt x="107" y="241"/>
                  </a:cubicBezTo>
                  <a:lnTo>
                    <a:pt x="107" y="280"/>
                  </a:lnTo>
                  <a:close/>
                  <a:moveTo>
                    <a:pt x="107" y="219"/>
                  </a:moveTo>
                  <a:cubicBezTo>
                    <a:pt x="55" y="219"/>
                    <a:pt x="55" y="219"/>
                    <a:pt x="55" y="219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107" y="178"/>
                    <a:pt x="107" y="178"/>
                    <a:pt x="107" y="178"/>
                  </a:cubicBezTo>
                  <a:lnTo>
                    <a:pt x="107" y="219"/>
                  </a:lnTo>
                  <a:close/>
                  <a:moveTo>
                    <a:pt x="235" y="280"/>
                  </a:moveTo>
                  <a:cubicBezTo>
                    <a:pt x="184" y="280"/>
                    <a:pt x="184" y="280"/>
                    <a:pt x="184" y="280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235" y="241"/>
                    <a:pt x="235" y="241"/>
                    <a:pt x="235" y="241"/>
                  </a:cubicBezTo>
                  <a:lnTo>
                    <a:pt x="235" y="280"/>
                  </a:lnTo>
                  <a:close/>
                  <a:moveTo>
                    <a:pt x="235" y="219"/>
                  </a:moveTo>
                  <a:cubicBezTo>
                    <a:pt x="184" y="219"/>
                    <a:pt x="184" y="219"/>
                    <a:pt x="184" y="219"/>
                  </a:cubicBezTo>
                  <a:cubicBezTo>
                    <a:pt x="184" y="178"/>
                    <a:pt x="184" y="178"/>
                    <a:pt x="184" y="178"/>
                  </a:cubicBezTo>
                  <a:cubicBezTo>
                    <a:pt x="235" y="178"/>
                    <a:pt x="235" y="178"/>
                    <a:pt x="235" y="178"/>
                  </a:cubicBezTo>
                  <a:lnTo>
                    <a:pt x="235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42" name="Freeform 56"/>
          <p:cNvSpPr>
            <a:spLocks noEditPoints="1"/>
          </p:cNvSpPr>
          <p:nvPr userDrawn="1"/>
        </p:nvSpPr>
        <p:spPr bwMode="auto">
          <a:xfrm>
            <a:off x="8461700" y="5944134"/>
            <a:ext cx="438673" cy="437155"/>
          </a:xfrm>
          <a:custGeom>
            <a:avLst/>
            <a:gdLst>
              <a:gd name="T0" fmla="*/ 170 w 202"/>
              <a:gd name="T1" fmla="*/ 0 h 201"/>
              <a:gd name="T2" fmla="*/ 32 w 202"/>
              <a:gd name="T3" fmla="*/ 0 h 201"/>
              <a:gd name="T4" fmla="*/ 0 w 202"/>
              <a:gd name="T5" fmla="*/ 31 h 201"/>
              <a:gd name="T6" fmla="*/ 0 w 202"/>
              <a:gd name="T7" fmla="*/ 170 h 201"/>
              <a:gd name="T8" fmla="*/ 32 w 202"/>
              <a:gd name="T9" fmla="*/ 201 h 201"/>
              <a:gd name="T10" fmla="*/ 170 w 202"/>
              <a:gd name="T11" fmla="*/ 201 h 201"/>
              <a:gd name="T12" fmla="*/ 202 w 202"/>
              <a:gd name="T13" fmla="*/ 170 h 201"/>
              <a:gd name="T14" fmla="*/ 202 w 202"/>
              <a:gd name="T15" fmla="*/ 31 h 201"/>
              <a:gd name="T16" fmla="*/ 170 w 202"/>
              <a:gd name="T17" fmla="*/ 0 h 201"/>
              <a:gd name="T18" fmla="*/ 158 w 202"/>
              <a:gd name="T19" fmla="*/ 161 h 201"/>
              <a:gd name="T20" fmla="*/ 127 w 202"/>
              <a:gd name="T21" fmla="*/ 161 h 201"/>
              <a:gd name="T22" fmla="*/ 127 w 202"/>
              <a:gd name="T23" fmla="*/ 116 h 201"/>
              <a:gd name="T24" fmla="*/ 75 w 202"/>
              <a:gd name="T25" fmla="*/ 116 h 201"/>
              <a:gd name="T26" fmla="*/ 75 w 202"/>
              <a:gd name="T27" fmla="*/ 161 h 201"/>
              <a:gd name="T28" fmla="*/ 43 w 202"/>
              <a:gd name="T29" fmla="*/ 161 h 201"/>
              <a:gd name="T30" fmla="*/ 43 w 202"/>
              <a:gd name="T31" fmla="*/ 40 h 201"/>
              <a:gd name="T32" fmla="*/ 75 w 202"/>
              <a:gd name="T33" fmla="*/ 40 h 201"/>
              <a:gd name="T34" fmla="*/ 75 w 202"/>
              <a:gd name="T35" fmla="*/ 85 h 201"/>
              <a:gd name="T36" fmla="*/ 127 w 202"/>
              <a:gd name="T37" fmla="*/ 85 h 201"/>
              <a:gd name="T38" fmla="*/ 127 w 202"/>
              <a:gd name="T39" fmla="*/ 40 h 201"/>
              <a:gd name="T40" fmla="*/ 158 w 202"/>
              <a:gd name="T41" fmla="*/ 40 h 201"/>
              <a:gd name="T42" fmla="*/ 158 w 202"/>
              <a:gd name="T43" fmla="*/ 16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2" h="201">
                <a:moveTo>
                  <a:pt x="170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87"/>
                  <a:pt x="14" y="201"/>
                  <a:pt x="32" y="201"/>
                </a:cubicBezTo>
                <a:cubicBezTo>
                  <a:pt x="170" y="201"/>
                  <a:pt x="170" y="201"/>
                  <a:pt x="170" y="201"/>
                </a:cubicBezTo>
                <a:cubicBezTo>
                  <a:pt x="187" y="201"/>
                  <a:pt x="202" y="187"/>
                  <a:pt x="202" y="170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2" y="14"/>
                  <a:pt x="187" y="0"/>
                  <a:pt x="170" y="0"/>
                </a:cubicBezTo>
                <a:close/>
                <a:moveTo>
                  <a:pt x="158" y="161"/>
                </a:moveTo>
                <a:cubicBezTo>
                  <a:pt x="127" y="161"/>
                  <a:pt x="127" y="161"/>
                  <a:pt x="127" y="161"/>
                </a:cubicBezTo>
                <a:cubicBezTo>
                  <a:pt x="127" y="116"/>
                  <a:pt x="127" y="116"/>
                  <a:pt x="127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5" y="161"/>
                  <a:pt x="75" y="161"/>
                  <a:pt x="75" y="161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3" y="40"/>
                  <a:pt x="43" y="40"/>
                  <a:pt x="43" y="40"/>
                </a:cubicBezTo>
                <a:cubicBezTo>
                  <a:pt x="75" y="40"/>
                  <a:pt x="75" y="40"/>
                  <a:pt x="75" y="40"/>
                </a:cubicBezTo>
                <a:cubicBezTo>
                  <a:pt x="75" y="85"/>
                  <a:pt x="75" y="85"/>
                  <a:pt x="75" y="85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58" y="40"/>
                  <a:pt x="158" y="40"/>
                  <a:pt x="158" y="40"/>
                </a:cubicBezTo>
                <a:lnTo>
                  <a:pt x="158" y="1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169" name="Freeform 32"/>
          <p:cNvSpPr>
            <a:spLocks noEditPoints="1"/>
          </p:cNvSpPr>
          <p:nvPr userDrawn="1"/>
        </p:nvSpPr>
        <p:spPr bwMode="auto">
          <a:xfrm>
            <a:off x="8497006" y="6512445"/>
            <a:ext cx="368061" cy="567034"/>
          </a:xfrm>
          <a:custGeom>
            <a:avLst/>
            <a:gdLst>
              <a:gd name="T0" fmla="*/ 176 w 247"/>
              <a:gd name="T1" fmla="*/ 101 h 379"/>
              <a:gd name="T2" fmla="*/ 88 w 247"/>
              <a:gd name="T3" fmla="*/ 0 h 379"/>
              <a:gd name="T4" fmla="*/ 58 w 247"/>
              <a:gd name="T5" fmla="*/ 111 h 379"/>
              <a:gd name="T6" fmla="*/ 0 w 247"/>
              <a:gd name="T7" fmla="*/ 379 h 379"/>
              <a:gd name="T8" fmla="*/ 176 w 247"/>
              <a:gd name="T9" fmla="*/ 379 h 379"/>
              <a:gd name="T10" fmla="*/ 164 w 247"/>
              <a:gd name="T11" fmla="*/ 118 h 379"/>
              <a:gd name="T12" fmla="*/ 164 w 247"/>
              <a:gd name="T13" fmla="*/ 118 h 379"/>
              <a:gd name="T14" fmla="*/ 164 w 247"/>
              <a:gd name="T15" fmla="*/ 304 h 379"/>
              <a:gd name="T16" fmla="*/ 141 w 247"/>
              <a:gd name="T17" fmla="*/ 328 h 379"/>
              <a:gd name="T18" fmla="*/ 141 w 247"/>
              <a:gd name="T19" fmla="*/ 265 h 379"/>
              <a:gd name="T20" fmla="*/ 141 w 247"/>
              <a:gd name="T21" fmla="*/ 255 h 379"/>
              <a:gd name="T22" fmla="*/ 141 w 247"/>
              <a:gd name="T23" fmla="*/ 255 h 379"/>
              <a:gd name="T24" fmla="*/ 164 w 247"/>
              <a:gd name="T25" fmla="*/ 231 h 379"/>
              <a:gd name="T26" fmla="*/ 164 w 247"/>
              <a:gd name="T27" fmla="*/ 191 h 379"/>
              <a:gd name="T28" fmla="*/ 141 w 247"/>
              <a:gd name="T29" fmla="*/ 167 h 379"/>
              <a:gd name="T30" fmla="*/ 141 w 247"/>
              <a:gd name="T31" fmla="*/ 158 h 379"/>
              <a:gd name="T32" fmla="*/ 141 w 247"/>
              <a:gd name="T33" fmla="*/ 158 h 379"/>
              <a:gd name="T34" fmla="*/ 125 w 247"/>
              <a:gd name="T35" fmla="*/ 40 h 379"/>
              <a:gd name="T36" fmla="*/ 147 w 247"/>
              <a:gd name="T37" fmla="*/ 65 h 379"/>
              <a:gd name="T38" fmla="*/ 147 w 247"/>
              <a:gd name="T39" fmla="*/ 74 h 379"/>
              <a:gd name="T40" fmla="*/ 108 w 247"/>
              <a:gd name="T41" fmla="*/ 304 h 379"/>
              <a:gd name="T42" fmla="*/ 108 w 247"/>
              <a:gd name="T43" fmla="*/ 304 h 379"/>
              <a:gd name="T44" fmla="*/ 108 w 247"/>
              <a:gd name="T45" fmla="*/ 313 h 379"/>
              <a:gd name="T46" fmla="*/ 134 w 247"/>
              <a:gd name="T47" fmla="*/ 265 h 379"/>
              <a:gd name="T48" fmla="*/ 108 w 247"/>
              <a:gd name="T49" fmla="*/ 240 h 379"/>
              <a:gd name="T50" fmla="*/ 108 w 247"/>
              <a:gd name="T51" fmla="*/ 231 h 379"/>
              <a:gd name="T52" fmla="*/ 108 w 247"/>
              <a:gd name="T53" fmla="*/ 231 h 379"/>
              <a:gd name="T54" fmla="*/ 134 w 247"/>
              <a:gd name="T55" fmla="*/ 207 h 379"/>
              <a:gd name="T56" fmla="*/ 134 w 247"/>
              <a:gd name="T57" fmla="*/ 167 h 379"/>
              <a:gd name="T58" fmla="*/ 108 w 247"/>
              <a:gd name="T59" fmla="*/ 143 h 379"/>
              <a:gd name="T60" fmla="*/ 108 w 247"/>
              <a:gd name="T61" fmla="*/ 133 h 379"/>
              <a:gd name="T62" fmla="*/ 108 w 247"/>
              <a:gd name="T63" fmla="*/ 133 h 379"/>
              <a:gd name="T64" fmla="*/ 96 w 247"/>
              <a:gd name="T65" fmla="*/ 40 h 379"/>
              <a:gd name="T66" fmla="*/ 118 w 247"/>
              <a:gd name="T67" fmla="*/ 65 h 379"/>
              <a:gd name="T68" fmla="*/ 118 w 247"/>
              <a:gd name="T69" fmla="*/ 74 h 379"/>
              <a:gd name="T70" fmla="*/ 79 w 247"/>
              <a:gd name="T71" fmla="*/ 118 h 379"/>
              <a:gd name="T72" fmla="*/ 79 w 247"/>
              <a:gd name="T73" fmla="*/ 118 h 379"/>
              <a:gd name="T74" fmla="*/ 79 w 247"/>
              <a:gd name="T75" fmla="*/ 158 h 379"/>
              <a:gd name="T76" fmla="*/ 102 w 247"/>
              <a:gd name="T77" fmla="*/ 182 h 379"/>
              <a:gd name="T78" fmla="*/ 102 w 247"/>
              <a:gd name="T79" fmla="*/ 191 h 379"/>
              <a:gd name="T80" fmla="*/ 79 w 247"/>
              <a:gd name="T81" fmla="*/ 216 h 379"/>
              <a:gd name="T82" fmla="*/ 79 w 247"/>
              <a:gd name="T83" fmla="*/ 216 h 379"/>
              <a:gd name="T84" fmla="*/ 79 w 247"/>
              <a:gd name="T85" fmla="*/ 255 h 379"/>
              <a:gd name="T86" fmla="*/ 102 w 247"/>
              <a:gd name="T87" fmla="*/ 280 h 379"/>
              <a:gd name="T88" fmla="*/ 102 w 247"/>
              <a:gd name="T89" fmla="*/ 289 h 379"/>
              <a:gd name="T90" fmla="*/ 79 w 247"/>
              <a:gd name="T91" fmla="*/ 313 h 379"/>
              <a:gd name="T92" fmla="*/ 79 w 247"/>
              <a:gd name="T93" fmla="*/ 313 h 379"/>
              <a:gd name="T94" fmla="*/ 167 w 247"/>
              <a:gd name="T95" fmla="*/ 347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79">
                <a:moveTo>
                  <a:pt x="238" y="362"/>
                </a:moveTo>
                <a:cubicBezTo>
                  <a:pt x="186" y="362"/>
                  <a:pt x="186" y="362"/>
                  <a:pt x="186" y="362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6" y="106"/>
                  <a:pt x="182" y="101"/>
                  <a:pt x="176" y="101"/>
                </a:cubicBezTo>
                <a:cubicBezTo>
                  <a:pt x="164" y="101"/>
                  <a:pt x="164" y="101"/>
                  <a:pt x="164" y="101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4"/>
                  <a:pt x="161" y="0"/>
                  <a:pt x="15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3" y="0"/>
                  <a:pt x="80" y="4"/>
                  <a:pt x="80" y="8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2" y="101"/>
                  <a:pt x="58" y="106"/>
                  <a:pt x="58" y="111"/>
                </a:cubicBezTo>
                <a:cubicBezTo>
                  <a:pt x="58" y="362"/>
                  <a:pt x="58" y="362"/>
                  <a:pt x="58" y="362"/>
                </a:cubicBezTo>
                <a:cubicBezTo>
                  <a:pt x="9" y="362"/>
                  <a:pt x="9" y="362"/>
                  <a:pt x="9" y="362"/>
                </a:cubicBezTo>
                <a:cubicBezTo>
                  <a:pt x="4" y="362"/>
                  <a:pt x="0" y="366"/>
                  <a:pt x="0" y="371"/>
                </a:cubicBezTo>
                <a:cubicBezTo>
                  <a:pt x="0" y="379"/>
                  <a:pt x="0" y="379"/>
                  <a:pt x="0" y="379"/>
                </a:cubicBezTo>
                <a:cubicBezTo>
                  <a:pt x="68" y="379"/>
                  <a:pt x="68" y="379"/>
                  <a:pt x="68" y="379"/>
                </a:cubicBezTo>
                <a:cubicBezTo>
                  <a:pt x="88" y="379"/>
                  <a:pt x="88" y="379"/>
                  <a:pt x="88" y="379"/>
                </a:cubicBezTo>
                <a:cubicBezTo>
                  <a:pt x="156" y="379"/>
                  <a:pt x="156" y="379"/>
                  <a:pt x="156" y="379"/>
                </a:cubicBezTo>
                <a:cubicBezTo>
                  <a:pt x="176" y="379"/>
                  <a:pt x="176" y="379"/>
                  <a:pt x="176" y="379"/>
                </a:cubicBezTo>
                <a:cubicBezTo>
                  <a:pt x="247" y="379"/>
                  <a:pt x="247" y="379"/>
                  <a:pt x="247" y="379"/>
                </a:cubicBezTo>
                <a:cubicBezTo>
                  <a:pt x="247" y="371"/>
                  <a:pt x="247" y="371"/>
                  <a:pt x="247" y="371"/>
                </a:cubicBezTo>
                <a:cubicBezTo>
                  <a:pt x="247" y="366"/>
                  <a:pt x="243" y="362"/>
                  <a:pt x="238" y="362"/>
                </a:cubicBezTo>
                <a:close/>
                <a:moveTo>
                  <a:pt x="164" y="118"/>
                </a:moveTo>
                <a:cubicBezTo>
                  <a:pt x="164" y="133"/>
                  <a:pt x="164" y="133"/>
                  <a:pt x="164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1" y="118"/>
                  <a:pt x="141" y="118"/>
                  <a:pt x="141" y="118"/>
                </a:cubicBezTo>
                <a:lnTo>
                  <a:pt x="164" y="118"/>
                </a:lnTo>
                <a:close/>
                <a:moveTo>
                  <a:pt x="141" y="304"/>
                </a:moveTo>
                <a:cubicBezTo>
                  <a:pt x="141" y="289"/>
                  <a:pt x="141" y="289"/>
                  <a:pt x="141" y="289"/>
                </a:cubicBezTo>
                <a:cubicBezTo>
                  <a:pt x="164" y="289"/>
                  <a:pt x="164" y="289"/>
                  <a:pt x="164" y="289"/>
                </a:cubicBezTo>
                <a:cubicBezTo>
                  <a:pt x="164" y="304"/>
                  <a:pt x="164" y="304"/>
                  <a:pt x="164" y="304"/>
                </a:cubicBezTo>
                <a:lnTo>
                  <a:pt x="141" y="304"/>
                </a:lnTo>
                <a:close/>
                <a:moveTo>
                  <a:pt x="164" y="313"/>
                </a:moveTo>
                <a:cubicBezTo>
                  <a:pt x="164" y="328"/>
                  <a:pt x="164" y="328"/>
                  <a:pt x="164" y="328"/>
                </a:cubicBezTo>
                <a:cubicBezTo>
                  <a:pt x="141" y="328"/>
                  <a:pt x="141" y="328"/>
                  <a:pt x="141" y="328"/>
                </a:cubicBezTo>
                <a:cubicBezTo>
                  <a:pt x="141" y="313"/>
                  <a:pt x="141" y="313"/>
                  <a:pt x="141" y="313"/>
                </a:cubicBezTo>
                <a:lnTo>
                  <a:pt x="164" y="313"/>
                </a:lnTo>
                <a:close/>
                <a:moveTo>
                  <a:pt x="141" y="280"/>
                </a:moveTo>
                <a:cubicBezTo>
                  <a:pt x="141" y="265"/>
                  <a:pt x="141" y="265"/>
                  <a:pt x="141" y="265"/>
                </a:cubicBezTo>
                <a:cubicBezTo>
                  <a:pt x="164" y="265"/>
                  <a:pt x="164" y="265"/>
                  <a:pt x="164" y="265"/>
                </a:cubicBezTo>
                <a:cubicBezTo>
                  <a:pt x="164" y="280"/>
                  <a:pt x="164" y="280"/>
                  <a:pt x="164" y="280"/>
                </a:cubicBezTo>
                <a:lnTo>
                  <a:pt x="141" y="280"/>
                </a:lnTo>
                <a:close/>
                <a:moveTo>
                  <a:pt x="141" y="255"/>
                </a:moveTo>
                <a:cubicBezTo>
                  <a:pt x="141" y="240"/>
                  <a:pt x="141" y="240"/>
                  <a:pt x="141" y="240"/>
                </a:cubicBezTo>
                <a:cubicBezTo>
                  <a:pt x="164" y="240"/>
                  <a:pt x="164" y="240"/>
                  <a:pt x="164" y="240"/>
                </a:cubicBezTo>
                <a:cubicBezTo>
                  <a:pt x="164" y="255"/>
                  <a:pt x="164" y="255"/>
                  <a:pt x="164" y="255"/>
                </a:cubicBezTo>
                <a:lnTo>
                  <a:pt x="141" y="255"/>
                </a:lnTo>
                <a:close/>
                <a:moveTo>
                  <a:pt x="141" y="231"/>
                </a:moveTo>
                <a:cubicBezTo>
                  <a:pt x="141" y="216"/>
                  <a:pt x="141" y="216"/>
                  <a:pt x="141" y="216"/>
                </a:cubicBezTo>
                <a:cubicBezTo>
                  <a:pt x="164" y="216"/>
                  <a:pt x="164" y="216"/>
                  <a:pt x="164" y="216"/>
                </a:cubicBezTo>
                <a:cubicBezTo>
                  <a:pt x="164" y="231"/>
                  <a:pt x="164" y="231"/>
                  <a:pt x="164" y="231"/>
                </a:cubicBezTo>
                <a:lnTo>
                  <a:pt x="141" y="231"/>
                </a:lnTo>
                <a:close/>
                <a:moveTo>
                  <a:pt x="141" y="207"/>
                </a:moveTo>
                <a:cubicBezTo>
                  <a:pt x="141" y="191"/>
                  <a:pt x="141" y="191"/>
                  <a:pt x="141" y="191"/>
                </a:cubicBezTo>
                <a:cubicBezTo>
                  <a:pt x="164" y="191"/>
                  <a:pt x="164" y="191"/>
                  <a:pt x="164" y="191"/>
                </a:cubicBezTo>
                <a:cubicBezTo>
                  <a:pt x="164" y="207"/>
                  <a:pt x="164" y="207"/>
                  <a:pt x="164" y="207"/>
                </a:cubicBezTo>
                <a:lnTo>
                  <a:pt x="141" y="207"/>
                </a:lnTo>
                <a:close/>
                <a:moveTo>
                  <a:pt x="141" y="182"/>
                </a:moveTo>
                <a:cubicBezTo>
                  <a:pt x="141" y="167"/>
                  <a:pt x="141" y="167"/>
                  <a:pt x="141" y="167"/>
                </a:cubicBezTo>
                <a:cubicBezTo>
                  <a:pt x="164" y="167"/>
                  <a:pt x="164" y="167"/>
                  <a:pt x="164" y="167"/>
                </a:cubicBezTo>
                <a:cubicBezTo>
                  <a:pt x="164" y="182"/>
                  <a:pt x="164" y="182"/>
                  <a:pt x="164" y="182"/>
                </a:cubicBezTo>
                <a:lnTo>
                  <a:pt x="141" y="182"/>
                </a:lnTo>
                <a:close/>
                <a:moveTo>
                  <a:pt x="141" y="158"/>
                </a:moveTo>
                <a:cubicBezTo>
                  <a:pt x="141" y="143"/>
                  <a:pt x="141" y="143"/>
                  <a:pt x="141" y="143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4" y="158"/>
                  <a:pt x="164" y="158"/>
                  <a:pt x="164" y="158"/>
                </a:cubicBezTo>
                <a:lnTo>
                  <a:pt x="141" y="158"/>
                </a:lnTo>
                <a:close/>
                <a:moveTo>
                  <a:pt x="125" y="25"/>
                </a:moveTo>
                <a:cubicBezTo>
                  <a:pt x="147" y="25"/>
                  <a:pt x="147" y="25"/>
                  <a:pt x="147" y="25"/>
                </a:cubicBezTo>
                <a:cubicBezTo>
                  <a:pt x="147" y="40"/>
                  <a:pt x="147" y="40"/>
                  <a:pt x="147" y="40"/>
                </a:cubicBezTo>
                <a:cubicBezTo>
                  <a:pt x="125" y="40"/>
                  <a:pt x="125" y="40"/>
                  <a:pt x="125" y="40"/>
                </a:cubicBezTo>
                <a:lnTo>
                  <a:pt x="125" y="25"/>
                </a:lnTo>
                <a:close/>
                <a:moveTo>
                  <a:pt x="125" y="49"/>
                </a:moveTo>
                <a:cubicBezTo>
                  <a:pt x="147" y="49"/>
                  <a:pt x="147" y="49"/>
                  <a:pt x="147" y="49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49"/>
                </a:lnTo>
                <a:close/>
                <a:moveTo>
                  <a:pt x="125" y="74"/>
                </a:moveTo>
                <a:cubicBezTo>
                  <a:pt x="147" y="74"/>
                  <a:pt x="147" y="74"/>
                  <a:pt x="147" y="74"/>
                </a:cubicBezTo>
                <a:cubicBezTo>
                  <a:pt x="147" y="89"/>
                  <a:pt x="147" y="89"/>
                  <a:pt x="147" y="89"/>
                </a:cubicBezTo>
                <a:cubicBezTo>
                  <a:pt x="125" y="89"/>
                  <a:pt x="125" y="89"/>
                  <a:pt x="125" y="89"/>
                </a:cubicBezTo>
                <a:lnTo>
                  <a:pt x="125" y="74"/>
                </a:lnTo>
                <a:close/>
                <a:moveTo>
                  <a:pt x="108" y="304"/>
                </a:moveTo>
                <a:cubicBezTo>
                  <a:pt x="108" y="289"/>
                  <a:pt x="108" y="289"/>
                  <a:pt x="108" y="289"/>
                </a:cubicBezTo>
                <a:cubicBezTo>
                  <a:pt x="134" y="289"/>
                  <a:pt x="134" y="289"/>
                  <a:pt x="134" y="289"/>
                </a:cubicBezTo>
                <a:cubicBezTo>
                  <a:pt x="134" y="304"/>
                  <a:pt x="134" y="304"/>
                  <a:pt x="134" y="304"/>
                </a:cubicBezTo>
                <a:lnTo>
                  <a:pt x="108" y="304"/>
                </a:lnTo>
                <a:close/>
                <a:moveTo>
                  <a:pt x="134" y="313"/>
                </a:moveTo>
                <a:cubicBezTo>
                  <a:pt x="134" y="328"/>
                  <a:pt x="134" y="328"/>
                  <a:pt x="134" y="328"/>
                </a:cubicBezTo>
                <a:cubicBezTo>
                  <a:pt x="108" y="328"/>
                  <a:pt x="108" y="328"/>
                  <a:pt x="108" y="328"/>
                </a:cubicBezTo>
                <a:cubicBezTo>
                  <a:pt x="108" y="313"/>
                  <a:pt x="108" y="313"/>
                  <a:pt x="108" y="313"/>
                </a:cubicBezTo>
                <a:lnTo>
                  <a:pt x="134" y="313"/>
                </a:lnTo>
                <a:close/>
                <a:moveTo>
                  <a:pt x="108" y="280"/>
                </a:moveTo>
                <a:cubicBezTo>
                  <a:pt x="108" y="265"/>
                  <a:pt x="108" y="265"/>
                  <a:pt x="108" y="265"/>
                </a:cubicBezTo>
                <a:cubicBezTo>
                  <a:pt x="134" y="265"/>
                  <a:pt x="134" y="265"/>
                  <a:pt x="134" y="265"/>
                </a:cubicBezTo>
                <a:cubicBezTo>
                  <a:pt x="134" y="280"/>
                  <a:pt x="134" y="280"/>
                  <a:pt x="134" y="280"/>
                </a:cubicBezTo>
                <a:lnTo>
                  <a:pt x="108" y="280"/>
                </a:lnTo>
                <a:close/>
                <a:moveTo>
                  <a:pt x="108" y="255"/>
                </a:moveTo>
                <a:cubicBezTo>
                  <a:pt x="108" y="240"/>
                  <a:pt x="108" y="240"/>
                  <a:pt x="108" y="240"/>
                </a:cubicBezTo>
                <a:cubicBezTo>
                  <a:pt x="134" y="240"/>
                  <a:pt x="134" y="240"/>
                  <a:pt x="134" y="240"/>
                </a:cubicBezTo>
                <a:cubicBezTo>
                  <a:pt x="134" y="255"/>
                  <a:pt x="134" y="255"/>
                  <a:pt x="134" y="255"/>
                </a:cubicBezTo>
                <a:lnTo>
                  <a:pt x="108" y="255"/>
                </a:lnTo>
                <a:close/>
                <a:moveTo>
                  <a:pt x="108" y="231"/>
                </a:moveTo>
                <a:cubicBezTo>
                  <a:pt x="108" y="216"/>
                  <a:pt x="108" y="216"/>
                  <a:pt x="108" y="216"/>
                </a:cubicBezTo>
                <a:cubicBezTo>
                  <a:pt x="134" y="216"/>
                  <a:pt x="134" y="216"/>
                  <a:pt x="134" y="216"/>
                </a:cubicBezTo>
                <a:cubicBezTo>
                  <a:pt x="134" y="231"/>
                  <a:pt x="134" y="231"/>
                  <a:pt x="134" y="231"/>
                </a:cubicBezTo>
                <a:lnTo>
                  <a:pt x="108" y="231"/>
                </a:lnTo>
                <a:close/>
                <a:moveTo>
                  <a:pt x="108" y="207"/>
                </a:moveTo>
                <a:cubicBezTo>
                  <a:pt x="108" y="191"/>
                  <a:pt x="108" y="191"/>
                  <a:pt x="108" y="191"/>
                </a:cubicBezTo>
                <a:cubicBezTo>
                  <a:pt x="134" y="191"/>
                  <a:pt x="134" y="191"/>
                  <a:pt x="134" y="191"/>
                </a:cubicBezTo>
                <a:cubicBezTo>
                  <a:pt x="134" y="207"/>
                  <a:pt x="134" y="207"/>
                  <a:pt x="134" y="207"/>
                </a:cubicBezTo>
                <a:lnTo>
                  <a:pt x="108" y="207"/>
                </a:lnTo>
                <a:close/>
                <a:moveTo>
                  <a:pt x="108" y="182"/>
                </a:moveTo>
                <a:cubicBezTo>
                  <a:pt x="108" y="167"/>
                  <a:pt x="108" y="167"/>
                  <a:pt x="108" y="167"/>
                </a:cubicBezTo>
                <a:cubicBezTo>
                  <a:pt x="134" y="167"/>
                  <a:pt x="134" y="167"/>
                  <a:pt x="134" y="167"/>
                </a:cubicBezTo>
                <a:cubicBezTo>
                  <a:pt x="134" y="182"/>
                  <a:pt x="134" y="182"/>
                  <a:pt x="134" y="182"/>
                </a:cubicBezTo>
                <a:lnTo>
                  <a:pt x="108" y="182"/>
                </a:lnTo>
                <a:close/>
                <a:moveTo>
                  <a:pt x="108" y="158"/>
                </a:moveTo>
                <a:cubicBezTo>
                  <a:pt x="108" y="143"/>
                  <a:pt x="108" y="143"/>
                  <a:pt x="108" y="143"/>
                </a:cubicBezTo>
                <a:cubicBezTo>
                  <a:pt x="134" y="143"/>
                  <a:pt x="134" y="143"/>
                  <a:pt x="134" y="143"/>
                </a:cubicBezTo>
                <a:cubicBezTo>
                  <a:pt x="134" y="158"/>
                  <a:pt x="134" y="158"/>
                  <a:pt x="134" y="158"/>
                </a:cubicBezTo>
                <a:lnTo>
                  <a:pt x="108" y="158"/>
                </a:lnTo>
                <a:close/>
                <a:moveTo>
                  <a:pt x="108" y="133"/>
                </a:moveTo>
                <a:cubicBezTo>
                  <a:pt x="108" y="118"/>
                  <a:pt x="108" y="118"/>
                  <a:pt x="108" y="118"/>
                </a:cubicBezTo>
                <a:cubicBezTo>
                  <a:pt x="134" y="118"/>
                  <a:pt x="134" y="118"/>
                  <a:pt x="134" y="118"/>
                </a:cubicBezTo>
                <a:cubicBezTo>
                  <a:pt x="134" y="133"/>
                  <a:pt x="134" y="133"/>
                  <a:pt x="134" y="133"/>
                </a:cubicBezTo>
                <a:lnTo>
                  <a:pt x="108" y="133"/>
                </a:lnTo>
                <a:close/>
                <a:moveTo>
                  <a:pt x="96" y="25"/>
                </a:moveTo>
                <a:cubicBezTo>
                  <a:pt x="118" y="25"/>
                  <a:pt x="118" y="25"/>
                  <a:pt x="118" y="25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96" y="40"/>
                  <a:pt x="96" y="40"/>
                  <a:pt x="96" y="40"/>
                </a:cubicBezTo>
                <a:lnTo>
                  <a:pt x="96" y="25"/>
                </a:lnTo>
                <a:close/>
                <a:moveTo>
                  <a:pt x="96" y="49"/>
                </a:moveTo>
                <a:cubicBezTo>
                  <a:pt x="118" y="49"/>
                  <a:pt x="118" y="49"/>
                  <a:pt x="118" y="49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96" y="65"/>
                  <a:pt x="96" y="65"/>
                  <a:pt x="96" y="65"/>
                </a:cubicBezTo>
                <a:lnTo>
                  <a:pt x="96" y="49"/>
                </a:lnTo>
                <a:close/>
                <a:moveTo>
                  <a:pt x="96" y="74"/>
                </a:moveTo>
                <a:cubicBezTo>
                  <a:pt x="118" y="74"/>
                  <a:pt x="118" y="74"/>
                  <a:pt x="118" y="74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96" y="89"/>
                  <a:pt x="96" y="89"/>
                  <a:pt x="96" y="89"/>
                </a:cubicBezTo>
                <a:lnTo>
                  <a:pt x="96" y="74"/>
                </a:lnTo>
                <a:close/>
                <a:moveTo>
                  <a:pt x="79" y="118"/>
                </a:moveTo>
                <a:cubicBezTo>
                  <a:pt x="102" y="118"/>
                  <a:pt x="102" y="118"/>
                  <a:pt x="102" y="118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79" y="133"/>
                  <a:pt x="79" y="133"/>
                  <a:pt x="79" y="133"/>
                </a:cubicBezTo>
                <a:lnTo>
                  <a:pt x="79" y="118"/>
                </a:lnTo>
                <a:close/>
                <a:moveTo>
                  <a:pt x="79" y="143"/>
                </a:moveTo>
                <a:cubicBezTo>
                  <a:pt x="102" y="143"/>
                  <a:pt x="102" y="143"/>
                  <a:pt x="102" y="143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79" y="158"/>
                  <a:pt x="79" y="158"/>
                  <a:pt x="79" y="158"/>
                </a:cubicBezTo>
                <a:lnTo>
                  <a:pt x="79" y="143"/>
                </a:lnTo>
                <a:close/>
                <a:moveTo>
                  <a:pt x="79" y="167"/>
                </a:moveTo>
                <a:cubicBezTo>
                  <a:pt x="102" y="167"/>
                  <a:pt x="102" y="167"/>
                  <a:pt x="102" y="167"/>
                </a:cubicBezTo>
                <a:cubicBezTo>
                  <a:pt x="102" y="182"/>
                  <a:pt x="102" y="182"/>
                  <a:pt x="102" y="182"/>
                </a:cubicBezTo>
                <a:cubicBezTo>
                  <a:pt x="79" y="182"/>
                  <a:pt x="79" y="182"/>
                  <a:pt x="79" y="182"/>
                </a:cubicBezTo>
                <a:lnTo>
                  <a:pt x="79" y="167"/>
                </a:lnTo>
                <a:close/>
                <a:moveTo>
                  <a:pt x="79" y="191"/>
                </a:moveTo>
                <a:cubicBezTo>
                  <a:pt x="102" y="191"/>
                  <a:pt x="102" y="191"/>
                  <a:pt x="102" y="191"/>
                </a:cubicBezTo>
                <a:cubicBezTo>
                  <a:pt x="102" y="207"/>
                  <a:pt x="102" y="207"/>
                  <a:pt x="102" y="207"/>
                </a:cubicBezTo>
                <a:cubicBezTo>
                  <a:pt x="79" y="207"/>
                  <a:pt x="79" y="207"/>
                  <a:pt x="79" y="207"/>
                </a:cubicBezTo>
                <a:lnTo>
                  <a:pt x="79" y="191"/>
                </a:lnTo>
                <a:close/>
                <a:moveTo>
                  <a:pt x="79" y="216"/>
                </a:moveTo>
                <a:cubicBezTo>
                  <a:pt x="102" y="216"/>
                  <a:pt x="102" y="216"/>
                  <a:pt x="102" y="216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79" y="231"/>
                  <a:pt x="79" y="231"/>
                  <a:pt x="79" y="231"/>
                </a:cubicBezTo>
                <a:lnTo>
                  <a:pt x="79" y="216"/>
                </a:lnTo>
                <a:close/>
                <a:moveTo>
                  <a:pt x="79" y="240"/>
                </a:moveTo>
                <a:cubicBezTo>
                  <a:pt x="102" y="240"/>
                  <a:pt x="102" y="240"/>
                  <a:pt x="102" y="240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79" y="255"/>
                  <a:pt x="79" y="255"/>
                  <a:pt x="79" y="255"/>
                </a:cubicBezTo>
                <a:lnTo>
                  <a:pt x="79" y="240"/>
                </a:lnTo>
                <a:close/>
                <a:moveTo>
                  <a:pt x="79" y="265"/>
                </a:moveTo>
                <a:cubicBezTo>
                  <a:pt x="102" y="265"/>
                  <a:pt x="102" y="265"/>
                  <a:pt x="102" y="265"/>
                </a:cubicBezTo>
                <a:cubicBezTo>
                  <a:pt x="102" y="280"/>
                  <a:pt x="102" y="280"/>
                  <a:pt x="102" y="280"/>
                </a:cubicBezTo>
                <a:cubicBezTo>
                  <a:pt x="79" y="280"/>
                  <a:pt x="79" y="280"/>
                  <a:pt x="79" y="280"/>
                </a:cubicBezTo>
                <a:lnTo>
                  <a:pt x="79" y="265"/>
                </a:lnTo>
                <a:close/>
                <a:moveTo>
                  <a:pt x="79" y="289"/>
                </a:moveTo>
                <a:cubicBezTo>
                  <a:pt x="102" y="289"/>
                  <a:pt x="102" y="289"/>
                  <a:pt x="102" y="289"/>
                </a:cubicBezTo>
                <a:cubicBezTo>
                  <a:pt x="102" y="304"/>
                  <a:pt x="102" y="304"/>
                  <a:pt x="102" y="304"/>
                </a:cubicBezTo>
                <a:cubicBezTo>
                  <a:pt x="79" y="304"/>
                  <a:pt x="79" y="304"/>
                  <a:pt x="79" y="304"/>
                </a:cubicBezTo>
                <a:lnTo>
                  <a:pt x="79" y="289"/>
                </a:lnTo>
                <a:close/>
                <a:moveTo>
                  <a:pt x="79" y="313"/>
                </a:moveTo>
                <a:cubicBezTo>
                  <a:pt x="102" y="313"/>
                  <a:pt x="102" y="313"/>
                  <a:pt x="102" y="313"/>
                </a:cubicBezTo>
                <a:cubicBezTo>
                  <a:pt x="102" y="328"/>
                  <a:pt x="102" y="328"/>
                  <a:pt x="102" y="328"/>
                </a:cubicBezTo>
                <a:cubicBezTo>
                  <a:pt x="79" y="328"/>
                  <a:pt x="79" y="328"/>
                  <a:pt x="79" y="328"/>
                </a:cubicBezTo>
                <a:lnTo>
                  <a:pt x="79" y="313"/>
                </a:lnTo>
                <a:close/>
                <a:moveTo>
                  <a:pt x="167" y="366"/>
                </a:moveTo>
                <a:cubicBezTo>
                  <a:pt x="76" y="366"/>
                  <a:pt x="76" y="366"/>
                  <a:pt x="76" y="366"/>
                </a:cubicBezTo>
                <a:cubicBezTo>
                  <a:pt x="76" y="347"/>
                  <a:pt x="76" y="347"/>
                  <a:pt x="76" y="347"/>
                </a:cubicBezTo>
                <a:cubicBezTo>
                  <a:pt x="167" y="347"/>
                  <a:pt x="167" y="347"/>
                  <a:pt x="167" y="347"/>
                </a:cubicBezTo>
                <a:lnTo>
                  <a:pt x="167" y="36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186" name="Group 185"/>
          <p:cNvGrpSpPr/>
          <p:nvPr userDrawn="1"/>
        </p:nvGrpSpPr>
        <p:grpSpPr>
          <a:xfrm>
            <a:off x="8438590" y="5308446"/>
            <a:ext cx="484893" cy="447853"/>
            <a:chOff x="15651163" y="3206750"/>
            <a:chExt cx="685800" cy="633413"/>
          </a:xfrm>
          <a:solidFill>
            <a:schemeClr val="accent6"/>
          </a:solidFill>
        </p:grpSpPr>
        <p:sp>
          <p:nvSpPr>
            <p:cNvPr id="187" name="Freeform 59"/>
            <p:cNvSpPr>
              <a:spLocks noEditPoints="1"/>
            </p:cNvSpPr>
            <p:nvPr/>
          </p:nvSpPr>
          <p:spPr bwMode="auto">
            <a:xfrm>
              <a:off x="15651163" y="3206750"/>
              <a:ext cx="685800" cy="633413"/>
            </a:xfrm>
            <a:custGeom>
              <a:avLst/>
              <a:gdLst>
                <a:gd name="T0" fmla="*/ 392 w 432"/>
                <a:gd name="T1" fmla="*/ 179 h 399"/>
                <a:gd name="T2" fmla="*/ 432 w 432"/>
                <a:gd name="T3" fmla="*/ 179 h 399"/>
                <a:gd name="T4" fmla="*/ 216 w 432"/>
                <a:gd name="T5" fmla="*/ 0 h 399"/>
                <a:gd name="T6" fmla="*/ 0 w 432"/>
                <a:gd name="T7" fmla="*/ 179 h 399"/>
                <a:gd name="T8" fmla="*/ 44 w 432"/>
                <a:gd name="T9" fmla="*/ 179 h 399"/>
                <a:gd name="T10" fmla="*/ 44 w 432"/>
                <a:gd name="T11" fmla="*/ 353 h 399"/>
                <a:gd name="T12" fmla="*/ 23 w 432"/>
                <a:gd name="T13" fmla="*/ 353 h 399"/>
                <a:gd name="T14" fmla="*/ 23 w 432"/>
                <a:gd name="T15" fmla="*/ 399 h 399"/>
                <a:gd name="T16" fmla="*/ 412 w 432"/>
                <a:gd name="T17" fmla="*/ 399 h 399"/>
                <a:gd name="T18" fmla="*/ 412 w 432"/>
                <a:gd name="T19" fmla="*/ 353 h 399"/>
                <a:gd name="T20" fmla="*/ 392 w 432"/>
                <a:gd name="T21" fmla="*/ 353 h 399"/>
                <a:gd name="T22" fmla="*/ 392 w 432"/>
                <a:gd name="T23" fmla="*/ 179 h 399"/>
                <a:gd name="T24" fmla="*/ 205 w 432"/>
                <a:gd name="T25" fmla="*/ 139 h 399"/>
                <a:gd name="T26" fmla="*/ 150 w 432"/>
                <a:gd name="T27" fmla="*/ 82 h 399"/>
                <a:gd name="T28" fmla="*/ 205 w 432"/>
                <a:gd name="T29" fmla="*/ 37 h 399"/>
                <a:gd name="T30" fmla="*/ 205 w 432"/>
                <a:gd name="T31" fmla="*/ 139 h 399"/>
                <a:gd name="T32" fmla="*/ 196 w 432"/>
                <a:gd name="T33" fmla="*/ 159 h 399"/>
                <a:gd name="T34" fmla="*/ 144 w 432"/>
                <a:gd name="T35" fmla="*/ 159 h 399"/>
                <a:gd name="T36" fmla="*/ 144 w 432"/>
                <a:gd name="T37" fmla="*/ 106 h 399"/>
                <a:gd name="T38" fmla="*/ 196 w 432"/>
                <a:gd name="T39" fmla="*/ 159 h 399"/>
                <a:gd name="T40" fmla="*/ 260 w 432"/>
                <a:gd name="T41" fmla="*/ 348 h 399"/>
                <a:gd name="T42" fmla="*/ 64 w 432"/>
                <a:gd name="T43" fmla="*/ 348 h 399"/>
                <a:gd name="T44" fmla="*/ 64 w 432"/>
                <a:gd name="T45" fmla="*/ 183 h 399"/>
                <a:gd name="T46" fmla="*/ 260 w 432"/>
                <a:gd name="T47" fmla="*/ 183 h 399"/>
                <a:gd name="T48" fmla="*/ 260 w 432"/>
                <a:gd name="T49" fmla="*/ 348 h 399"/>
                <a:gd name="T50" fmla="*/ 227 w 432"/>
                <a:gd name="T51" fmla="*/ 159 h 399"/>
                <a:gd name="T52" fmla="*/ 227 w 432"/>
                <a:gd name="T53" fmla="*/ 37 h 399"/>
                <a:gd name="T54" fmla="*/ 373 w 432"/>
                <a:gd name="T55" fmla="*/ 159 h 399"/>
                <a:gd name="T56" fmla="*/ 227 w 432"/>
                <a:gd name="T57" fmla="*/ 159 h 399"/>
                <a:gd name="T58" fmla="*/ 122 w 432"/>
                <a:gd name="T59" fmla="*/ 106 h 399"/>
                <a:gd name="T60" fmla="*/ 122 w 432"/>
                <a:gd name="T61" fmla="*/ 159 h 399"/>
                <a:gd name="T62" fmla="*/ 58 w 432"/>
                <a:gd name="T63" fmla="*/ 159 h 399"/>
                <a:gd name="T64" fmla="*/ 122 w 432"/>
                <a:gd name="T65" fmla="*/ 10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" h="399">
                  <a:moveTo>
                    <a:pt x="392" y="179"/>
                  </a:moveTo>
                  <a:lnTo>
                    <a:pt x="432" y="179"/>
                  </a:lnTo>
                  <a:lnTo>
                    <a:pt x="216" y="0"/>
                  </a:lnTo>
                  <a:lnTo>
                    <a:pt x="0" y="179"/>
                  </a:lnTo>
                  <a:lnTo>
                    <a:pt x="44" y="179"/>
                  </a:lnTo>
                  <a:lnTo>
                    <a:pt x="44" y="353"/>
                  </a:lnTo>
                  <a:lnTo>
                    <a:pt x="23" y="353"/>
                  </a:lnTo>
                  <a:lnTo>
                    <a:pt x="23" y="399"/>
                  </a:lnTo>
                  <a:lnTo>
                    <a:pt x="412" y="399"/>
                  </a:lnTo>
                  <a:lnTo>
                    <a:pt x="412" y="353"/>
                  </a:lnTo>
                  <a:lnTo>
                    <a:pt x="392" y="353"/>
                  </a:lnTo>
                  <a:lnTo>
                    <a:pt x="392" y="179"/>
                  </a:lnTo>
                  <a:close/>
                  <a:moveTo>
                    <a:pt x="205" y="139"/>
                  </a:moveTo>
                  <a:lnTo>
                    <a:pt x="150" y="82"/>
                  </a:lnTo>
                  <a:lnTo>
                    <a:pt x="205" y="37"/>
                  </a:lnTo>
                  <a:lnTo>
                    <a:pt x="205" y="139"/>
                  </a:lnTo>
                  <a:close/>
                  <a:moveTo>
                    <a:pt x="196" y="159"/>
                  </a:moveTo>
                  <a:lnTo>
                    <a:pt x="144" y="159"/>
                  </a:lnTo>
                  <a:lnTo>
                    <a:pt x="144" y="106"/>
                  </a:lnTo>
                  <a:lnTo>
                    <a:pt x="196" y="159"/>
                  </a:lnTo>
                  <a:close/>
                  <a:moveTo>
                    <a:pt x="260" y="348"/>
                  </a:moveTo>
                  <a:lnTo>
                    <a:pt x="64" y="348"/>
                  </a:lnTo>
                  <a:lnTo>
                    <a:pt x="64" y="183"/>
                  </a:lnTo>
                  <a:lnTo>
                    <a:pt x="260" y="183"/>
                  </a:lnTo>
                  <a:lnTo>
                    <a:pt x="260" y="348"/>
                  </a:lnTo>
                  <a:close/>
                  <a:moveTo>
                    <a:pt x="227" y="159"/>
                  </a:moveTo>
                  <a:lnTo>
                    <a:pt x="227" y="37"/>
                  </a:lnTo>
                  <a:lnTo>
                    <a:pt x="373" y="159"/>
                  </a:lnTo>
                  <a:lnTo>
                    <a:pt x="227" y="159"/>
                  </a:lnTo>
                  <a:close/>
                  <a:moveTo>
                    <a:pt x="122" y="106"/>
                  </a:moveTo>
                  <a:lnTo>
                    <a:pt x="122" y="159"/>
                  </a:lnTo>
                  <a:lnTo>
                    <a:pt x="58" y="159"/>
                  </a:lnTo>
                  <a:lnTo>
                    <a:pt x="12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88" name="Rectangle 60"/>
            <p:cNvSpPr>
              <a:spLocks noChangeArrowheads="1"/>
            </p:cNvSpPr>
            <p:nvPr/>
          </p:nvSpPr>
          <p:spPr bwMode="auto">
            <a:xfrm>
              <a:off x="15833725" y="3575050"/>
              <a:ext cx="133350" cy="10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193" name="Freeform 6"/>
          <p:cNvSpPr>
            <a:spLocks/>
          </p:cNvSpPr>
          <p:nvPr userDrawn="1"/>
        </p:nvSpPr>
        <p:spPr bwMode="auto">
          <a:xfrm>
            <a:off x="8465391" y="2265693"/>
            <a:ext cx="431291" cy="368662"/>
          </a:xfrm>
          <a:custGeom>
            <a:avLst/>
            <a:gdLst>
              <a:gd name="T0" fmla="*/ 151 w 212"/>
              <a:gd name="T1" fmla="*/ 0 h 181"/>
              <a:gd name="T2" fmla="*/ 106 w 212"/>
              <a:gd name="T3" fmla="*/ 20 h 181"/>
              <a:gd name="T4" fmla="*/ 61 w 212"/>
              <a:gd name="T5" fmla="*/ 0 h 181"/>
              <a:gd name="T6" fmla="*/ 0 w 212"/>
              <a:gd name="T7" fmla="*/ 60 h 181"/>
              <a:gd name="T8" fmla="*/ 106 w 212"/>
              <a:gd name="T9" fmla="*/ 181 h 181"/>
              <a:gd name="T10" fmla="*/ 212 w 212"/>
              <a:gd name="T11" fmla="*/ 60 h 181"/>
              <a:gd name="T12" fmla="*/ 151 w 212"/>
              <a:gd name="T1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81">
                <a:moveTo>
                  <a:pt x="151" y="0"/>
                </a:moveTo>
                <a:cubicBezTo>
                  <a:pt x="133" y="0"/>
                  <a:pt x="117" y="8"/>
                  <a:pt x="106" y="20"/>
                </a:cubicBezTo>
                <a:cubicBezTo>
                  <a:pt x="95" y="8"/>
                  <a:pt x="79" y="0"/>
                  <a:pt x="61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4"/>
                  <a:pt x="24" y="154"/>
                  <a:pt x="106" y="181"/>
                </a:cubicBezTo>
                <a:cubicBezTo>
                  <a:pt x="188" y="154"/>
                  <a:pt x="212" y="94"/>
                  <a:pt x="212" y="60"/>
                </a:cubicBezTo>
                <a:cubicBezTo>
                  <a:pt x="212" y="27"/>
                  <a:pt x="185" y="0"/>
                  <a:pt x="15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34" name="Group 233"/>
          <p:cNvGrpSpPr/>
          <p:nvPr userDrawn="1"/>
        </p:nvGrpSpPr>
        <p:grpSpPr>
          <a:xfrm>
            <a:off x="8456850" y="3469618"/>
            <a:ext cx="448373" cy="448373"/>
            <a:chOff x="2620963" y="3700463"/>
            <a:chExt cx="500063" cy="500063"/>
          </a:xfrm>
          <a:solidFill>
            <a:schemeClr val="accent3"/>
          </a:solidFill>
        </p:grpSpPr>
        <p:sp>
          <p:nvSpPr>
            <p:cNvPr id="235" name="Freeform 49"/>
            <p:cNvSpPr>
              <a:spLocks noEditPoints="1"/>
            </p:cNvSpPr>
            <p:nvPr/>
          </p:nvSpPr>
          <p:spPr bwMode="auto">
            <a:xfrm>
              <a:off x="2620963" y="3700463"/>
              <a:ext cx="500063" cy="500063"/>
            </a:xfrm>
            <a:custGeom>
              <a:avLst/>
              <a:gdLst>
                <a:gd name="T0" fmla="*/ 24 w 220"/>
                <a:gd name="T1" fmla="*/ 24 h 220"/>
                <a:gd name="T2" fmla="*/ 15 w 220"/>
                <a:gd name="T3" fmla="*/ 86 h 220"/>
                <a:gd name="T4" fmla="*/ 134 w 220"/>
                <a:gd name="T5" fmla="*/ 205 h 220"/>
                <a:gd name="T6" fmla="*/ 196 w 220"/>
                <a:gd name="T7" fmla="*/ 196 h 220"/>
                <a:gd name="T8" fmla="*/ 206 w 220"/>
                <a:gd name="T9" fmla="*/ 133 h 220"/>
                <a:gd name="T10" fmla="*/ 86 w 220"/>
                <a:gd name="T11" fmla="*/ 14 h 220"/>
                <a:gd name="T12" fmla="*/ 24 w 220"/>
                <a:gd name="T13" fmla="*/ 24 h 220"/>
                <a:gd name="T14" fmla="*/ 119 w 220"/>
                <a:gd name="T15" fmla="*/ 150 h 220"/>
                <a:gd name="T16" fmla="*/ 101 w 220"/>
                <a:gd name="T17" fmla="*/ 150 h 220"/>
                <a:gd name="T18" fmla="*/ 101 w 220"/>
                <a:gd name="T19" fmla="*/ 132 h 220"/>
                <a:gd name="T20" fmla="*/ 119 w 220"/>
                <a:gd name="T21" fmla="*/ 132 h 220"/>
                <a:gd name="T22" fmla="*/ 119 w 220"/>
                <a:gd name="T23" fmla="*/ 150 h 220"/>
                <a:gd name="T24" fmla="*/ 87 w 220"/>
                <a:gd name="T25" fmla="*/ 118 h 220"/>
                <a:gd name="T26" fmla="*/ 70 w 220"/>
                <a:gd name="T27" fmla="*/ 118 h 220"/>
                <a:gd name="T28" fmla="*/ 70 w 220"/>
                <a:gd name="T29" fmla="*/ 101 h 220"/>
                <a:gd name="T30" fmla="*/ 87 w 220"/>
                <a:gd name="T31" fmla="*/ 101 h 220"/>
                <a:gd name="T32" fmla="*/ 87 w 220"/>
                <a:gd name="T33" fmla="*/ 118 h 220"/>
                <a:gd name="T34" fmla="*/ 150 w 220"/>
                <a:gd name="T35" fmla="*/ 118 h 220"/>
                <a:gd name="T36" fmla="*/ 133 w 220"/>
                <a:gd name="T37" fmla="*/ 118 h 220"/>
                <a:gd name="T38" fmla="*/ 133 w 220"/>
                <a:gd name="T39" fmla="*/ 101 h 220"/>
                <a:gd name="T40" fmla="*/ 150 w 220"/>
                <a:gd name="T41" fmla="*/ 101 h 220"/>
                <a:gd name="T42" fmla="*/ 150 w 220"/>
                <a:gd name="T43" fmla="*/ 118 h 220"/>
                <a:gd name="T44" fmla="*/ 119 w 220"/>
                <a:gd name="T45" fmla="*/ 87 h 220"/>
                <a:gd name="T46" fmla="*/ 101 w 220"/>
                <a:gd name="T47" fmla="*/ 87 h 220"/>
                <a:gd name="T48" fmla="*/ 101 w 220"/>
                <a:gd name="T49" fmla="*/ 69 h 220"/>
                <a:gd name="T50" fmla="*/ 119 w 220"/>
                <a:gd name="T51" fmla="*/ 69 h 220"/>
                <a:gd name="T52" fmla="*/ 119 w 220"/>
                <a:gd name="T53" fmla="*/ 8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0" h="220">
                  <a:moveTo>
                    <a:pt x="24" y="24"/>
                  </a:moveTo>
                  <a:cubicBezTo>
                    <a:pt x="4" y="43"/>
                    <a:pt x="0" y="71"/>
                    <a:pt x="15" y="86"/>
                  </a:cubicBezTo>
                  <a:cubicBezTo>
                    <a:pt x="15" y="86"/>
                    <a:pt x="119" y="191"/>
                    <a:pt x="134" y="205"/>
                  </a:cubicBezTo>
                  <a:cubicBezTo>
                    <a:pt x="149" y="220"/>
                    <a:pt x="176" y="215"/>
                    <a:pt x="196" y="196"/>
                  </a:cubicBezTo>
                  <a:cubicBezTo>
                    <a:pt x="216" y="176"/>
                    <a:pt x="220" y="148"/>
                    <a:pt x="206" y="133"/>
                  </a:cubicBezTo>
                  <a:cubicBezTo>
                    <a:pt x="206" y="133"/>
                    <a:pt x="101" y="29"/>
                    <a:pt x="86" y="14"/>
                  </a:cubicBezTo>
                  <a:cubicBezTo>
                    <a:pt x="72" y="0"/>
                    <a:pt x="44" y="4"/>
                    <a:pt x="24" y="24"/>
                  </a:cubicBezTo>
                  <a:close/>
                  <a:moveTo>
                    <a:pt x="119" y="150"/>
                  </a:moveTo>
                  <a:cubicBezTo>
                    <a:pt x="114" y="155"/>
                    <a:pt x="106" y="155"/>
                    <a:pt x="101" y="150"/>
                  </a:cubicBezTo>
                  <a:cubicBezTo>
                    <a:pt x="96" y="145"/>
                    <a:pt x="96" y="137"/>
                    <a:pt x="101" y="132"/>
                  </a:cubicBezTo>
                  <a:cubicBezTo>
                    <a:pt x="106" y="128"/>
                    <a:pt x="114" y="128"/>
                    <a:pt x="119" y="132"/>
                  </a:cubicBezTo>
                  <a:cubicBezTo>
                    <a:pt x="124" y="137"/>
                    <a:pt x="124" y="145"/>
                    <a:pt x="119" y="150"/>
                  </a:cubicBezTo>
                  <a:close/>
                  <a:moveTo>
                    <a:pt x="87" y="118"/>
                  </a:moveTo>
                  <a:cubicBezTo>
                    <a:pt x="82" y="123"/>
                    <a:pt x="75" y="123"/>
                    <a:pt x="70" y="118"/>
                  </a:cubicBezTo>
                  <a:cubicBezTo>
                    <a:pt x="65" y="113"/>
                    <a:pt x="65" y="106"/>
                    <a:pt x="70" y="101"/>
                  </a:cubicBezTo>
                  <a:cubicBezTo>
                    <a:pt x="75" y="96"/>
                    <a:pt x="82" y="96"/>
                    <a:pt x="87" y="101"/>
                  </a:cubicBezTo>
                  <a:cubicBezTo>
                    <a:pt x="92" y="106"/>
                    <a:pt x="92" y="113"/>
                    <a:pt x="87" y="118"/>
                  </a:cubicBezTo>
                  <a:close/>
                  <a:moveTo>
                    <a:pt x="150" y="118"/>
                  </a:moveTo>
                  <a:cubicBezTo>
                    <a:pt x="146" y="123"/>
                    <a:pt x="138" y="123"/>
                    <a:pt x="133" y="118"/>
                  </a:cubicBezTo>
                  <a:cubicBezTo>
                    <a:pt x="128" y="113"/>
                    <a:pt x="128" y="106"/>
                    <a:pt x="133" y="101"/>
                  </a:cubicBezTo>
                  <a:cubicBezTo>
                    <a:pt x="138" y="96"/>
                    <a:pt x="146" y="96"/>
                    <a:pt x="150" y="101"/>
                  </a:cubicBezTo>
                  <a:cubicBezTo>
                    <a:pt x="155" y="106"/>
                    <a:pt x="155" y="113"/>
                    <a:pt x="150" y="118"/>
                  </a:cubicBezTo>
                  <a:close/>
                  <a:moveTo>
                    <a:pt x="119" y="87"/>
                  </a:moveTo>
                  <a:cubicBezTo>
                    <a:pt x="114" y="92"/>
                    <a:pt x="106" y="92"/>
                    <a:pt x="101" y="87"/>
                  </a:cubicBezTo>
                  <a:cubicBezTo>
                    <a:pt x="96" y="82"/>
                    <a:pt x="96" y="74"/>
                    <a:pt x="101" y="69"/>
                  </a:cubicBezTo>
                  <a:cubicBezTo>
                    <a:pt x="106" y="64"/>
                    <a:pt x="114" y="64"/>
                    <a:pt x="119" y="69"/>
                  </a:cubicBezTo>
                  <a:cubicBezTo>
                    <a:pt x="124" y="74"/>
                    <a:pt x="124" y="82"/>
                    <a:pt x="119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6" name="Freeform 50"/>
            <p:cNvSpPr>
              <a:spLocks/>
            </p:cNvSpPr>
            <p:nvPr/>
          </p:nvSpPr>
          <p:spPr bwMode="auto">
            <a:xfrm>
              <a:off x="2886075" y="3700463"/>
              <a:ext cx="234950" cy="231775"/>
            </a:xfrm>
            <a:custGeom>
              <a:avLst/>
              <a:gdLst>
                <a:gd name="T0" fmla="*/ 17 w 103"/>
                <a:gd name="T1" fmla="*/ 14 h 102"/>
                <a:gd name="T2" fmla="*/ 0 w 103"/>
                <a:gd name="T3" fmla="*/ 31 h 102"/>
                <a:gd name="T4" fmla="*/ 7 w 103"/>
                <a:gd name="T5" fmla="*/ 38 h 102"/>
                <a:gd name="T6" fmla="*/ 24 w 103"/>
                <a:gd name="T7" fmla="*/ 21 h 102"/>
                <a:gd name="T8" fmla="*/ 72 w 103"/>
                <a:gd name="T9" fmla="*/ 31 h 102"/>
                <a:gd name="T10" fmla="*/ 81 w 103"/>
                <a:gd name="T11" fmla="*/ 79 h 102"/>
                <a:gd name="T12" fmla="*/ 65 w 103"/>
                <a:gd name="T13" fmla="*/ 95 h 102"/>
                <a:gd name="T14" fmla="*/ 72 w 103"/>
                <a:gd name="T15" fmla="*/ 102 h 102"/>
                <a:gd name="T16" fmla="*/ 89 w 103"/>
                <a:gd name="T17" fmla="*/ 86 h 102"/>
                <a:gd name="T18" fmla="*/ 79 w 103"/>
                <a:gd name="T19" fmla="*/ 24 h 102"/>
                <a:gd name="T20" fmla="*/ 17 w 103"/>
                <a:gd name="T2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2">
                  <a:moveTo>
                    <a:pt x="17" y="14"/>
                  </a:moveTo>
                  <a:cubicBezTo>
                    <a:pt x="17" y="14"/>
                    <a:pt x="10" y="21"/>
                    <a:pt x="0" y="31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5" y="11"/>
                    <a:pt x="56" y="15"/>
                    <a:pt x="72" y="31"/>
                  </a:cubicBezTo>
                  <a:cubicBezTo>
                    <a:pt x="88" y="46"/>
                    <a:pt x="92" y="68"/>
                    <a:pt x="81" y="79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80" y="94"/>
                    <a:pt x="86" y="88"/>
                    <a:pt x="89" y="86"/>
                  </a:cubicBezTo>
                  <a:cubicBezTo>
                    <a:pt x="103" y="71"/>
                    <a:pt x="99" y="43"/>
                    <a:pt x="79" y="24"/>
                  </a:cubicBezTo>
                  <a:cubicBezTo>
                    <a:pt x="59" y="4"/>
                    <a:pt x="32" y="0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37" name="Freeform 51"/>
            <p:cNvSpPr>
              <a:spLocks/>
            </p:cNvSpPr>
            <p:nvPr/>
          </p:nvSpPr>
          <p:spPr bwMode="auto">
            <a:xfrm>
              <a:off x="2620963" y="3967163"/>
              <a:ext cx="233363" cy="233363"/>
            </a:xfrm>
            <a:custGeom>
              <a:avLst/>
              <a:gdLst>
                <a:gd name="T0" fmla="*/ 96 w 103"/>
                <a:gd name="T1" fmla="*/ 64 h 103"/>
                <a:gd name="T2" fmla="*/ 79 w 103"/>
                <a:gd name="T3" fmla="*/ 81 h 103"/>
                <a:gd name="T4" fmla="*/ 31 w 103"/>
                <a:gd name="T5" fmla="*/ 71 h 103"/>
                <a:gd name="T6" fmla="*/ 22 w 103"/>
                <a:gd name="T7" fmla="*/ 24 h 103"/>
                <a:gd name="T8" fmla="*/ 38 w 103"/>
                <a:gd name="T9" fmla="*/ 7 h 103"/>
                <a:gd name="T10" fmla="*/ 31 w 103"/>
                <a:gd name="T11" fmla="*/ 0 h 103"/>
                <a:gd name="T12" fmla="*/ 15 w 103"/>
                <a:gd name="T13" fmla="*/ 16 h 103"/>
                <a:gd name="T14" fmla="*/ 24 w 103"/>
                <a:gd name="T15" fmla="*/ 79 h 103"/>
                <a:gd name="T16" fmla="*/ 86 w 103"/>
                <a:gd name="T17" fmla="*/ 88 h 103"/>
                <a:gd name="T18" fmla="*/ 103 w 103"/>
                <a:gd name="T19" fmla="*/ 71 h 103"/>
                <a:gd name="T20" fmla="*/ 96 w 103"/>
                <a:gd name="T21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" h="103">
                  <a:moveTo>
                    <a:pt x="96" y="64"/>
                  </a:moveTo>
                  <a:cubicBezTo>
                    <a:pt x="79" y="81"/>
                    <a:pt x="79" y="81"/>
                    <a:pt x="79" y="81"/>
                  </a:cubicBezTo>
                  <a:cubicBezTo>
                    <a:pt x="69" y="91"/>
                    <a:pt x="47" y="87"/>
                    <a:pt x="31" y="71"/>
                  </a:cubicBezTo>
                  <a:cubicBezTo>
                    <a:pt x="16" y="56"/>
                    <a:pt x="11" y="34"/>
                    <a:pt x="22" y="2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3" y="8"/>
                    <a:pt x="17" y="14"/>
                    <a:pt x="15" y="16"/>
                  </a:cubicBezTo>
                  <a:cubicBezTo>
                    <a:pt x="0" y="31"/>
                    <a:pt x="4" y="59"/>
                    <a:pt x="24" y="79"/>
                  </a:cubicBezTo>
                  <a:cubicBezTo>
                    <a:pt x="44" y="98"/>
                    <a:pt x="72" y="103"/>
                    <a:pt x="86" y="88"/>
                  </a:cubicBezTo>
                  <a:cubicBezTo>
                    <a:pt x="86" y="88"/>
                    <a:pt x="93" y="81"/>
                    <a:pt x="103" y="71"/>
                  </a:cubicBezTo>
                  <a:lnTo>
                    <a:pt x="96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58" name="Freeform 81"/>
          <p:cNvSpPr>
            <a:spLocks noEditPoints="1"/>
          </p:cNvSpPr>
          <p:nvPr userDrawn="1"/>
        </p:nvSpPr>
        <p:spPr bwMode="auto">
          <a:xfrm>
            <a:off x="8467526" y="4023562"/>
            <a:ext cx="427021" cy="515272"/>
          </a:xfrm>
          <a:custGeom>
            <a:avLst/>
            <a:gdLst>
              <a:gd name="T0" fmla="*/ 208 w 210"/>
              <a:gd name="T1" fmla="*/ 86 h 253"/>
              <a:gd name="T2" fmla="*/ 196 w 210"/>
              <a:gd name="T3" fmla="*/ 65 h 253"/>
              <a:gd name="T4" fmla="*/ 153 w 210"/>
              <a:gd name="T5" fmla="*/ 43 h 253"/>
              <a:gd name="T6" fmla="*/ 118 w 210"/>
              <a:gd name="T7" fmla="*/ 10 h 253"/>
              <a:gd name="T8" fmla="*/ 94 w 210"/>
              <a:gd name="T9" fmla="*/ 6 h 253"/>
              <a:gd name="T10" fmla="*/ 90 w 210"/>
              <a:gd name="T11" fmla="*/ 29 h 253"/>
              <a:gd name="T12" fmla="*/ 97 w 210"/>
              <a:gd name="T13" fmla="*/ 38 h 253"/>
              <a:gd name="T14" fmla="*/ 66 w 210"/>
              <a:gd name="T15" fmla="*/ 81 h 253"/>
              <a:gd name="T16" fmla="*/ 49 w 210"/>
              <a:gd name="T17" fmla="*/ 133 h 253"/>
              <a:gd name="T18" fmla="*/ 48 w 210"/>
              <a:gd name="T19" fmla="*/ 175 h 253"/>
              <a:gd name="T20" fmla="*/ 18 w 210"/>
              <a:gd name="T21" fmla="*/ 218 h 253"/>
              <a:gd name="T22" fmla="*/ 16 w 210"/>
              <a:gd name="T23" fmla="*/ 216 h 253"/>
              <a:gd name="T24" fmla="*/ 13 w 210"/>
              <a:gd name="T25" fmla="*/ 217 h 253"/>
              <a:gd name="T26" fmla="*/ 0 w 210"/>
              <a:gd name="T27" fmla="*/ 235 h 253"/>
              <a:gd name="T28" fmla="*/ 1 w 210"/>
              <a:gd name="T29" fmla="*/ 238 h 253"/>
              <a:gd name="T30" fmla="*/ 22 w 210"/>
              <a:gd name="T31" fmla="*/ 252 h 253"/>
              <a:gd name="T32" fmla="*/ 25 w 210"/>
              <a:gd name="T33" fmla="*/ 252 h 253"/>
              <a:gd name="T34" fmla="*/ 37 w 210"/>
              <a:gd name="T35" fmla="*/ 234 h 253"/>
              <a:gd name="T36" fmla="*/ 37 w 210"/>
              <a:gd name="T37" fmla="*/ 231 h 253"/>
              <a:gd name="T38" fmla="*/ 34 w 210"/>
              <a:gd name="T39" fmla="*/ 229 h 253"/>
              <a:gd name="T40" fmla="*/ 64 w 210"/>
              <a:gd name="T41" fmla="*/ 186 h 253"/>
              <a:gd name="T42" fmla="*/ 104 w 210"/>
              <a:gd name="T43" fmla="*/ 171 h 253"/>
              <a:gd name="T44" fmla="*/ 146 w 210"/>
              <a:gd name="T45" fmla="*/ 138 h 253"/>
              <a:gd name="T46" fmla="*/ 177 w 210"/>
              <a:gd name="T47" fmla="*/ 94 h 253"/>
              <a:gd name="T48" fmla="*/ 187 w 210"/>
              <a:gd name="T49" fmla="*/ 97 h 253"/>
              <a:gd name="T50" fmla="*/ 208 w 210"/>
              <a:gd name="T51" fmla="*/ 86 h 253"/>
              <a:gd name="T52" fmla="*/ 97 w 210"/>
              <a:gd name="T53" fmla="*/ 153 h 253"/>
              <a:gd name="T54" fmla="*/ 68 w 210"/>
              <a:gd name="T55" fmla="*/ 164 h 253"/>
              <a:gd name="T56" fmla="*/ 69 w 210"/>
              <a:gd name="T57" fmla="*/ 134 h 253"/>
              <a:gd name="T58" fmla="*/ 77 w 210"/>
              <a:gd name="T59" fmla="*/ 100 h 253"/>
              <a:gd name="T60" fmla="*/ 125 w 210"/>
              <a:gd name="T61" fmla="*/ 134 h 253"/>
              <a:gd name="T62" fmla="*/ 97 w 210"/>
              <a:gd name="T63" fmla="*/ 153 h 253"/>
              <a:gd name="T64" fmla="*/ 136 w 210"/>
              <a:gd name="T65" fmla="*/ 118 h 253"/>
              <a:gd name="T66" fmla="*/ 88 w 210"/>
              <a:gd name="T67" fmla="*/ 84 h 253"/>
              <a:gd name="T68" fmla="*/ 111 w 210"/>
              <a:gd name="T69" fmla="*/ 52 h 253"/>
              <a:gd name="T70" fmla="*/ 134 w 210"/>
              <a:gd name="T71" fmla="*/ 70 h 253"/>
              <a:gd name="T72" fmla="*/ 159 w 210"/>
              <a:gd name="T73" fmla="*/ 86 h 253"/>
              <a:gd name="T74" fmla="*/ 136 w 210"/>
              <a:gd name="T75" fmla="*/ 11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0" h="253">
                <a:moveTo>
                  <a:pt x="208" y="86"/>
                </a:moveTo>
                <a:cubicBezTo>
                  <a:pt x="210" y="77"/>
                  <a:pt x="205" y="67"/>
                  <a:pt x="196" y="65"/>
                </a:cubicBezTo>
                <a:cubicBezTo>
                  <a:pt x="196" y="65"/>
                  <a:pt x="176" y="59"/>
                  <a:pt x="153" y="43"/>
                </a:cubicBezTo>
                <a:cubicBezTo>
                  <a:pt x="130" y="27"/>
                  <a:pt x="118" y="10"/>
                  <a:pt x="118" y="10"/>
                </a:cubicBezTo>
                <a:cubicBezTo>
                  <a:pt x="112" y="2"/>
                  <a:pt x="102" y="0"/>
                  <a:pt x="94" y="6"/>
                </a:cubicBezTo>
                <a:cubicBezTo>
                  <a:pt x="86" y="11"/>
                  <a:pt x="85" y="22"/>
                  <a:pt x="90" y="29"/>
                </a:cubicBezTo>
                <a:cubicBezTo>
                  <a:pt x="90" y="30"/>
                  <a:pt x="93" y="33"/>
                  <a:pt x="97" y="38"/>
                </a:cubicBezTo>
                <a:cubicBezTo>
                  <a:pt x="66" y="81"/>
                  <a:pt x="66" y="81"/>
                  <a:pt x="66" y="81"/>
                </a:cubicBezTo>
                <a:cubicBezTo>
                  <a:pt x="59" y="92"/>
                  <a:pt x="50" y="108"/>
                  <a:pt x="49" y="133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18" y="218"/>
                  <a:pt x="18" y="218"/>
                  <a:pt x="18" y="218"/>
                </a:cubicBezTo>
                <a:cubicBezTo>
                  <a:pt x="16" y="216"/>
                  <a:pt x="16" y="216"/>
                  <a:pt x="16" y="216"/>
                </a:cubicBezTo>
                <a:cubicBezTo>
                  <a:pt x="15" y="216"/>
                  <a:pt x="13" y="216"/>
                  <a:pt x="13" y="2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36"/>
                  <a:pt x="0" y="237"/>
                  <a:pt x="1" y="23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23" y="253"/>
                  <a:pt x="24" y="253"/>
                  <a:pt x="25" y="252"/>
                </a:cubicBezTo>
                <a:cubicBezTo>
                  <a:pt x="37" y="234"/>
                  <a:pt x="37" y="234"/>
                  <a:pt x="37" y="234"/>
                </a:cubicBezTo>
                <a:cubicBezTo>
                  <a:pt x="38" y="233"/>
                  <a:pt x="38" y="232"/>
                  <a:pt x="37" y="231"/>
                </a:cubicBezTo>
                <a:cubicBezTo>
                  <a:pt x="34" y="229"/>
                  <a:pt x="34" y="229"/>
                  <a:pt x="34" y="229"/>
                </a:cubicBezTo>
                <a:cubicBezTo>
                  <a:pt x="64" y="186"/>
                  <a:pt x="64" y="186"/>
                  <a:pt x="64" y="186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27" y="162"/>
                  <a:pt x="139" y="149"/>
                  <a:pt x="146" y="138"/>
                </a:cubicBezTo>
                <a:cubicBezTo>
                  <a:pt x="177" y="94"/>
                  <a:pt x="177" y="94"/>
                  <a:pt x="177" y="94"/>
                </a:cubicBezTo>
                <a:cubicBezTo>
                  <a:pt x="183" y="96"/>
                  <a:pt x="187" y="97"/>
                  <a:pt x="187" y="97"/>
                </a:cubicBezTo>
                <a:cubicBezTo>
                  <a:pt x="196" y="100"/>
                  <a:pt x="205" y="95"/>
                  <a:pt x="208" y="86"/>
                </a:cubicBezTo>
                <a:close/>
                <a:moveTo>
                  <a:pt x="97" y="153"/>
                </a:moveTo>
                <a:cubicBezTo>
                  <a:pt x="68" y="164"/>
                  <a:pt x="68" y="164"/>
                  <a:pt x="68" y="164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69" y="119"/>
                  <a:pt x="72" y="109"/>
                  <a:pt x="77" y="100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19" y="141"/>
                  <a:pt x="110" y="148"/>
                  <a:pt x="97" y="153"/>
                </a:cubicBezTo>
                <a:close/>
                <a:moveTo>
                  <a:pt x="136" y="118"/>
                </a:moveTo>
                <a:cubicBezTo>
                  <a:pt x="88" y="84"/>
                  <a:pt x="88" y="84"/>
                  <a:pt x="88" y="8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7" y="57"/>
                  <a:pt x="125" y="64"/>
                  <a:pt x="134" y="70"/>
                </a:cubicBezTo>
                <a:cubicBezTo>
                  <a:pt x="143" y="77"/>
                  <a:pt x="152" y="82"/>
                  <a:pt x="159" y="86"/>
                </a:cubicBezTo>
                <a:lnTo>
                  <a:pt x="136" y="1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66" name="Group 265"/>
          <p:cNvGrpSpPr/>
          <p:nvPr userDrawn="1"/>
        </p:nvGrpSpPr>
        <p:grpSpPr>
          <a:xfrm>
            <a:off x="8486742" y="2811737"/>
            <a:ext cx="388589" cy="466877"/>
            <a:chOff x="7126288" y="4543425"/>
            <a:chExt cx="433388" cy="520700"/>
          </a:xfrm>
          <a:solidFill>
            <a:schemeClr val="accent3"/>
          </a:solidFill>
        </p:grpSpPr>
        <p:sp>
          <p:nvSpPr>
            <p:cNvPr id="267" name="Freeform 88"/>
            <p:cNvSpPr>
              <a:spLocks noEditPoints="1"/>
            </p:cNvSpPr>
            <p:nvPr/>
          </p:nvSpPr>
          <p:spPr bwMode="auto">
            <a:xfrm>
              <a:off x="7126288" y="4721225"/>
              <a:ext cx="433388" cy="342900"/>
            </a:xfrm>
            <a:custGeom>
              <a:avLst/>
              <a:gdLst>
                <a:gd name="T0" fmla="*/ 0 w 191"/>
                <a:gd name="T1" fmla="*/ 0 h 151"/>
                <a:gd name="T2" fmla="*/ 0 w 191"/>
                <a:gd name="T3" fmla="*/ 126 h 151"/>
                <a:gd name="T4" fmla="*/ 26 w 191"/>
                <a:gd name="T5" fmla="*/ 151 h 151"/>
                <a:gd name="T6" fmla="*/ 165 w 191"/>
                <a:gd name="T7" fmla="*/ 151 h 151"/>
                <a:gd name="T8" fmla="*/ 191 w 191"/>
                <a:gd name="T9" fmla="*/ 126 h 151"/>
                <a:gd name="T10" fmla="*/ 191 w 191"/>
                <a:gd name="T11" fmla="*/ 0 h 151"/>
                <a:gd name="T12" fmla="*/ 0 w 191"/>
                <a:gd name="T13" fmla="*/ 0 h 151"/>
                <a:gd name="T14" fmla="*/ 95 w 191"/>
                <a:gd name="T15" fmla="*/ 125 h 151"/>
                <a:gd name="T16" fmla="*/ 46 w 191"/>
                <a:gd name="T17" fmla="*/ 76 h 151"/>
                <a:gd name="T18" fmla="*/ 95 w 191"/>
                <a:gd name="T19" fmla="*/ 26 h 151"/>
                <a:gd name="T20" fmla="*/ 145 w 191"/>
                <a:gd name="T21" fmla="*/ 76 h 151"/>
                <a:gd name="T22" fmla="*/ 95 w 191"/>
                <a:gd name="T23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1" h="151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40"/>
                    <a:pt x="12" y="151"/>
                    <a:pt x="26" y="151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79" y="151"/>
                    <a:pt x="191" y="140"/>
                    <a:pt x="191" y="126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0" y="0"/>
                  </a:lnTo>
                  <a:close/>
                  <a:moveTo>
                    <a:pt x="95" y="125"/>
                  </a:moveTo>
                  <a:cubicBezTo>
                    <a:pt x="68" y="125"/>
                    <a:pt x="46" y="103"/>
                    <a:pt x="46" y="76"/>
                  </a:cubicBezTo>
                  <a:cubicBezTo>
                    <a:pt x="46" y="49"/>
                    <a:pt x="68" y="26"/>
                    <a:pt x="95" y="26"/>
                  </a:cubicBezTo>
                  <a:cubicBezTo>
                    <a:pt x="123" y="26"/>
                    <a:pt x="145" y="49"/>
                    <a:pt x="145" y="76"/>
                  </a:cubicBezTo>
                  <a:cubicBezTo>
                    <a:pt x="145" y="103"/>
                    <a:pt x="123" y="125"/>
                    <a:pt x="95" y="1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8" name="Freeform 89"/>
            <p:cNvSpPr>
              <a:spLocks/>
            </p:cNvSpPr>
            <p:nvPr/>
          </p:nvSpPr>
          <p:spPr bwMode="auto">
            <a:xfrm>
              <a:off x="7264400" y="4814888"/>
              <a:ext cx="157163" cy="158750"/>
            </a:xfrm>
            <a:custGeom>
              <a:avLst/>
              <a:gdLst>
                <a:gd name="T0" fmla="*/ 99 w 99"/>
                <a:gd name="T1" fmla="*/ 34 h 100"/>
                <a:gd name="T2" fmla="*/ 65 w 99"/>
                <a:gd name="T3" fmla="*/ 34 h 100"/>
                <a:gd name="T4" fmla="*/ 65 w 99"/>
                <a:gd name="T5" fmla="*/ 0 h 100"/>
                <a:gd name="T6" fmla="*/ 33 w 99"/>
                <a:gd name="T7" fmla="*/ 0 h 100"/>
                <a:gd name="T8" fmla="*/ 33 w 99"/>
                <a:gd name="T9" fmla="*/ 34 h 100"/>
                <a:gd name="T10" fmla="*/ 0 w 99"/>
                <a:gd name="T11" fmla="*/ 34 h 100"/>
                <a:gd name="T12" fmla="*/ 0 w 99"/>
                <a:gd name="T13" fmla="*/ 65 h 100"/>
                <a:gd name="T14" fmla="*/ 33 w 99"/>
                <a:gd name="T15" fmla="*/ 65 h 100"/>
                <a:gd name="T16" fmla="*/ 33 w 99"/>
                <a:gd name="T17" fmla="*/ 100 h 100"/>
                <a:gd name="T18" fmla="*/ 65 w 99"/>
                <a:gd name="T19" fmla="*/ 100 h 100"/>
                <a:gd name="T20" fmla="*/ 65 w 99"/>
                <a:gd name="T21" fmla="*/ 65 h 100"/>
                <a:gd name="T22" fmla="*/ 99 w 99"/>
                <a:gd name="T23" fmla="*/ 65 h 100"/>
                <a:gd name="T24" fmla="*/ 99 w 99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00">
                  <a:moveTo>
                    <a:pt x="99" y="34"/>
                  </a:moveTo>
                  <a:lnTo>
                    <a:pt x="65" y="34"/>
                  </a:lnTo>
                  <a:lnTo>
                    <a:pt x="65" y="0"/>
                  </a:lnTo>
                  <a:lnTo>
                    <a:pt x="33" y="0"/>
                  </a:lnTo>
                  <a:lnTo>
                    <a:pt x="33" y="34"/>
                  </a:lnTo>
                  <a:lnTo>
                    <a:pt x="0" y="34"/>
                  </a:lnTo>
                  <a:lnTo>
                    <a:pt x="0" y="65"/>
                  </a:lnTo>
                  <a:lnTo>
                    <a:pt x="33" y="65"/>
                  </a:lnTo>
                  <a:lnTo>
                    <a:pt x="33" y="100"/>
                  </a:lnTo>
                  <a:lnTo>
                    <a:pt x="65" y="100"/>
                  </a:lnTo>
                  <a:lnTo>
                    <a:pt x="65" y="65"/>
                  </a:lnTo>
                  <a:lnTo>
                    <a:pt x="99" y="65"/>
                  </a:lnTo>
                  <a:lnTo>
                    <a:pt x="9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69" name="Freeform 90"/>
            <p:cNvSpPr>
              <a:spLocks noEditPoints="1"/>
            </p:cNvSpPr>
            <p:nvPr/>
          </p:nvSpPr>
          <p:spPr bwMode="auto">
            <a:xfrm>
              <a:off x="7126288" y="4543425"/>
              <a:ext cx="433388" cy="155575"/>
            </a:xfrm>
            <a:custGeom>
              <a:avLst/>
              <a:gdLst>
                <a:gd name="T0" fmla="*/ 165 w 191"/>
                <a:gd name="T1" fmla="*/ 29 h 68"/>
                <a:gd name="T2" fmla="*/ 140 w 191"/>
                <a:gd name="T3" fmla="*/ 29 h 68"/>
                <a:gd name="T4" fmla="*/ 140 w 191"/>
                <a:gd name="T5" fmla="*/ 24 h 68"/>
                <a:gd name="T6" fmla="*/ 115 w 191"/>
                <a:gd name="T7" fmla="*/ 0 h 68"/>
                <a:gd name="T8" fmla="*/ 75 w 191"/>
                <a:gd name="T9" fmla="*/ 0 h 68"/>
                <a:gd name="T10" fmla="*/ 51 w 191"/>
                <a:gd name="T11" fmla="*/ 24 h 68"/>
                <a:gd name="T12" fmla="*/ 51 w 191"/>
                <a:gd name="T13" fmla="*/ 29 h 68"/>
                <a:gd name="T14" fmla="*/ 26 w 191"/>
                <a:gd name="T15" fmla="*/ 29 h 68"/>
                <a:gd name="T16" fmla="*/ 0 w 191"/>
                <a:gd name="T17" fmla="*/ 54 h 68"/>
                <a:gd name="T18" fmla="*/ 0 w 191"/>
                <a:gd name="T19" fmla="*/ 68 h 68"/>
                <a:gd name="T20" fmla="*/ 191 w 191"/>
                <a:gd name="T21" fmla="*/ 68 h 68"/>
                <a:gd name="T22" fmla="*/ 191 w 191"/>
                <a:gd name="T23" fmla="*/ 54 h 68"/>
                <a:gd name="T24" fmla="*/ 165 w 191"/>
                <a:gd name="T25" fmla="*/ 29 h 68"/>
                <a:gd name="T26" fmla="*/ 64 w 191"/>
                <a:gd name="T27" fmla="*/ 24 h 68"/>
                <a:gd name="T28" fmla="*/ 75 w 191"/>
                <a:gd name="T29" fmla="*/ 12 h 68"/>
                <a:gd name="T30" fmla="*/ 115 w 191"/>
                <a:gd name="T31" fmla="*/ 12 h 68"/>
                <a:gd name="T32" fmla="*/ 127 w 191"/>
                <a:gd name="T33" fmla="*/ 24 h 68"/>
                <a:gd name="T34" fmla="*/ 127 w 191"/>
                <a:gd name="T35" fmla="*/ 29 h 68"/>
                <a:gd name="T36" fmla="*/ 64 w 191"/>
                <a:gd name="T37" fmla="*/ 29 h 68"/>
                <a:gd name="T38" fmla="*/ 64 w 191"/>
                <a:gd name="T39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68">
                  <a:moveTo>
                    <a:pt x="165" y="29"/>
                  </a:moveTo>
                  <a:cubicBezTo>
                    <a:pt x="140" y="29"/>
                    <a:pt x="140" y="29"/>
                    <a:pt x="140" y="29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10"/>
                    <a:pt x="129" y="0"/>
                    <a:pt x="11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2" y="0"/>
                    <a:pt x="51" y="10"/>
                    <a:pt x="51" y="24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2" y="29"/>
                    <a:pt x="0" y="40"/>
                    <a:pt x="0" y="5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191" y="54"/>
                    <a:pt x="191" y="54"/>
                    <a:pt x="191" y="54"/>
                  </a:cubicBezTo>
                  <a:cubicBezTo>
                    <a:pt x="191" y="40"/>
                    <a:pt x="179" y="29"/>
                    <a:pt x="165" y="29"/>
                  </a:cubicBezTo>
                  <a:close/>
                  <a:moveTo>
                    <a:pt x="64" y="24"/>
                  </a:moveTo>
                  <a:cubicBezTo>
                    <a:pt x="64" y="17"/>
                    <a:pt x="69" y="12"/>
                    <a:pt x="75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22" y="12"/>
                    <a:pt x="127" y="17"/>
                    <a:pt x="127" y="24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64" y="29"/>
                    <a:pt x="64" y="29"/>
                    <a:pt x="64" y="29"/>
                  </a:cubicBezTo>
                  <a:lnTo>
                    <a:pt x="6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8" name="Group 317"/>
          <p:cNvGrpSpPr/>
          <p:nvPr userDrawn="1"/>
        </p:nvGrpSpPr>
        <p:grpSpPr>
          <a:xfrm>
            <a:off x="612382" y="4124076"/>
            <a:ext cx="395431" cy="388493"/>
            <a:chOff x="12752388" y="3300413"/>
            <a:chExt cx="542925" cy="533400"/>
          </a:xfrm>
          <a:solidFill>
            <a:schemeClr val="tx2"/>
          </a:solidFill>
        </p:grpSpPr>
        <p:sp>
          <p:nvSpPr>
            <p:cNvPr id="319" name="Freeform 77"/>
            <p:cNvSpPr>
              <a:spLocks/>
            </p:cNvSpPr>
            <p:nvPr/>
          </p:nvSpPr>
          <p:spPr bwMode="auto">
            <a:xfrm>
              <a:off x="12882563" y="3406775"/>
              <a:ext cx="282575" cy="233363"/>
            </a:xfrm>
            <a:custGeom>
              <a:avLst/>
              <a:gdLst>
                <a:gd name="T0" fmla="*/ 152 w 178"/>
                <a:gd name="T1" fmla="*/ 0 h 147"/>
                <a:gd name="T2" fmla="*/ 35 w 178"/>
                <a:gd name="T3" fmla="*/ 0 h 147"/>
                <a:gd name="T4" fmla="*/ 35 w 178"/>
                <a:gd name="T5" fmla="*/ 41 h 147"/>
                <a:gd name="T6" fmla="*/ 0 w 178"/>
                <a:gd name="T7" fmla="*/ 41 h 147"/>
                <a:gd name="T8" fmla="*/ 0 w 178"/>
                <a:gd name="T9" fmla="*/ 72 h 147"/>
                <a:gd name="T10" fmla="*/ 15 w 178"/>
                <a:gd name="T11" fmla="*/ 72 h 147"/>
                <a:gd name="T12" fmla="*/ 15 w 178"/>
                <a:gd name="T13" fmla="*/ 128 h 147"/>
                <a:gd name="T14" fmla="*/ 83 w 178"/>
                <a:gd name="T15" fmla="*/ 128 h 147"/>
                <a:gd name="T16" fmla="*/ 83 w 178"/>
                <a:gd name="T17" fmla="*/ 147 h 147"/>
                <a:gd name="T18" fmla="*/ 112 w 178"/>
                <a:gd name="T19" fmla="*/ 147 h 147"/>
                <a:gd name="T20" fmla="*/ 112 w 178"/>
                <a:gd name="T21" fmla="*/ 114 h 147"/>
                <a:gd name="T22" fmla="*/ 178 w 178"/>
                <a:gd name="T23" fmla="*/ 114 h 147"/>
                <a:gd name="T24" fmla="*/ 178 w 178"/>
                <a:gd name="T25" fmla="*/ 86 h 147"/>
                <a:gd name="T26" fmla="*/ 152 w 178"/>
                <a:gd name="T27" fmla="*/ 86 h 147"/>
                <a:gd name="T28" fmla="*/ 152 w 178"/>
                <a:gd name="T2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47">
                  <a:moveTo>
                    <a:pt x="152" y="0"/>
                  </a:moveTo>
                  <a:lnTo>
                    <a:pt x="35" y="0"/>
                  </a:lnTo>
                  <a:lnTo>
                    <a:pt x="35" y="41"/>
                  </a:lnTo>
                  <a:lnTo>
                    <a:pt x="0" y="41"/>
                  </a:lnTo>
                  <a:lnTo>
                    <a:pt x="0" y="72"/>
                  </a:lnTo>
                  <a:lnTo>
                    <a:pt x="15" y="72"/>
                  </a:lnTo>
                  <a:lnTo>
                    <a:pt x="15" y="128"/>
                  </a:lnTo>
                  <a:lnTo>
                    <a:pt x="83" y="128"/>
                  </a:lnTo>
                  <a:lnTo>
                    <a:pt x="83" y="147"/>
                  </a:lnTo>
                  <a:lnTo>
                    <a:pt x="112" y="147"/>
                  </a:lnTo>
                  <a:lnTo>
                    <a:pt x="112" y="114"/>
                  </a:lnTo>
                  <a:lnTo>
                    <a:pt x="178" y="114"/>
                  </a:lnTo>
                  <a:lnTo>
                    <a:pt x="178" y="86"/>
                  </a:lnTo>
                  <a:lnTo>
                    <a:pt x="152" y="86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0" name="Freeform 78"/>
            <p:cNvSpPr>
              <a:spLocks noEditPoints="1"/>
            </p:cNvSpPr>
            <p:nvPr/>
          </p:nvSpPr>
          <p:spPr bwMode="auto">
            <a:xfrm>
              <a:off x="12752388" y="3300413"/>
              <a:ext cx="542925" cy="533400"/>
            </a:xfrm>
            <a:custGeom>
              <a:avLst/>
              <a:gdLst>
                <a:gd name="T0" fmla="*/ 181 w 187"/>
                <a:gd name="T1" fmla="*/ 0 h 184"/>
                <a:gd name="T2" fmla="*/ 5 w 187"/>
                <a:gd name="T3" fmla="*/ 0 h 184"/>
                <a:gd name="T4" fmla="*/ 0 w 187"/>
                <a:gd name="T5" fmla="*/ 6 h 184"/>
                <a:gd name="T6" fmla="*/ 0 w 187"/>
                <a:gd name="T7" fmla="*/ 178 h 184"/>
                <a:gd name="T8" fmla="*/ 5 w 187"/>
                <a:gd name="T9" fmla="*/ 184 h 184"/>
                <a:gd name="T10" fmla="*/ 181 w 187"/>
                <a:gd name="T11" fmla="*/ 184 h 184"/>
                <a:gd name="T12" fmla="*/ 187 w 187"/>
                <a:gd name="T13" fmla="*/ 178 h 184"/>
                <a:gd name="T14" fmla="*/ 187 w 187"/>
                <a:gd name="T15" fmla="*/ 6 h 184"/>
                <a:gd name="T16" fmla="*/ 181 w 187"/>
                <a:gd name="T17" fmla="*/ 0 h 184"/>
                <a:gd name="T18" fmla="*/ 29 w 187"/>
                <a:gd name="T19" fmla="*/ 43 h 184"/>
                <a:gd name="T20" fmla="*/ 48 w 187"/>
                <a:gd name="T21" fmla="*/ 43 h 184"/>
                <a:gd name="T22" fmla="*/ 48 w 187"/>
                <a:gd name="T23" fmla="*/ 22 h 184"/>
                <a:gd name="T24" fmla="*/ 144 w 187"/>
                <a:gd name="T25" fmla="*/ 22 h 184"/>
                <a:gd name="T26" fmla="*/ 144 w 187"/>
                <a:gd name="T27" fmla="*/ 68 h 184"/>
                <a:gd name="T28" fmla="*/ 157 w 187"/>
                <a:gd name="T29" fmla="*/ 68 h 184"/>
                <a:gd name="T30" fmla="*/ 157 w 187"/>
                <a:gd name="T31" fmla="*/ 115 h 184"/>
                <a:gd name="T32" fmla="*/ 122 w 187"/>
                <a:gd name="T33" fmla="*/ 115 h 184"/>
                <a:gd name="T34" fmla="*/ 122 w 187"/>
                <a:gd name="T35" fmla="*/ 133 h 184"/>
                <a:gd name="T36" fmla="*/ 75 w 187"/>
                <a:gd name="T37" fmla="*/ 133 h 184"/>
                <a:gd name="T38" fmla="*/ 75 w 187"/>
                <a:gd name="T39" fmla="*/ 123 h 184"/>
                <a:gd name="T40" fmla="*/ 37 w 187"/>
                <a:gd name="T41" fmla="*/ 123 h 184"/>
                <a:gd name="T42" fmla="*/ 37 w 187"/>
                <a:gd name="T43" fmla="*/ 91 h 184"/>
                <a:gd name="T44" fmla="*/ 29 w 187"/>
                <a:gd name="T45" fmla="*/ 91 h 184"/>
                <a:gd name="T46" fmla="*/ 29 w 187"/>
                <a:gd name="T47" fmla="*/ 43 h 184"/>
                <a:gd name="T48" fmla="*/ 158 w 187"/>
                <a:gd name="T49" fmla="*/ 156 h 184"/>
                <a:gd name="T50" fmla="*/ 138 w 187"/>
                <a:gd name="T51" fmla="*/ 171 h 184"/>
                <a:gd name="T52" fmla="*/ 136 w 187"/>
                <a:gd name="T53" fmla="*/ 170 h 184"/>
                <a:gd name="T54" fmla="*/ 136 w 187"/>
                <a:gd name="T55" fmla="*/ 160 h 184"/>
                <a:gd name="T56" fmla="*/ 93 w 187"/>
                <a:gd name="T57" fmla="*/ 160 h 184"/>
                <a:gd name="T58" fmla="*/ 51 w 187"/>
                <a:gd name="T59" fmla="*/ 160 h 184"/>
                <a:gd name="T60" fmla="*/ 51 w 187"/>
                <a:gd name="T61" fmla="*/ 170 h 184"/>
                <a:gd name="T62" fmla="*/ 49 w 187"/>
                <a:gd name="T63" fmla="*/ 171 h 184"/>
                <a:gd name="T64" fmla="*/ 29 w 187"/>
                <a:gd name="T65" fmla="*/ 156 h 184"/>
                <a:gd name="T66" fmla="*/ 29 w 187"/>
                <a:gd name="T67" fmla="*/ 152 h 184"/>
                <a:gd name="T68" fmla="*/ 49 w 187"/>
                <a:gd name="T69" fmla="*/ 136 h 184"/>
                <a:gd name="T70" fmla="*/ 51 w 187"/>
                <a:gd name="T71" fmla="*/ 138 h 184"/>
                <a:gd name="T72" fmla="*/ 51 w 187"/>
                <a:gd name="T73" fmla="*/ 147 h 184"/>
                <a:gd name="T74" fmla="*/ 93 w 187"/>
                <a:gd name="T75" fmla="*/ 147 h 184"/>
                <a:gd name="T76" fmla="*/ 136 w 187"/>
                <a:gd name="T77" fmla="*/ 147 h 184"/>
                <a:gd name="T78" fmla="*/ 136 w 187"/>
                <a:gd name="T79" fmla="*/ 138 h 184"/>
                <a:gd name="T80" fmla="*/ 138 w 187"/>
                <a:gd name="T81" fmla="*/ 136 h 184"/>
                <a:gd name="T82" fmla="*/ 158 w 187"/>
                <a:gd name="T83" fmla="*/ 152 h 184"/>
                <a:gd name="T84" fmla="*/ 158 w 187"/>
                <a:gd name="T85" fmla="*/ 15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" h="184">
                  <a:moveTo>
                    <a:pt x="18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1"/>
                    <a:pt x="2" y="184"/>
                    <a:pt x="5" y="184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184" y="184"/>
                    <a:pt x="187" y="181"/>
                    <a:pt x="187" y="178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87" y="2"/>
                    <a:pt x="184" y="0"/>
                    <a:pt x="181" y="0"/>
                  </a:cubicBezTo>
                  <a:close/>
                  <a:moveTo>
                    <a:pt x="29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115"/>
                    <a:pt x="157" y="115"/>
                    <a:pt x="157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29" y="91"/>
                    <a:pt x="29" y="91"/>
                    <a:pt x="29" y="91"/>
                  </a:cubicBezTo>
                  <a:lnTo>
                    <a:pt x="29" y="43"/>
                  </a:lnTo>
                  <a:close/>
                  <a:moveTo>
                    <a:pt x="158" y="156"/>
                  </a:moveTo>
                  <a:cubicBezTo>
                    <a:pt x="138" y="171"/>
                    <a:pt x="138" y="171"/>
                    <a:pt x="138" y="171"/>
                  </a:cubicBezTo>
                  <a:cubicBezTo>
                    <a:pt x="137" y="172"/>
                    <a:pt x="136" y="172"/>
                    <a:pt x="136" y="170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51" y="160"/>
                    <a:pt x="51" y="160"/>
                    <a:pt x="51" y="160"/>
                  </a:cubicBezTo>
                  <a:cubicBezTo>
                    <a:pt x="51" y="170"/>
                    <a:pt x="51" y="170"/>
                    <a:pt x="51" y="170"/>
                  </a:cubicBezTo>
                  <a:cubicBezTo>
                    <a:pt x="51" y="172"/>
                    <a:pt x="50" y="172"/>
                    <a:pt x="49" y="171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7" y="155"/>
                    <a:pt x="27" y="153"/>
                    <a:pt x="29" y="152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50" y="135"/>
                    <a:pt x="51" y="136"/>
                    <a:pt x="51" y="138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136" y="138"/>
                    <a:pt x="136" y="138"/>
                    <a:pt x="136" y="138"/>
                  </a:cubicBezTo>
                  <a:cubicBezTo>
                    <a:pt x="136" y="136"/>
                    <a:pt x="137" y="135"/>
                    <a:pt x="138" y="136"/>
                  </a:cubicBezTo>
                  <a:cubicBezTo>
                    <a:pt x="158" y="152"/>
                    <a:pt x="158" y="152"/>
                    <a:pt x="158" y="152"/>
                  </a:cubicBezTo>
                  <a:cubicBezTo>
                    <a:pt x="159" y="153"/>
                    <a:pt x="159" y="155"/>
                    <a:pt x="158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35" name="Group 334"/>
          <p:cNvGrpSpPr/>
          <p:nvPr userDrawn="1"/>
        </p:nvGrpSpPr>
        <p:grpSpPr>
          <a:xfrm>
            <a:off x="550571" y="2242893"/>
            <a:ext cx="519052" cy="279353"/>
            <a:chOff x="12511088" y="4929188"/>
            <a:chExt cx="935038" cy="503237"/>
          </a:xfrm>
          <a:solidFill>
            <a:schemeClr val="tx2"/>
          </a:solidFill>
        </p:grpSpPr>
        <p:sp>
          <p:nvSpPr>
            <p:cNvPr id="336" name="Freeform 37"/>
            <p:cNvSpPr>
              <a:spLocks/>
            </p:cNvSpPr>
            <p:nvPr/>
          </p:nvSpPr>
          <p:spPr bwMode="auto">
            <a:xfrm>
              <a:off x="12885738" y="4929188"/>
              <a:ext cx="560388" cy="282575"/>
            </a:xfrm>
            <a:custGeom>
              <a:avLst/>
              <a:gdLst>
                <a:gd name="T0" fmla="*/ 193 w 193"/>
                <a:gd name="T1" fmla="*/ 88 h 97"/>
                <a:gd name="T2" fmla="*/ 184 w 193"/>
                <a:gd name="T3" fmla="*/ 97 h 97"/>
                <a:gd name="T4" fmla="*/ 0 w 193"/>
                <a:gd name="T5" fmla="*/ 97 h 97"/>
                <a:gd name="T6" fmla="*/ 0 w 193"/>
                <a:gd name="T7" fmla="*/ 88 h 97"/>
                <a:gd name="T8" fmla="*/ 0 w 193"/>
                <a:gd name="T9" fmla="*/ 9 h 97"/>
                <a:gd name="T10" fmla="*/ 9 w 193"/>
                <a:gd name="T11" fmla="*/ 0 h 97"/>
                <a:gd name="T12" fmla="*/ 184 w 193"/>
                <a:gd name="T13" fmla="*/ 0 h 97"/>
                <a:gd name="T14" fmla="*/ 193 w 193"/>
                <a:gd name="T15" fmla="*/ 9 h 97"/>
                <a:gd name="T16" fmla="*/ 193 w 193"/>
                <a:gd name="T17" fmla="*/ 8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97">
                  <a:moveTo>
                    <a:pt x="193" y="88"/>
                  </a:moveTo>
                  <a:cubicBezTo>
                    <a:pt x="193" y="93"/>
                    <a:pt x="189" y="97"/>
                    <a:pt x="184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9" y="0"/>
                    <a:pt x="193" y="4"/>
                    <a:pt x="193" y="9"/>
                  </a:cubicBezTo>
                  <a:lnTo>
                    <a:pt x="193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7" name="Freeform 38"/>
            <p:cNvSpPr>
              <a:spLocks noEditPoints="1"/>
            </p:cNvSpPr>
            <p:nvPr/>
          </p:nvSpPr>
          <p:spPr bwMode="auto">
            <a:xfrm>
              <a:off x="12511088" y="4975225"/>
              <a:ext cx="520700" cy="369888"/>
            </a:xfrm>
            <a:custGeom>
              <a:avLst/>
              <a:gdLst>
                <a:gd name="T0" fmla="*/ 179 w 179"/>
                <a:gd name="T1" fmla="*/ 97 h 127"/>
                <a:gd name="T2" fmla="*/ 112 w 179"/>
                <a:gd name="T3" fmla="*/ 97 h 127"/>
                <a:gd name="T4" fmla="*/ 112 w 179"/>
                <a:gd name="T5" fmla="*/ 9 h 127"/>
                <a:gd name="T6" fmla="*/ 103 w 179"/>
                <a:gd name="T7" fmla="*/ 0 h 127"/>
                <a:gd name="T8" fmla="*/ 35 w 179"/>
                <a:gd name="T9" fmla="*/ 0 h 127"/>
                <a:gd name="T10" fmla="*/ 22 w 179"/>
                <a:gd name="T11" fmla="*/ 8 h 127"/>
                <a:gd name="T12" fmla="*/ 4 w 179"/>
                <a:gd name="T13" fmla="*/ 44 h 127"/>
                <a:gd name="T14" fmla="*/ 0 w 179"/>
                <a:gd name="T15" fmla="*/ 62 h 127"/>
                <a:gd name="T16" fmla="*/ 0 w 179"/>
                <a:gd name="T17" fmla="*/ 118 h 127"/>
                <a:gd name="T18" fmla="*/ 9 w 179"/>
                <a:gd name="T19" fmla="*/ 127 h 127"/>
                <a:gd name="T20" fmla="*/ 21 w 179"/>
                <a:gd name="T21" fmla="*/ 127 h 127"/>
                <a:gd name="T22" fmla="*/ 21 w 179"/>
                <a:gd name="T23" fmla="*/ 125 h 127"/>
                <a:gd name="T24" fmla="*/ 62 w 179"/>
                <a:gd name="T25" fmla="*/ 84 h 127"/>
                <a:gd name="T26" fmla="*/ 104 w 179"/>
                <a:gd name="T27" fmla="*/ 125 h 127"/>
                <a:gd name="T28" fmla="*/ 104 w 179"/>
                <a:gd name="T29" fmla="*/ 127 h 127"/>
                <a:gd name="T30" fmla="*/ 112 w 179"/>
                <a:gd name="T31" fmla="*/ 127 h 127"/>
                <a:gd name="T32" fmla="*/ 112 w 179"/>
                <a:gd name="T33" fmla="*/ 127 h 127"/>
                <a:gd name="T34" fmla="*/ 166 w 179"/>
                <a:gd name="T35" fmla="*/ 127 h 127"/>
                <a:gd name="T36" fmla="*/ 166 w 179"/>
                <a:gd name="T37" fmla="*/ 126 h 127"/>
                <a:gd name="T38" fmla="*/ 179 w 179"/>
                <a:gd name="T39" fmla="*/ 97 h 127"/>
                <a:gd name="T40" fmla="*/ 73 w 179"/>
                <a:gd name="T41" fmla="*/ 50 h 127"/>
                <a:gd name="T42" fmla="*/ 21 w 179"/>
                <a:gd name="T43" fmla="*/ 50 h 127"/>
                <a:gd name="T44" fmla="*/ 21 w 179"/>
                <a:gd name="T45" fmla="*/ 48 h 127"/>
                <a:gd name="T46" fmla="*/ 37 w 179"/>
                <a:gd name="T47" fmla="*/ 16 h 127"/>
                <a:gd name="T48" fmla="*/ 73 w 179"/>
                <a:gd name="T49" fmla="*/ 16 h 127"/>
                <a:gd name="T50" fmla="*/ 73 w 179"/>
                <a:gd name="T51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127">
                  <a:moveTo>
                    <a:pt x="179" y="97"/>
                  </a:moveTo>
                  <a:cubicBezTo>
                    <a:pt x="112" y="97"/>
                    <a:pt x="112" y="97"/>
                    <a:pt x="112" y="97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4"/>
                    <a:pt x="108" y="0"/>
                    <a:pt x="10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24" y="3"/>
                    <a:pt x="22" y="8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" y="49"/>
                    <a:pt x="0" y="57"/>
                    <a:pt x="0" y="6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3"/>
                    <a:pt x="4" y="127"/>
                    <a:pt x="9" y="127"/>
                  </a:cubicBezTo>
                  <a:cubicBezTo>
                    <a:pt x="21" y="127"/>
                    <a:pt x="21" y="127"/>
                    <a:pt x="21" y="127"/>
                  </a:cubicBezTo>
                  <a:cubicBezTo>
                    <a:pt x="21" y="126"/>
                    <a:pt x="21" y="126"/>
                    <a:pt x="21" y="125"/>
                  </a:cubicBezTo>
                  <a:cubicBezTo>
                    <a:pt x="21" y="102"/>
                    <a:pt x="39" y="84"/>
                    <a:pt x="62" y="84"/>
                  </a:cubicBezTo>
                  <a:cubicBezTo>
                    <a:pt x="85" y="84"/>
                    <a:pt x="104" y="102"/>
                    <a:pt x="104" y="125"/>
                  </a:cubicBezTo>
                  <a:cubicBezTo>
                    <a:pt x="104" y="126"/>
                    <a:pt x="104" y="126"/>
                    <a:pt x="104" y="127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6" y="114"/>
                    <a:pt x="171" y="104"/>
                    <a:pt x="179" y="97"/>
                  </a:cubicBezTo>
                  <a:close/>
                  <a:moveTo>
                    <a:pt x="73" y="50"/>
                  </a:moveTo>
                  <a:cubicBezTo>
                    <a:pt x="21" y="50"/>
                    <a:pt x="21" y="50"/>
                    <a:pt x="21" y="50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73" y="16"/>
                    <a:pt x="73" y="16"/>
                    <a:pt x="73" y="16"/>
                  </a:cubicBezTo>
                  <a:lnTo>
                    <a:pt x="7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8" name="Freeform 39"/>
            <p:cNvSpPr>
              <a:spLocks noEditPoints="1"/>
            </p:cNvSpPr>
            <p:nvPr/>
          </p:nvSpPr>
          <p:spPr bwMode="auto">
            <a:xfrm>
              <a:off x="12603163" y="5257800"/>
              <a:ext cx="174625" cy="174625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30 w 60"/>
                <a:gd name="T5" fmla="*/ 0 h 60"/>
                <a:gd name="T6" fmla="*/ 60 w 60"/>
                <a:gd name="T7" fmla="*/ 30 h 60"/>
                <a:gd name="T8" fmla="*/ 60 w 60"/>
                <a:gd name="T9" fmla="*/ 30 h 60"/>
                <a:gd name="T10" fmla="*/ 30 w 60"/>
                <a:gd name="T11" fmla="*/ 60 h 60"/>
                <a:gd name="T12" fmla="*/ 30 w 60"/>
                <a:gd name="T13" fmla="*/ 60 h 60"/>
                <a:gd name="T14" fmla="*/ 0 w 60"/>
                <a:gd name="T15" fmla="*/ 30 h 60"/>
                <a:gd name="T16" fmla="*/ 30 w 60"/>
                <a:gd name="T17" fmla="*/ 48 h 60"/>
                <a:gd name="T18" fmla="*/ 48 w 60"/>
                <a:gd name="T19" fmla="*/ 30 h 60"/>
                <a:gd name="T20" fmla="*/ 48 w 60"/>
                <a:gd name="T21" fmla="*/ 30 h 60"/>
                <a:gd name="T22" fmla="*/ 30 w 60"/>
                <a:gd name="T23" fmla="*/ 13 h 60"/>
                <a:gd name="T24" fmla="*/ 30 w 60"/>
                <a:gd name="T25" fmla="*/ 13 h 60"/>
                <a:gd name="T26" fmla="*/ 13 w 60"/>
                <a:gd name="T27" fmla="*/ 30 h 60"/>
                <a:gd name="T28" fmla="*/ 13 w 60"/>
                <a:gd name="T29" fmla="*/ 30 h 60"/>
                <a:gd name="T30" fmla="*/ 30 w 60"/>
                <a:gd name="T31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3" y="60"/>
                    <a:pt x="0" y="47"/>
                    <a:pt x="0" y="30"/>
                  </a:cubicBezTo>
                  <a:close/>
                  <a:moveTo>
                    <a:pt x="30" y="48"/>
                  </a:moveTo>
                  <a:cubicBezTo>
                    <a:pt x="40" y="48"/>
                    <a:pt x="48" y="4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20"/>
                    <a:pt x="4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0" y="13"/>
                    <a:pt x="13" y="2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40"/>
                    <a:pt x="20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9" name="Freeform 40"/>
            <p:cNvSpPr>
              <a:spLocks noEditPoints="1"/>
            </p:cNvSpPr>
            <p:nvPr/>
          </p:nvSpPr>
          <p:spPr bwMode="auto">
            <a:xfrm>
              <a:off x="13036550" y="5257800"/>
              <a:ext cx="174625" cy="174625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30 w 60"/>
                <a:gd name="T5" fmla="*/ 0 h 60"/>
                <a:gd name="T6" fmla="*/ 60 w 60"/>
                <a:gd name="T7" fmla="*/ 30 h 60"/>
                <a:gd name="T8" fmla="*/ 60 w 60"/>
                <a:gd name="T9" fmla="*/ 30 h 60"/>
                <a:gd name="T10" fmla="*/ 30 w 60"/>
                <a:gd name="T11" fmla="*/ 60 h 60"/>
                <a:gd name="T12" fmla="*/ 30 w 60"/>
                <a:gd name="T13" fmla="*/ 60 h 60"/>
                <a:gd name="T14" fmla="*/ 0 w 60"/>
                <a:gd name="T15" fmla="*/ 30 h 60"/>
                <a:gd name="T16" fmla="*/ 30 w 60"/>
                <a:gd name="T17" fmla="*/ 48 h 60"/>
                <a:gd name="T18" fmla="*/ 47 w 60"/>
                <a:gd name="T19" fmla="*/ 30 h 60"/>
                <a:gd name="T20" fmla="*/ 47 w 60"/>
                <a:gd name="T21" fmla="*/ 30 h 60"/>
                <a:gd name="T22" fmla="*/ 30 w 60"/>
                <a:gd name="T23" fmla="*/ 13 h 60"/>
                <a:gd name="T24" fmla="*/ 30 w 60"/>
                <a:gd name="T25" fmla="*/ 13 h 60"/>
                <a:gd name="T26" fmla="*/ 12 w 60"/>
                <a:gd name="T27" fmla="*/ 30 h 60"/>
                <a:gd name="T28" fmla="*/ 12 w 60"/>
                <a:gd name="T29" fmla="*/ 30 h 60"/>
                <a:gd name="T30" fmla="*/ 30 w 60"/>
                <a:gd name="T31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3" y="60"/>
                    <a:pt x="0" y="47"/>
                    <a:pt x="0" y="30"/>
                  </a:cubicBezTo>
                  <a:close/>
                  <a:moveTo>
                    <a:pt x="30" y="48"/>
                  </a:moveTo>
                  <a:cubicBezTo>
                    <a:pt x="40" y="48"/>
                    <a:pt x="47" y="4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20"/>
                    <a:pt x="4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0" name="Freeform 41"/>
            <p:cNvSpPr>
              <a:spLocks noEditPoints="1"/>
            </p:cNvSpPr>
            <p:nvPr/>
          </p:nvSpPr>
          <p:spPr bwMode="auto">
            <a:xfrm>
              <a:off x="13246100" y="5257800"/>
              <a:ext cx="177800" cy="174625"/>
            </a:xfrm>
            <a:custGeom>
              <a:avLst/>
              <a:gdLst>
                <a:gd name="T0" fmla="*/ 0 w 61"/>
                <a:gd name="T1" fmla="*/ 30 h 60"/>
                <a:gd name="T2" fmla="*/ 30 w 61"/>
                <a:gd name="T3" fmla="*/ 0 h 60"/>
                <a:gd name="T4" fmla="*/ 30 w 61"/>
                <a:gd name="T5" fmla="*/ 0 h 60"/>
                <a:gd name="T6" fmla="*/ 61 w 61"/>
                <a:gd name="T7" fmla="*/ 30 h 60"/>
                <a:gd name="T8" fmla="*/ 61 w 61"/>
                <a:gd name="T9" fmla="*/ 30 h 60"/>
                <a:gd name="T10" fmla="*/ 30 w 61"/>
                <a:gd name="T11" fmla="*/ 60 h 60"/>
                <a:gd name="T12" fmla="*/ 30 w 61"/>
                <a:gd name="T13" fmla="*/ 60 h 60"/>
                <a:gd name="T14" fmla="*/ 0 w 61"/>
                <a:gd name="T15" fmla="*/ 30 h 60"/>
                <a:gd name="T16" fmla="*/ 30 w 61"/>
                <a:gd name="T17" fmla="*/ 48 h 60"/>
                <a:gd name="T18" fmla="*/ 48 w 61"/>
                <a:gd name="T19" fmla="*/ 30 h 60"/>
                <a:gd name="T20" fmla="*/ 48 w 61"/>
                <a:gd name="T21" fmla="*/ 30 h 60"/>
                <a:gd name="T22" fmla="*/ 30 w 61"/>
                <a:gd name="T23" fmla="*/ 13 h 60"/>
                <a:gd name="T24" fmla="*/ 30 w 61"/>
                <a:gd name="T25" fmla="*/ 13 h 60"/>
                <a:gd name="T26" fmla="*/ 13 w 61"/>
                <a:gd name="T27" fmla="*/ 30 h 60"/>
                <a:gd name="T28" fmla="*/ 13 w 61"/>
                <a:gd name="T29" fmla="*/ 30 h 60"/>
                <a:gd name="T30" fmla="*/ 30 w 61"/>
                <a:gd name="T31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60">
                  <a:moveTo>
                    <a:pt x="0" y="30"/>
                  </a:moveTo>
                  <a:cubicBezTo>
                    <a:pt x="0" y="13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1" y="13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47"/>
                    <a:pt x="47" y="60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4" y="60"/>
                    <a:pt x="0" y="47"/>
                    <a:pt x="0" y="30"/>
                  </a:cubicBezTo>
                  <a:close/>
                  <a:moveTo>
                    <a:pt x="30" y="48"/>
                  </a:moveTo>
                  <a:cubicBezTo>
                    <a:pt x="40" y="48"/>
                    <a:pt x="48" y="4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20"/>
                    <a:pt x="4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1" y="13"/>
                    <a:pt x="13" y="2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40"/>
                    <a:pt x="21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44" name="Group 343"/>
          <p:cNvGrpSpPr/>
          <p:nvPr userDrawn="1"/>
        </p:nvGrpSpPr>
        <p:grpSpPr>
          <a:xfrm>
            <a:off x="543208" y="3521344"/>
            <a:ext cx="533779" cy="318799"/>
            <a:chOff x="15630525" y="4897438"/>
            <a:chExt cx="808038" cy="482600"/>
          </a:xfrm>
          <a:solidFill>
            <a:schemeClr val="tx2"/>
          </a:solidFill>
        </p:grpSpPr>
        <p:sp>
          <p:nvSpPr>
            <p:cNvPr id="345" name="Freeform 90"/>
            <p:cNvSpPr>
              <a:spLocks noEditPoints="1"/>
            </p:cNvSpPr>
            <p:nvPr/>
          </p:nvSpPr>
          <p:spPr bwMode="auto">
            <a:xfrm>
              <a:off x="15708313" y="4897438"/>
              <a:ext cx="730250" cy="469900"/>
            </a:xfrm>
            <a:custGeom>
              <a:avLst/>
              <a:gdLst>
                <a:gd name="T0" fmla="*/ 250 w 251"/>
                <a:gd name="T1" fmla="*/ 108 h 162"/>
                <a:gd name="T2" fmla="*/ 239 w 251"/>
                <a:gd name="T3" fmla="*/ 105 h 162"/>
                <a:gd name="T4" fmla="*/ 188 w 251"/>
                <a:gd name="T5" fmla="*/ 17 h 162"/>
                <a:gd name="T6" fmla="*/ 181 w 251"/>
                <a:gd name="T7" fmla="*/ 16 h 162"/>
                <a:gd name="T8" fmla="*/ 132 w 251"/>
                <a:gd name="T9" fmla="*/ 52 h 162"/>
                <a:gd name="T10" fmla="*/ 112 w 251"/>
                <a:gd name="T11" fmla="*/ 52 h 162"/>
                <a:gd name="T12" fmla="*/ 100 w 251"/>
                <a:gd name="T13" fmla="*/ 11 h 162"/>
                <a:gd name="T14" fmla="*/ 107 w 251"/>
                <a:gd name="T15" fmla="*/ 7 h 162"/>
                <a:gd name="T16" fmla="*/ 92 w 251"/>
                <a:gd name="T17" fmla="*/ 0 h 162"/>
                <a:gd name="T18" fmla="*/ 32 w 251"/>
                <a:gd name="T19" fmla="*/ 0 h 162"/>
                <a:gd name="T20" fmla="*/ 0 w 251"/>
                <a:gd name="T21" fmla="*/ 83 h 162"/>
                <a:gd name="T22" fmla="*/ 8 w 251"/>
                <a:gd name="T23" fmla="*/ 106 h 162"/>
                <a:gd name="T24" fmla="*/ 132 w 251"/>
                <a:gd name="T25" fmla="*/ 106 h 162"/>
                <a:gd name="T26" fmla="*/ 138 w 251"/>
                <a:gd name="T27" fmla="*/ 101 h 162"/>
                <a:gd name="T28" fmla="*/ 138 w 251"/>
                <a:gd name="T29" fmla="*/ 95 h 162"/>
                <a:gd name="T30" fmla="*/ 178 w 251"/>
                <a:gd name="T31" fmla="*/ 54 h 162"/>
                <a:gd name="T32" fmla="*/ 185 w 251"/>
                <a:gd name="T33" fmla="*/ 54 h 162"/>
                <a:gd name="T34" fmla="*/ 227 w 251"/>
                <a:gd name="T35" fmla="*/ 113 h 162"/>
                <a:gd name="T36" fmla="*/ 212 w 251"/>
                <a:gd name="T37" fmla="*/ 124 h 162"/>
                <a:gd name="T38" fmla="*/ 187 w 251"/>
                <a:gd name="T39" fmla="*/ 128 h 162"/>
                <a:gd name="T40" fmla="*/ 175 w 251"/>
                <a:gd name="T41" fmla="*/ 126 h 162"/>
                <a:gd name="T42" fmla="*/ 199 w 251"/>
                <a:gd name="T43" fmla="*/ 151 h 162"/>
                <a:gd name="T44" fmla="*/ 230 w 251"/>
                <a:gd name="T45" fmla="*/ 155 h 162"/>
                <a:gd name="T46" fmla="*/ 244 w 251"/>
                <a:gd name="T47" fmla="*/ 129 h 162"/>
                <a:gd name="T48" fmla="*/ 250 w 251"/>
                <a:gd name="T49" fmla="*/ 108 h 162"/>
                <a:gd name="T50" fmla="*/ 46 w 251"/>
                <a:gd name="T51" fmla="*/ 62 h 162"/>
                <a:gd name="T52" fmla="*/ 23 w 251"/>
                <a:gd name="T53" fmla="*/ 69 h 162"/>
                <a:gd name="T54" fmla="*/ 18 w 251"/>
                <a:gd name="T55" fmla="*/ 65 h 162"/>
                <a:gd name="T56" fmla="*/ 35 w 251"/>
                <a:gd name="T57" fmla="*/ 15 h 162"/>
                <a:gd name="T58" fmla="*/ 46 w 251"/>
                <a:gd name="T59" fmla="*/ 15 h 162"/>
                <a:gd name="T60" fmla="*/ 46 w 251"/>
                <a:gd name="T61" fmla="*/ 62 h 162"/>
                <a:gd name="T62" fmla="*/ 91 w 251"/>
                <a:gd name="T63" fmla="*/ 52 h 162"/>
                <a:gd name="T64" fmla="*/ 57 w 251"/>
                <a:gd name="T65" fmla="*/ 59 h 162"/>
                <a:gd name="T66" fmla="*/ 57 w 251"/>
                <a:gd name="T67" fmla="*/ 15 h 162"/>
                <a:gd name="T68" fmla="*/ 82 w 251"/>
                <a:gd name="T69" fmla="*/ 15 h 162"/>
                <a:gd name="T70" fmla="*/ 87 w 251"/>
                <a:gd name="T71" fmla="*/ 20 h 162"/>
                <a:gd name="T72" fmla="*/ 95 w 251"/>
                <a:gd name="T73" fmla="*/ 46 h 162"/>
                <a:gd name="T74" fmla="*/ 91 w 251"/>
                <a:gd name="T75" fmla="*/ 5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" h="162">
                  <a:moveTo>
                    <a:pt x="250" y="108"/>
                  </a:moveTo>
                  <a:cubicBezTo>
                    <a:pt x="248" y="104"/>
                    <a:pt x="243" y="104"/>
                    <a:pt x="239" y="105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7" y="14"/>
                    <a:pt x="184" y="14"/>
                    <a:pt x="181" y="16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7" y="11"/>
                    <a:pt x="107" y="7"/>
                  </a:cubicBezTo>
                  <a:cubicBezTo>
                    <a:pt x="107" y="2"/>
                    <a:pt x="98" y="0"/>
                    <a:pt x="9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4" y="36"/>
                    <a:pt x="0" y="83"/>
                  </a:cubicBezTo>
                  <a:cubicBezTo>
                    <a:pt x="0" y="91"/>
                    <a:pt x="0" y="106"/>
                    <a:pt x="8" y="106"/>
                  </a:cubicBezTo>
                  <a:cubicBezTo>
                    <a:pt x="132" y="106"/>
                    <a:pt x="132" y="106"/>
                    <a:pt x="132" y="106"/>
                  </a:cubicBezTo>
                  <a:cubicBezTo>
                    <a:pt x="135" y="106"/>
                    <a:pt x="138" y="104"/>
                    <a:pt x="138" y="101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3" y="52"/>
                    <a:pt x="185" y="54"/>
                  </a:cubicBezTo>
                  <a:cubicBezTo>
                    <a:pt x="227" y="113"/>
                    <a:pt x="227" y="113"/>
                    <a:pt x="227" y="113"/>
                  </a:cubicBezTo>
                  <a:cubicBezTo>
                    <a:pt x="222" y="117"/>
                    <a:pt x="216" y="122"/>
                    <a:pt x="212" y="124"/>
                  </a:cubicBezTo>
                  <a:cubicBezTo>
                    <a:pt x="205" y="127"/>
                    <a:pt x="192" y="130"/>
                    <a:pt x="187" y="128"/>
                  </a:cubicBezTo>
                  <a:cubicBezTo>
                    <a:pt x="183" y="127"/>
                    <a:pt x="175" y="126"/>
                    <a:pt x="175" y="126"/>
                  </a:cubicBezTo>
                  <a:cubicBezTo>
                    <a:pt x="175" y="126"/>
                    <a:pt x="190" y="142"/>
                    <a:pt x="199" y="151"/>
                  </a:cubicBezTo>
                  <a:cubicBezTo>
                    <a:pt x="208" y="160"/>
                    <a:pt x="219" y="162"/>
                    <a:pt x="230" y="155"/>
                  </a:cubicBezTo>
                  <a:cubicBezTo>
                    <a:pt x="242" y="147"/>
                    <a:pt x="246" y="135"/>
                    <a:pt x="244" y="129"/>
                  </a:cubicBezTo>
                  <a:cubicBezTo>
                    <a:pt x="241" y="122"/>
                    <a:pt x="251" y="113"/>
                    <a:pt x="250" y="108"/>
                  </a:cubicBezTo>
                  <a:close/>
                  <a:moveTo>
                    <a:pt x="46" y="62"/>
                  </a:moveTo>
                  <a:cubicBezTo>
                    <a:pt x="37" y="65"/>
                    <a:pt x="29" y="67"/>
                    <a:pt x="23" y="69"/>
                  </a:cubicBezTo>
                  <a:cubicBezTo>
                    <a:pt x="19" y="70"/>
                    <a:pt x="18" y="67"/>
                    <a:pt x="18" y="65"/>
                  </a:cubicBezTo>
                  <a:cubicBezTo>
                    <a:pt x="22" y="32"/>
                    <a:pt x="31" y="16"/>
                    <a:pt x="35" y="15"/>
                  </a:cubicBezTo>
                  <a:cubicBezTo>
                    <a:pt x="46" y="15"/>
                    <a:pt x="46" y="15"/>
                    <a:pt x="46" y="15"/>
                  </a:cubicBezTo>
                  <a:lnTo>
                    <a:pt x="46" y="62"/>
                  </a:lnTo>
                  <a:close/>
                  <a:moveTo>
                    <a:pt x="91" y="52"/>
                  </a:moveTo>
                  <a:cubicBezTo>
                    <a:pt x="88" y="52"/>
                    <a:pt x="64" y="58"/>
                    <a:pt x="57" y="59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5" y="15"/>
                    <a:pt x="86" y="17"/>
                    <a:pt x="87" y="20"/>
                  </a:cubicBezTo>
                  <a:cubicBezTo>
                    <a:pt x="88" y="22"/>
                    <a:pt x="95" y="46"/>
                    <a:pt x="95" y="46"/>
                  </a:cubicBezTo>
                  <a:cubicBezTo>
                    <a:pt x="95" y="48"/>
                    <a:pt x="94" y="51"/>
                    <a:pt x="91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6" name="Freeform 91"/>
            <p:cNvSpPr>
              <a:spLocks noEditPoints="1"/>
            </p:cNvSpPr>
            <p:nvPr/>
          </p:nvSpPr>
          <p:spPr bwMode="auto">
            <a:xfrm>
              <a:off x="15630525" y="5251450"/>
              <a:ext cx="557213" cy="128588"/>
            </a:xfrm>
            <a:custGeom>
              <a:avLst/>
              <a:gdLst>
                <a:gd name="T0" fmla="*/ 170 w 192"/>
                <a:gd name="T1" fmla="*/ 0 h 44"/>
                <a:gd name="T2" fmla="*/ 22 w 192"/>
                <a:gd name="T3" fmla="*/ 0 h 44"/>
                <a:gd name="T4" fmla="*/ 0 w 192"/>
                <a:gd name="T5" fmla="*/ 22 h 44"/>
                <a:gd name="T6" fmla="*/ 22 w 192"/>
                <a:gd name="T7" fmla="*/ 44 h 44"/>
                <a:gd name="T8" fmla="*/ 170 w 192"/>
                <a:gd name="T9" fmla="*/ 44 h 44"/>
                <a:gd name="T10" fmla="*/ 192 w 192"/>
                <a:gd name="T11" fmla="*/ 22 h 44"/>
                <a:gd name="T12" fmla="*/ 170 w 192"/>
                <a:gd name="T13" fmla="*/ 0 h 44"/>
                <a:gd name="T14" fmla="*/ 31 w 192"/>
                <a:gd name="T15" fmla="*/ 28 h 44"/>
                <a:gd name="T16" fmla="*/ 33 w 192"/>
                <a:gd name="T17" fmla="*/ 22 h 44"/>
                <a:gd name="T18" fmla="*/ 31 w 192"/>
                <a:gd name="T19" fmla="*/ 16 h 44"/>
                <a:gd name="T20" fmla="*/ 53 w 192"/>
                <a:gd name="T21" fmla="*/ 16 h 44"/>
                <a:gd name="T22" fmla="*/ 52 w 192"/>
                <a:gd name="T23" fmla="*/ 22 h 44"/>
                <a:gd name="T24" fmla="*/ 53 w 192"/>
                <a:gd name="T25" fmla="*/ 28 h 44"/>
                <a:gd name="T26" fmla="*/ 31 w 192"/>
                <a:gd name="T27" fmla="*/ 28 h 44"/>
                <a:gd name="T28" fmla="*/ 84 w 192"/>
                <a:gd name="T29" fmla="*/ 28 h 44"/>
                <a:gd name="T30" fmla="*/ 86 w 192"/>
                <a:gd name="T31" fmla="*/ 22 h 44"/>
                <a:gd name="T32" fmla="*/ 84 w 192"/>
                <a:gd name="T33" fmla="*/ 16 h 44"/>
                <a:gd name="T34" fmla="*/ 107 w 192"/>
                <a:gd name="T35" fmla="*/ 16 h 44"/>
                <a:gd name="T36" fmla="*/ 106 w 192"/>
                <a:gd name="T37" fmla="*/ 22 h 44"/>
                <a:gd name="T38" fmla="*/ 107 w 192"/>
                <a:gd name="T39" fmla="*/ 28 h 44"/>
                <a:gd name="T40" fmla="*/ 84 w 192"/>
                <a:gd name="T41" fmla="*/ 28 h 44"/>
                <a:gd name="T42" fmla="*/ 161 w 192"/>
                <a:gd name="T43" fmla="*/ 28 h 44"/>
                <a:gd name="T44" fmla="*/ 139 w 192"/>
                <a:gd name="T45" fmla="*/ 28 h 44"/>
                <a:gd name="T46" fmla="*/ 140 w 192"/>
                <a:gd name="T47" fmla="*/ 22 h 44"/>
                <a:gd name="T48" fmla="*/ 139 w 192"/>
                <a:gd name="T49" fmla="*/ 16 h 44"/>
                <a:gd name="T50" fmla="*/ 161 w 192"/>
                <a:gd name="T51" fmla="*/ 16 h 44"/>
                <a:gd name="T52" fmla="*/ 159 w 192"/>
                <a:gd name="T53" fmla="*/ 22 h 44"/>
                <a:gd name="T54" fmla="*/ 161 w 192"/>
                <a:gd name="T5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44">
                  <a:moveTo>
                    <a:pt x="17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4"/>
                    <a:pt x="9" y="44"/>
                    <a:pt x="22" y="44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182" y="44"/>
                    <a:pt x="192" y="34"/>
                    <a:pt x="192" y="22"/>
                  </a:cubicBezTo>
                  <a:cubicBezTo>
                    <a:pt x="192" y="10"/>
                    <a:pt x="182" y="0"/>
                    <a:pt x="170" y="0"/>
                  </a:cubicBezTo>
                  <a:close/>
                  <a:moveTo>
                    <a:pt x="31" y="28"/>
                  </a:moveTo>
                  <a:cubicBezTo>
                    <a:pt x="32" y="27"/>
                    <a:pt x="33" y="24"/>
                    <a:pt x="33" y="22"/>
                  </a:cubicBezTo>
                  <a:cubicBezTo>
                    <a:pt x="33" y="20"/>
                    <a:pt x="32" y="18"/>
                    <a:pt x="3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8"/>
                    <a:pt x="52" y="20"/>
                    <a:pt x="52" y="22"/>
                  </a:cubicBezTo>
                  <a:cubicBezTo>
                    <a:pt x="52" y="24"/>
                    <a:pt x="52" y="26"/>
                    <a:pt x="53" y="28"/>
                  </a:cubicBezTo>
                  <a:lnTo>
                    <a:pt x="31" y="28"/>
                  </a:lnTo>
                  <a:close/>
                  <a:moveTo>
                    <a:pt x="84" y="28"/>
                  </a:moveTo>
                  <a:cubicBezTo>
                    <a:pt x="85" y="26"/>
                    <a:pt x="86" y="24"/>
                    <a:pt x="86" y="22"/>
                  </a:cubicBezTo>
                  <a:cubicBezTo>
                    <a:pt x="86" y="20"/>
                    <a:pt x="85" y="18"/>
                    <a:pt x="84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8"/>
                    <a:pt x="106" y="20"/>
                    <a:pt x="106" y="22"/>
                  </a:cubicBezTo>
                  <a:cubicBezTo>
                    <a:pt x="106" y="24"/>
                    <a:pt x="107" y="26"/>
                    <a:pt x="107" y="28"/>
                  </a:cubicBezTo>
                  <a:lnTo>
                    <a:pt x="84" y="28"/>
                  </a:lnTo>
                  <a:close/>
                  <a:moveTo>
                    <a:pt x="161" y="28"/>
                  </a:moveTo>
                  <a:cubicBezTo>
                    <a:pt x="139" y="28"/>
                    <a:pt x="139" y="28"/>
                    <a:pt x="139" y="28"/>
                  </a:cubicBezTo>
                  <a:cubicBezTo>
                    <a:pt x="140" y="26"/>
                    <a:pt x="140" y="24"/>
                    <a:pt x="140" y="22"/>
                  </a:cubicBezTo>
                  <a:cubicBezTo>
                    <a:pt x="140" y="20"/>
                    <a:pt x="140" y="18"/>
                    <a:pt x="139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59" y="18"/>
                    <a:pt x="159" y="20"/>
                    <a:pt x="159" y="22"/>
                  </a:cubicBezTo>
                  <a:cubicBezTo>
                    <a:pt x="159" y="24"/>
                    <a:pt x="159" y="27"/>
                    <a:pt x="16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55" name="Group 354"/>
          <p:cNvGrpSpPr/>
          <p:nvPr userDrawn="1"/>
        </p:nvGrpSpPr>
        <p:grpSpPr>
          <a:xfrm>
            <a:off x="538062" y="2789513"/>
            <a:ext cx="544071" cy="437893"/>
            <a:chOff x="362789" y="2742138"/>
            <a:chExt cx="1298810" cy="1045343"/>
          </a:xfrm>
          <a:solidFill>
            <a:schemeClr val="tx2"/>
          </a:solidFill>
        </p:grpSpPr>
        <p:sp>
          <p:nvSpPr>
            <p:cNvPr id="356" name="Freeform 43"/>
            <p:cNvSpPr>
              <a:spLocks noEditPoints="1"/>
            </p:cNvSpPr>
            <p:nvPr/>
          </p:nvSpPr>
          <p:spPr bwMode="auto">
            <a:xfrm>
              <a:off x="362789" y="2742138"/>
              <a:ext cx="805185" cy="804043"/>
            </a:xfrm>
            <a:custGeom>
              <a:avLst/>
              <a:gdLst>
                <a:gd name="T0" fmla="*/ 169 w 432"/>
                <a:gd name="T1" fmla="*/ 50 h 431"/>
                <a:gd name="T2" fmla="*/ 132 w 432"/>
                <a:gd name="T3" fmla="*/ 65 h 431"/>
                <a:gd name="T4" fmla="*/ 101 w 432"/>
                <a:gd name="T5" fmla="*/ 43 h 431"/>
                <a:gd name="T6" fmla="*/ 83 w 432"/>
                <a:gd name="T7" fmla="*/ 44 h 431"/>
                <a:gd name="T8" fmla="*/ 63 w 432"/>
                <a:gd name="T9" fmla="*/ 63 h 431"/>
                <a:gd name="T10" fmla="*/ 44 w 432"/>
                <a:gd name="T11" fmla="*/ 82 h 431"/>
                <a:gd name="T12" fmla="*/ 43 w 432"/>
                <a:gd name="T13" fmla="*/ 100 h 431"/>
                <a:gd name="T14" fmla="*/ 66 w 432"/>
                <a:gd name="T15" fmla="*/ 132 h 431"/>
                <a:gd name="T16" fmla="*/ 51 w 432"/>
                <a:gd name="T17" fmla="*/ 169 h 431"/>
                <a:gd name="T18" fmla="*/ 12 w 432"/>
                <a:gd name="T19" fmla="*/ 175 h 431"/>
                <a:gd name="T20" fmla="*/ 0 w 432"/>
                <a:gd name="T21" fmla="*/ 188 h 431"/>
                <a:gd name="T22" fmla="*/ 0 w 432"/>
                <a:gd name="T23" fmla="*/ 215 h 431"/>
                <a:gd name="T24" fmla="*/ 0 w 432"/>
                <a:gd name="T25" fmla="*/ 242 h 431"/>
                <a:gd name="T26" fmla="*/ 12 w 432"/>
                <a:gd name="T27" fmla="*/ 256 h 431"/>
                <a:gd name="T28" fmla="*/ 51 w 432"/>
                <a:gd name="T29" fmla="*/ 262 h 431"/>
                <a:gd name="T30" fmla="*/ 66 w 432"/>
                <a:gd name="T31" fmla="*/ 299 h 431"/>
                <a:gd name="T32" fmla="*/ 43 w 432"/>
                <a:gd name="T33" fmla="*/ 331 h 431"/>
                <a:gd name="T34" fmla="*/ 44 w 432"/>
                <a:gd name="T35" fmla="*/ 349 h 431"/>
                <a:gd name="T36" fmla="*/ 63 w 432"/>
                <a:gd name="T37" fmla="*/ 368 h 431"/>
                <a:gd name="T38" fmla="*/ 83 w 432"/>
                <a:gd name="T39" fmla="*/ 387 h 431"/>
                <a:gd name="T40" fmla="*/ 101 w 432"/>
                <a:gd name="T41" fmla="*/ 388 h 431"/>
                <a:gd name="T42" fmla="*/ 132 w 432"/>
                <a:gd name="T43" fmla="*/ 366 h 431"/>
                <a:gd name="T44" fmla="*/ 169 w 432"/>
                <a:gd name="T45" fmla="*/ 381 h 431"/>
                <a:gd name="T46" fmla="*/ 176 w 432"/>
                <a:gd name="T47" fmla="*/ 419 h 431"/>
                <a:gd name="T48" fmla="*/ 189 w 432"/>
                <a:gd name="T49" fmla="*/ 431 h 431"/>
                <a:gd name="T50" fmla="*/ 216 w 432"/>
                <a:gd name="T51" fmla="*/ 431 h 431"/>
                <a:gd name="T52" fmla="*/ 243 w 432"/>
                <a:gd name="T53" fmla="*/ 431 h 431"/>
                <a:gd name="T54" fmla="*/ 256 w 432"/>
                <a:gd name="T55" fmla="*/ 419 h 431"/>
                <a:gd name="T56" fmla="*/ 263 w 432"/>
                <a:gd name="T57" fmla="*/ 381 h 431"/>
                <a:gd name="T58" fmla="*/ 300 w 432"/>
                <a:gd name="T59" fmla="*/ 366 h 431"/>
                <a:gd name="T60" fmla="*/ 332 w 432"/>
                <a:gd name="T61" fmla="*/ 388 h 431"/>
                <a:gd name="T62" fmla="*/ 350 w 432"/>
                <a:gd name="T63" fmla="*/ 387 h 431"/>
                <a:gd name="T64" fmla="*/ 369 w 432"/>
                <a:gd name="T65" fmla="*/ 368 h 431"/>
                <a:gd name="T66" fmla="*/ 388 w 432"/>
                <a:gd name="T67" fmla="*/ 349 h 431"/>
                <a:gd name="T68" fmla="*/ 389 w 432"/>
                <a:gd name="T69" fmla="*/ 331 h 431"/>
                <a:gd name="T70" fmla="*/ 366 w 432"/>
                <a:gd name="T71" fmla="*/ 299 h 431"/>
                <a:gd name="T72" fmla="*/ 382 w 432"/>
                <a:gd name="T73" fmla="*/ 262 h 431"/>
                <a:gd name="T74" fmla="*/ 420 w 432"/>
                <a:gd name="T75" fmla="*/ 256 h 431"/>
                <a:gd name="T76" fmla="*/ 432 w 432"/>
                <a:gd name="T77" fmla="*/ 242 h 431"/>
                <a:gd name="T78" fmla="*/ 432 w 432"/>
                <a:gd name="T79" fmla="*/ 215 h 431"/>
                <a:gd name="T80" fmla="*/ 432 w 432"/>
                <a:gd name="T81" fmla="*/ 188 h 431"/>
                <a:gd name="T82" fmla="*/ 420 w 432"/>
                <a:gd name="T83" fmla="*/ 175 h 431"/>
                <a:gd name="T84" fmla="*/ 382 w 432"/>
                <a:gd name="T85" fmla="*/ 169 h 431"/>
                <a:gd name="T86" fmla="*/ 366 w 432"/>
                <a:gd name="T87" fmla="*/ 132 h 431"/>
                <a:gd name="T88" fmla="*/ 389 w 432"/>
                <a:gd name="T89" fmla="*/ 100 h 431"/>
                <a:gd name="T90" fmla="*/ 388 w 432"/>
                <a:gd name="T91" fmla="*/ 82 h 431"/>
                <a:gd name="T92" fmla="*/ 369 w 432"/>
                <a:gd name="T93" fmla="*/ 63 h 431"/>
                <a:gd name="T94" fmla="*/ 350 w 432"/>
                <a:gd name="T95" fmla="*/ 44 h 431"/>
                <a:gd name="T96" fmla="*/ 332 w 432"/>
                <a:gd name="T97" fmla="*/ 43 h 431"/>
                <a:gd name="T98" fmla="*/ 300 w 432"/>
                <a:gd name="T99" fmla="*/ 65 h 431"/>
                <a:gd name="T100" fmla="*/ 263 w 432"/>
                <a:gd name="T101" fmla="*/ 50 h 431"/>
                <a:gd name="T102" fmla="*/ 256 w 432"/>
                <a:gd name="T103" fmla="*/ 12 h 431"/>
                <a:gd name="T104" fmla="*/ 243 w 432"/>
                <a:gd name="T105" fmla="*/ 0 h 431"/>
                <a:gd name="T106" fmla="*/ 216 w 432"/>
                <a:gd name="T107" fmla="*/ 0 h 431"/>
                <a:gd name="T108" fmla="*/ 189 w 432"/>
                <a:gd name="T109" fmla="*/ 0 h 431"/>
                <a:gd name="T110" fmla="*/ 176 w 432"/>
                <a:gd name="T111" fmla="*/ 12 h 431"/>
                <a:gd name="T112" fmla="*/ 169 w 432"/>
                <a:gd name="T113" fmla="*/ 50 h 431"/>
                <a:gd name="T114" fmla="*/ 216 w 432"/>
                <a:gd name="T115" fmla="*/ 135 h 431"/>
                <a:gd name="T116" fmla="*/ 297 w 432"/>
                <a:gd name="T117" fmla="*/ 215 h 431"/>
                <a:gd name="T118" fmla="*/ 216 w 432"/>
                <a:gd name="T119" fmla="*/ 296 h 431"/>
                <a:gd name="T120" fmla="*/ 135 w 432"/>
                <a:gd name="T121" fmla="*/ 215 h 431"/>
                <a:gd name="T122" fmla="*/ 216 w 432"/>
                <a:gd name="T123" fmla="*/ 1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2" h="431">
                  <a:moveTo>
                    <a:pt x="169" y="50"/>
                  </a:moveTo>
                  <a:cubicBezTo>
                    <a:pt x="156" y="54"/>
                    <a:pt x="144" y="59"/>
                    <a:pt x="132" y="65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95" y="39"/>
                    <a:pt x="87" y="39"/>
                    <a:pt x="83" y="4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39" y="87"/>
                    <a:pt x="39" y="95"/>
                    <a:pt x="43" y="10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59" y="143"/>
                    <a:pt x="54" y="156"/>
                    <a:pt x="51" y="169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9"/>
                    <a:pt x="6" y="255"/>
                    <a:pt x="12" y="256"/>
                  </a:cubicBezTo>
                  <a:cubicBezTo>
                    <a:pt x="51" y="262"/>
                    <a:pt x="51" y="262"/>
                    <a:pt x="51" y="262"/>
                  </a:cubicBezTo>
                  <a:cubicBezTo>
                    <a:pt x="54" y="275"/>
                    <a:pt x="59" y="288"/>
                    <a:pt x="66" y="299"/>
                  </a:cubicBezTo>
                  <a:cubicBezTo>
                    <a:pt x="43" y="331"/>
                    <a:pt x="43" y="331"/>
                    <a:pt x="43" y="331"/>
                  </a:cubicBezTo>
                  <a:cubicBezTo>
                    <a:pt x="39" y="336"/>
                    <a:pt x="39" y="344"/>
                    <a:pt x="44" y="349"/>
                  </a:cubicBezTo>
                  <a:cubicBezTo>
                    <a:pt x="63" y="368"/>
                    <a:pt x="63" y="368"/>
                    <a:pt x="63" y="368"/>
                  </a:cubicBezTo>
                  <a:cubicBezTo>
                    <a:pt x="83" y="387"/>
                    <a:pt x="83" y="387"/>
                    <a:pt x="83" y="387"/>
                  </a:cubicBezTo>
                  <a:cubicBezTo>
                    <a:pt x="87" y="392"/>
                    <a:pt x="95" y="392"/>
                    <a:pt x="101" y="388"/>
                  </a:cubicBezTo>
                  <a:cubicBezTo>
                    <a:pt x="132" y="366"/>
                    <a:pt x="132" y="366"/>
                    <a:pt x="132" y="366"/>
                  </a:cubicBezTo>
                  <a:cubicBezTo>
                    <a:pt x="144" y="372"/>
                    <a:pt x="156" y="377"/>
                    <a:pt x="169" y="381"/>
                  </a:cubicBezTo>
                  <a:cubicBezTo>
                    <a:pt x="176" y="419"/>
                    <a:pt x="176" y="419"/>
                    <a:pt x="176" y="419"/>
                  </a:cubicBezTo>
                  <a:cubicBezTo>
                    <a:pt x="176" y="426"/>
                    <a:pt x="182" y="431"/>
                    <a:pt x="189" y="431"/>
                  </a:cubicBezTo>
                  <a:cubicBezTo>
                    <a:pt x="216" y="431"/>
                    <a:pt x="216" y="431"/>
                    <a:pt x="216" y="431"/>
                  </a:cubicBezTo>
                  <a:cubicBezTo>
                    <a:pt x="243" y="431"/>
                    <a:pt x="243" y="431"/>
                    <a:pt x="243" y="431"/>
                  </a:cubicBezTo>
                  <a:cubicBezTo>
                    <a:pt x="250" y="431"/>
                    <a:pt x="256" y="426"/>
                    <a:pt x="256" y="419"/>
                  </a:cubicBezTo>
                  <a:cubicBezTo>
                    <a:pt x="263" y="381"/>
                    <a:pt x="263" y="381"/>
                    <a:pt x="263" y="381"/>
                  </a:cubicBezTo>
                  <a:cubicBezTo>
                    <a:pt x="276" y="377"/>
                    <a:pt x="288" y="372"/>
                    <a:pt x="300" y="366"/>
                  </a:cubicBezTo>
                  <a:cubicBezTo>
                    <a:pt x="332" y="388"/>
                    <a:pt x="332" y="388"/>
                    <a:pt x="332" y="388"/>
                  </a:cubicBezTo>
                  <a:cubicBezTo>
                    <a:pt x="337" y="392"/>
                    <a:pt x="345" y="392"/>
                    <a:pt x="350" y="387"/>
                  </a:cubicBezTo>
                  <a:cubicBezTo>
                    <a:pt x="369" y="368"/>
                    <a:pt x="369" y="368"/>
                    <a:pt x="369" y="368"/>
                  </a:cubicBezTo>
                  <a:cubicBezTo>
                    <a:pt x="388" y="349"/>
                    <a:pt x="388" y="349"/>
                    <a:pt x="388" y="349"/>
                  </a:cubicBezTo>
                  <a:cubicBezTo>
                    <a:pt x="393" y="344"/>
                    <a:pt x="393" y="336"/>
                    <a:pt x="389" y="331"/>
                  </a:cubicBezTo>
                  <a:cubicBezTo>
                    <a:pt x="366" y="299"/>
                    <a:pt x="366" y="299"/>
                    <a:pt x="366" y="299"/>
                  </a:cubicBezTo>
                  <a:cubicBezTo>
                    <a:pt x="373" y="288"/>
                    <a:pt x="378" y="275"/>
                    <a:pt x="382" y="262"/>
                  </a:cubicBezTo>
                  <a:cubicBezTo>
                    <a:pt x="420" y="256"/>
                    <a:pt x="420" y="256"/>
                    <a:pt x="420" y="256"/>
                  </a:cubicBezTo>
                  <a:cubicBezTo>
                    <a:pt x="427" y="255"/>
                    <a:pt x="432" y="249"/>
                    <a:pt x="432" y="242"/>
                  </a:cubicBezTo>
                  <a:cubicBezTo>
                    <a:pt x="432" y="215"/>
                    <a:pt x="432" y="215"/>
                    <a:pt x="432" y="215"/>
                  </a:cubicBezTo>
                  <a:cubicBezTo>
                    <a:pt x="432" y="188"/>
                    <a:pt x="432" y="188"/>
                    <a:pt x="432" y="188"/>
                  </a:cubicBezTo>
                  <a:cubicBezTo>
                    <a:pt x="432" y="181"/>
                    <a:pt x="427" y="176"/>
                    <a:pt x="420" y="175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78" y="156"/>
                    <a:pt x="373" y="143"/>
                    <a:pt x="366" y="132"/>
                  </a:cubicBezTo>
                  <a:cubicBezTo>
                    <a:pt x="389" y="100"/>
                    <a:pt x="389" y="100"/>
                    <a:pt x="389" y="100"/>
                  </a:cubicBezTo>
                  <a:cubicBezTo>
                    <a:pt x="393" y="95"/>
                    <a:pt x="393" y="87"/>
                    <a:pt x="388" y="82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45" y="39"/>
                    <a:pt x="337" y="39"/>
                    <a:pt x="332" y="43"/>
                  </a:cubicBezTo>
                  <a:cubicBezTo>
                    <a:pt x="300" y="65"/>
                    <a:pt x="300" y="65"/>
                    <a:pt x="300" y="65"/>
                  </a:cubicBezTo>
                  <a:cubicBezTo>
                    <a:pt x="288" y="59"/>
                    <a:pt x="276" y="54"/>
                    <a:pt x="263" y="50"/>
                  </a:cubicBezTo>
                  <a:cubicBezTo>
                    <a:pt x="256" y="12"/>
                    <a:pt x="256" y="12"/>
                    <a:pt x="256" y="12"/>
                  </a:cubicBezTo>
                  <a:cubicBezTo>
                    <a:pt x="256" y="5"/>
                    <a:pt x="250" y="0"/>
                    <a:pt x="243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2" y="0"/>
                    <a:pt x="176" y="5"/>
                    <a:pt x="176" y="12"/>
                  </a:cubicBezTo>
                  <a:cubicBezTo>
                    <a:pt x="169" y="50"/>
                    <a:pt x="169" y="50"/>
                    <a:pt x="169" y="50"/>
                  </a:cubicBezTo>
                  <a:close/>
                  <a:moveTo>
                    <a:pt x="216" y="135"/>
                  </a:moveTo>
                  <a:cubicBezTo>
                    <a:pt x="261" y="135"/>
                    <a:pt x="297" y="171"/>
                    <a:pt x="297" y="215"/>
                  </a:cubicBezTo>
                  <a:cubicBezTo>
                    <a:pt x="297" y="260"/>
                    <a:pt x="261" y="296"/>
                    <a:pt x="216" y="296"/>
                  </a:cubicBezTo>
                  <a:cubicBezTo>
                    <a:pt x="171" y="296"/>
                    <a:pt x="135" y="260"/>
                    <a:pt x="135" y="215"/>
                  </a:cubicBezTo>
                  <a:cubicBezTo>
                    <a:pt x="135" y="171"/>
                    <a:pt x="171" y="135"/>
                    <a:pt x="216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7" name="Freeform 43"/>
            <p:cNvSpPr>
              <a:spLocks noEditPoints="1"/>
            </p:cNvSpPr>
            <p:nvPr/>
          </p:nvSpPr>
          <p:spPr bwMode="auto">
            <a:xfrm>
              <a:off x="1072574" y="3199291"/>
              <a:ext cx="589025" cy="588190"/>
            </a:xfrm>
            <a:custGeom>
              <a:avLst/>
              <a:gdLst>
                <a:gd name="T0" fmla="*/ 169 w 432"/>
                <a:gd name="T1" fmla="*/ 50 h 431"/>
                <a:gd name="T2" fmla="*/ 132 w 432"/>
                <a:gd name="T3" fmla="*/ 65 h 431"/>
                <a:gd name="T4" fmla="*/ 101 w 432"/>
                <a:gd name="T5" fmla="*/ 43 h 431"/>
                <a:gd name="T6" fmla="*/ 83 w 432"/>
                <a:gd name="T7" fmla="*/ 44 h 431"/>
                <a:gd name="T8" fmla="*/ 63 w 432"/>
                <a:gd name="T9" fmla="*/ 63 h 431"/>
                <a:gd name="T10" fmla="*/ 44 w 432"/>
                <a:gd name="T11" fmla="*/ 82 h 431"/>
                <a:gd name="T12" fmla="*/ 43 w 432"/>
                <a:gd name="T13" fmla="*/ 100 h 431"/>
                <a:gd name="T14" fmla="*/ 66 w 432"/>
                <a:gd name="T15" fmla="*/ 132 h 431"/>
                <a:gd name="T16" fmla="*/ 51 w 432"/>
                <a:gd name="T17" fmla="*/ 169 h 431"/>
                <a:gd name="T18" fmla="*/ 12 w 432"/>
                <a:gd name="T19" fmla="*/ 175 h 431"/>
                <a:gd name="T20" fmla="*/ 0 w 432"/>
                <a:gd name="T21" fmla="*/ 188 h 431"/>
                <a:gd name="T22" fmla="*/ 0 w 432"/>
                <a:gd name="T23" fmla="*/ 215 h 431"/>
                <a:gd name="T24" fmla="*/ 0 w 432"/>
                <a:gd name="T25" fmla="*/ 242 h 431"/>
                <a:gd name="T26" fmla="*/ 12 w 432"/>
                <a:gd name="T27" fmla="*/ 256 h 431"/>
                <a:gd name="T28" fmla="*/ 51 w 432"/>
                <a:gd name="T29" fmla="*/ 262 h 431"/>
                <a:gd name="T30" fmla="*/ 66 w 432"/>
                <a:gd name="T31" fmla="*/ 299 h 431"/>
                <a:gd name="T32" fmla="*/ 43 w 432"/>
                <a:gd name="T33" fmla="*/ 331 h 431"/>
                <a:gd name="T34" fmla="*/ 44 w 432"/>
                <a:gd name="T35" fmla="*/ 349 h 431"/>
                <a:gd name="T36" fmla="*/ 63 w 432"/>
                <a:gd name="T37" fmla="*/ 368 h 431"/>
                <a:gd name="T38" fmla="*/ 83 w 432"/>
                <a:gd name="T39" fmla="*/ 387 h 431"/>
                <a:gd name="T40" fmla="*/ 101 w 432"/>
                <a:gd name="T41" fmla="*/ 388 h 431"/>
                <a:gd name="T42" fmla="*/ 132 w 432"/>
                <a:gd name="T43" fmla="*/ 366 h 431"/>
                <a:gd name="T44" fmla="*/ 169 w 432"/>
                <a:gd name="T45" fmla="*/ 381 h 431"/>
                <a:gd name="T46" fmla="*/ 176 w 432"/>
                <a:gd name="T47" fmla="*/ 419 h 431"/>
                <a:gd name="T48" fmla="*/ 189 w 432"/>
                <a:gd name="T49" fmla="*/ 431 h 431"/>
                <a:gd name="T50" fmla="*/ 216 w 432"/>
                <a:gd name="T51" fmla="*/ 431 h 431"/>
                <a:gd name="T52" fmla="*/ 243 w 432"/>
                <a:gd name="T53" fmla="*/ 431 h 431"/>
                <a:gd name="T54" fmla="*/ 256 w 432"/>
                <a:gd name="T55" fmla="*/ 419 h 431"/>
                <a:gd name="T56" fmla="*/ 263 w 432"/>
                <a:gd name="T57" fmla="*/ 381 h 431"/>
                <a:gd name="T58" fmla="*/ 300 w 432"/>
                <a:gd name="T59" fmla="*/ 366 h 431"/>
                <a:gd name="T60" fmla="*/ 332 w 432"/>
                <a:gd name="T61" fmla="*/ 388 h 431"/>
                <a:gd name="T62" fmla="*/ 350 w 432"/>
                <a:gd name="T63" fmla="*/ 387 h 431"/>
                <a:gd name="T64" fmla="*/ 369 w 432"/>
                <a:gd name="T65" fmla="*/ 368 h 431"/>
                <a:gd name="T66" fmla="*/ 388 w 432"/>
                <a:gd name="T67" fmla="*/ 349 h 431"/>
                <a:gd name="T68" fmla="*/ 389 w 432"/>
                <a:gd name="T69" fmla="*/ 331 h 431"/>
                <a:gd name="T70" fmla="*/ 366 w 432"/>
                <a:gd name="T71" fmla="*/ 299 h 431"/>
                <a:gd name="T72" fmla="*/ 382 w 432"/>
                <a:gd name="T73" fmla="*/ 262 h 431"/>
                <a:gd name="T74" fmla="*/ 420 w 432"/>
                <a:gd name="T75" fmla="*/ 256 h 431"/>
                <a:gd name="T76" fmla="*/ 432 w 432"/>
                <a:gd name="T77" fmla="*/ 242 h 431"/>
                <a:gd name="T78" fmla="*/ 432 w 432"/>
                <a:gd name="T79" fmla="*/ 215 h 431"/>
                <a:gd name="T80" fmla="*/ 432 w 432"/>
                <a:gd name="T81" fmla="*/ 188 h 431"/>
                <a:gd name="T82" fmla="*/ 420 w 432"/>
                <a:gd name="T83" fmla="*/ 175 h 431"/>
                <a:gd name="T84" fmla="*/ 382 w 432"/>
                <a:gd name="T85" fmla="*/ 169 h 431"/>
                <a:gd name="T86" fmla="*/ 366 w 432"/>
                <a:gd name="T87" fmla="*/ 132 h 431"/>
                <a:gd name="T88" fmla="*/ 389 w 432"/>
                <a:gd name="T89" fmla="*/ 100 h 431"/>
                <a:gd name="T90" fmla="*/ 388 w 432"/>
                <a:gd name="T91" fmla="*/ 82 h 431"/>
                <a:gd name="T92" fmla="*/ 369 w 432"/>
                <a:gd name="T93" fmla="*/ 63 h 431"/>
                <a:gd name="T94" fmla="*/ 350 w 432"/>
                <a:gd name="T95" fmla="*/ 44 h 431"/>
                <a:gd name="T96" fmla="*/ 332 w 432"/>
                <a:gd name="T97" fmla="*/ 43 h 431"/>
                <a:gd name="T98" fmla="*/ 300 w 432"/>
                <a:gd name="T99" fmla="*/ 65 h 431"/>
                <a:gd name="T100" fmla="*/ 263 w 432"/>
                <a:gd name="T101" fmla="*/ 50 h 431"/>
                <a:gd name="T102" fmla="*/ 256 w 432"/>
                <a:gd name="T103" fmla="*/ 12 h 431"/>
                <a:gd name="T104" fmla="*/ 243 w 432"/>
                <a:gd name="T105" fmla="*/ 0 h 431"/>
                <a:gd name="T106" fmla="*/ 216 w 432"/>
                <a:gd name="T107" fmla="*/ 0 h 431"/>
                <a:gd name="T108" fmla="*/ 189 w 432"/>
                <a:gd name="T109" fmla="*/ 0 h 431"/>
                <a:gd name="T110" fmla="*/ 176 w 432"/>
                <a:gd name="T111" fmla="*/ 12 h 431"/>
                <a:gd name="T112" fmla="*/ 169 w 432"/>
                <a:gd name="T113" fmla="*/ 50 h 431"/>
                <a:gd name="T114" fmla="*/ 216 w 432"/>
                <a:gd name="T115" fmla="*/ 135 h 431"/>
                <a:gd name="T116" fmla="*/ 297 w 432"/>
                <a:gd name="T117" fmla="*/ 215 h 431"/>
                <a:gd name="T118" fmla="*/ 216 w 432"/>
                <a:gd name="T119" fmla="*/ 296 h 431"/>
                <a:gd name="T120" fmla="*/ 135 w 432"/>
                <a:gd name="T121" fmla="*/ 215 h 431"/>
                <a:gd name="T122" fmla="*/ 216 w 432"/>
                <a:gd name="T123" fmla="*/ 13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2" h="431">
                  <a:moveTo>
                    <a:pt x="169" y="50"/>
                  </a:moveTo>
                  <a:cubicBezTo>
                    <a:pt x="156" y="54"/>
                    <a:pt x="144" y="59"/>
                    <a:pt x="132" y="65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95" y="39"/>
                    <a:pt x="87" y="39"/>
                    <a:pt x="83" y="4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39" y="87"/>
                    <a:pt x="39" y="95"/>
                    <a:pt x="43" y="10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59" y="143"/>
                    <a:pt x="54" y="156"/>
                    <a:pt x="51" y="169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9"/>
                    <a:pt x="6" y="255"/>
                    <a:pt x="12" y="256"/>
                  </a:cubicBezTo>
                  <a:cubicBezTo>
                    <a:pt x="51" y="262"/>
                    <a:pt x="51" y="262"/>
                    <a:pt x="51" y="262"/>
                  </a:cubicBezTo>
                  <a:cubicBezTo>
                    <a:pt x="54" y="275"/>
                    <a:pt x="59" y="288"/>
                    <a:pt x="66" y="299"/>
                  </a:cubicBezTo>
                  <a:cubicBezTo>
                    <a:pt x="43" y="331"/>
                    <a:pt x="43" y="331"/>
                    <a:pt x="43" y="331"/>
                  </a:cubicBezTo>
                  <a:cubicBezTo>
                    <a:pt x="39" y="336"/>
                    <a:pt x="39" y="344"/>
                    <a:pt x="44" y="349"/>
                  </a:cubicBezTo>
                  <a:cubicBezTo>
                    <a:pt x="63" y="368"/>
                    <a:pt x="63" y="368"/>
                    <a:pt x="63" y="368"/>
                  </a:cubicBezTo>
                  <a:cubicBezTo>
                    <a:pt x="83" y="387"/>
                    <a:pt x="83" y="387"/>
                    <a:pt x="83" y="387"/>
                  </a:cubicBezTo>
                  <a:cubicBezTo>
                    <a:pt x="87" y="392"/>
                    <a:pt x="95" y="392"/>
                    <a:pt x="101" y="388"/>
                  </a:cubicBezTo>
                  <a:cubicBezTo>
                    <a:pt x="132" y="366"/>
                    <a:pt x="132" y="366"/>
                    <a:pt x="132" y="366"/>
                  </a:cubicBezTo>
                  <a:cubicBezTo>
                    <a:pt x="144" y="372"/>
                    <a:pt x="156" y="377"/>
                    <a:pt x="169" y="381"/>
                  </a:cubicBezTo>
                  <a:cubicBezTo>
                    <a:pt x="176" y="419"/>
                    <a:pt x="176" y="419"/>
                    <a:pt x="176" y="419"/>
                  </a:cubicBezTo>
                  <a:cubicBezTo>
                    <a:pt x="176" y="426"/>
                    <a:pt x="182" y="431"/>
                    <a:pt x="189" y="431"/>
                  </a:cubicBezTo>
                  <a:cubicBezTo>
                    <a:pt x="216" y="431"/>
                    <a:pt x="216" y="431"/>
                    <a:pt x="216" y="431"/>
                  </a:cubicBezTo>
                  <a:cubicBezTo>
                    <a:pt x="243" y="431"/>
                    <a:pt x="243" y="431"/>
                    <a:pt x="243" y="431"/>
                  </a:cubicBezTo>
                  <a:cubicBezTo>
                    <a:pt x="250" y="431"/>
                    <a:pt x="256" y="426"/>
                    <a:pt x="256" y="419"/>
                  </a:cubicBezTo>
                  <a:cubicBezTo>
                    <a:pt x="263" y="381"/>
                    <a:pt x="263" y="381"/>
                    <a:pt x="263" y="381"/>
                  </a:cubicBezTo>
                  <a:cubicBezTo>
                    <a:pt x="276" y="377"/>
                    <a:pt x="288" y="372"/>
                    <a:pt x="300" y="366"/>
                  </a:cubicBezTo>
                  <a:cubicBezTo>
                    <a:pt x="332" y="388"/>
                    <a:pt x="332" y="388"/>
                    <a:pt x="332" y="388"/>
                  </a:cubicBezTo>
                  <a:cubicBezTo>
                    <a:pt x="337" y="392"/>
                    <a:pt x="345" y="392"/>
                    <a:pt x="350" y="387"/>
                  </a:cubicBezTo>
                  <a:cubicBezTo>
                    <a:pt x="369" y="368"/>
                    <a:pt x="369" y="368"/>
                    <a:pt x="369" y="368"/>
                  </a:cubicBezTo>
                  <a:cubicBezTo>
                    <a:pt x="388" y="349"/>
                    <a:pt x="388" y="349"/>
                    <a:pt x="388" y="349"/>
                  </a:cubicBezTo>
                  <a:cubicBezTo>
                    <a:pt x="393" y="344"/>
                    <a:pt x="393" y="336"/>
                    <a:pt x="389" y="331"/>
                  </a:cubicBezTo>
                  <a:cubicBezTo>
                    <a:pt x="366" y="299"/>
                    <a:pt x="366" y="299"/>
                    <a:pt x="366" y="299"/>
                  </a:cubicBezTo>
                  <a:cubicBezTo>
                    <a:pt x="373" y="288"/>
                    <a:pt x="378" y="275"/>
                    <a:pt x="382" y="262"/>
                  </a:cubicBezTo>
                  <a:cubicBezTo>
                    <a:pt x="420" y="256"/>
                    <a:pt x="420" y="256"/>
                    <a:pt x="420" y="256"/>
                  </a:cubicBezTo>
                  <a:cubicBezTo>
                    <a:pt x="427" y="255"/>
                    <a:pt x="432" y="249"/>
                    <a:pt x="432" y="242"/>
                  </a:cubicBezTo>
                  <a:cubicBezTo>
                    <a:pt x="432" y="215"/>
                    <a:pt x="432" y="215"/>
                    <a:pt x="432" y="215"/>
                  </a:cubicBezTo>
                  <a:cubicBezTo>
                    <a:pt x="432" y="188"/>
                    <a:pt x="432" y="188"/>
                    <a:pt x="432" y="188"/>
                  </a:cubicBezTo>
                  <a:cubicBezTo>
                    <a:pt x="432" y="181"/>
                    <a:pt x="427" y="176"/>
                    <a:pt x="420" y="175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78" y="156"/>
                    <a:pt x="373" y="143"/>
                    <a:pt x="366" y="132"/>
                  </a:cubicBezTo>
                  <a:cubicBezTo>
                    <a:pt x="389" y="100"/>
                    <a:pt x="389" y="100"/>
                    <a:pt x="389" y="100"/>
                  </a:cubicBezTo>
                  <a:cubicBezTo>
                    <a:pt x="393" y="95"/>
                    <a:pt x="393" y="87"/>
                    <a:pt x="388" y="82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45" y="39"/>
                    <a:pt x="337" y="39"/>
                    <a:pt x="332" y="43"/>
                  </a:cubicBezTo>
                  <a:cubicBezTo>
                    <a:pt x="300" y="65"/>
                    <a:pt x="300" y="65"/>
                    <a:pt x="300" y="65"/>
                  </a:cubicBezTo>
                  <a:cubicBezTo>
                    <a:pt x="288" y="59"/>
                    <a:pt x="276" y="54"/>
                    <a:pt x="263" y="50"/>
                  </a:cubicBezTo>
                  <a:cubicBezTo>
                    <a:pt x="256" y="12"/>
                    <a:pt x="256" y="12"/>
                    <a:pt x="256" y="12"/>
                  </a:cubicBezTo>
                  <a:cubicBezTo>
                    <a:pt x="256" y="5"/>
                    <a:pt x="250" y="0"/>
                    <a:pt x="243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2" y="0"/>
                    <a:pt x="176" y="5"/>
                    <a:pt x="176" y="12"/>
                  </a:cubicBezTo>
                  <a:cubicBezTo>
                    <a:pt x="169" y="50"/>
                    <a:pt x="169" y="50"/>
                    <a:pt x="169" y="50"/>
                  </a:cubicBezTo>
                  <a:close/>
                  <a:moveTo>
                    <a:pt x="216" y="135"/>
                  </a:moveTo>
                  <a:cubicBezTo>
                    <a:pt x="261" y="135"/>
                    <a:pt x="297" y="171"/>
                    <a:pt x="297" y="215"/>
                  </a:cubicBezTo>
                  <a:cubicBezTo>
                    <a:pt x="297" y="260"/>
                    <a:pt x="261" y="296"/>
                    <a:pt x="216" y="296"/>
                  </a:cubicBezTo>
                  <a:cubicBezTo>
                    <a:pt x="171" y="296"/>
                    <a:pt x="135" y="260"/>
                    <a:pt x="135" y="215"/>
                  </a:cubicBezTo>
                  <a:cubicBezTo>
                    <a:pt x="135" y="171"/>
                    <a:pt x="171" y="135"/>
                    <a:pt x="216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5" name="Freeform 35"/>
          <p:cNvSpPr>
            <a:spLocks/>
          </p:cNvSpPr>
          <p:nvPr userDrawn="1"/>
        </p:nvSpPr>
        <p:spPr bwMode="auto">
          <a:xfrm>
            <a:off x="628037" y="6612705"/>
            <a:ext cx="364121" cy="443613"/>
          </a:xfrm>
          <a:custGeom>
            <a:avLst/>
            <a:gdLst>
              <a:gd name="T0" fmla="*/ 191 w 356"/>
              <a:gd name="T1" fmla="*/ 13 h 433"/>
              <a:gd name="T2" fmla="*/ 191 w 356"/>
              <a:gd name="T3" fmla="*/ 149 h 433"/>
              <a:gd name="T4" fmla="*/ 340 w 356"/>
              <a:gd name="T5" fmla="*/ 149 h 433"/>
              <a:gd name="T6" fmla="*/ 347 w 356"/>
              <a:gd name="T7" fmla="*/ 151 h 433"/>
              <a:gd name="T8" fmla="*/ 352 w 356"/>
              <a:gd name="T9" fmla="*/ 170 h 433"/>
              <a:gd name="T10" fmla="*/ 190 w 356"/>
              <a:gd name="T11" fmla="*/ 426 h 433"/>
              <a:gd name="T12" fmla="*/ 178 w 356"/>
              <a:gd name="T13" fmla="*/ 433 h 433"/>
              <a:gd name="T14" fmla="*/ 164 w 356"/>
              <a:gd name="T15" fmla="*/ 420 h 433"/>
              <a:gd name="T16" fmla="*/ 164 w 356"/>
              <a:gd name="T17" fmla="*/ 284 h 433"/>
              <a:gd name="T18" fmla="*/ 15 w 356"/>
              <a:gd name="T19" fmla="*/ 284 h 433"/>
              <a:gd name="T20" fmla="*/ 8 w 356"/>
              <a:gd name="T21" fmla="*/ 282 h 433"/>
              <a:gd name="T22" fmla="*/ 4 w 356"/>
              <a:gd name="T23" fmla="*/ 264 h 433"/>
              <a:gd name="T24" fmla="*/ 166 w 356"/>
              <a:gd name="T25" fmla="*/ 7 h 433"/>
              <a:gd name="T26" fmla="*/ 178 w 356"/>
              <a:gd name="T27" fmla="*/ 0 h 433"/>
              <a:gd name="T28" fmla="*/ 191 w 356"/>
              <a:gd name="T29" fmla="*/ 1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433">
                <a:moveTo>
                  <a:pt x="191" y="13"/>
                </a:moveTo>
                <a:cubicBezTo>
                  <a:pt x="191" y="149"/>
                  <a:pt x="191" y="149"/>
                  <a:pt x="191" y="149"/>
                </a:cubicBezTo>
                <a:cubicBezTo>
                  <a:pt x="340" y="149"/>
                  <a:pt x="340" y="149"/>
                  <a:pt x="340" y="149"/>
                </a:cubicBezTo>
                <a:cubicBezTo>
                  <a:pt x="343" y="149"/>
                  <a:pt x="345" y="150"/>
                  <a:pt x="347" y="151"/>
                </a:cubicBezTo>
                <a:cubicBezTo>
                  <a:pt x="354" y="155"/>
                  <a:pt x="356" y="163"/>
                  <a:pt x="352" y="170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7" y="430"/>
                  <a:pt x="183" y="433"/>
                  <a:pt x="178" y="433"/>
                </a:cubicBezTo>
                <a:cubicBezTo>
                  <a:pt x="170" y="433"/>
                  <a:pt x="164" y="427"/>
                  <a:pt x="164" y="420"/>
                </a:cubicBezTo>
                <a:cubicBezTo>
                  <a:pt x="164" y="284"/>
                  <a:pt x="164" y="284"/>
                  <a:pt x="164" y="284"/>
                </a:cubicBezTo>
                <a:cubicBezTo>
                  <a:pt x="15" y="284"/>
                  <a:pt x="15" y="284"/>
                  <a:pt x="15" y="284"/>
                </a:cubicBezTo>
                <a:cubicBezTo>
                  <a:pt x="13" y="284"/>
                  <a:pt x="10" y="284"/>
                  <a:pt x="8" y="282"/>
                </a:cubicBezTo>
                <a:cubicBezTo>
                  <a:pt x="2" y="278"/>
                  <a:pt x="0" y="270"/>
                  <a:pt x="4" y="264"/>
                </a:cubicBezTo>
                <a:cubicBezTo>
                  <a:pt x="166" y="7"/>
                  <a:pt x="166" y="7"/>
                  <a:pt x="166" y="7"/>
                </a:cubicBezTo>
                <a:cubicBezTo>
                  <a:pt x="168" y="3"/>
                  <a:pt x="172" y="0"/>
                  <a:pt x="178" y="0"/>
                </a:cubicBezTo>
                <a:cubicBezTo>
                  <a:pt x="185" y="0"/>
                  <a:pt x="191" y="6"/>
                  <a:pt x="191" y="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76" name="Freeform 39"/>
          <p:cNvSpPr>
            <a:spLocks noEditPoints="1"/>
          </p:cNvSpPr>
          <p:nvPr userDrawn="1"/>
        </p:nvSpPr>
        <p:spPr bwMode="auto">
          <a:xfrm>
            <a:off x="662333" y="7220596"/>
            <a:ext cx="295529" cy="429510"/>
          </a:xfrm>
          <a:custGeom>
            <a:avLst/>
            <a:gdLst>
              <a:gd name="T0" fmla="*/ 144 w 288"/>
              <a:gd name="T1" fmla="*/ 0 h 419"/>
              <a:gd name="T2" fmla="*/ 0 w 288"/>
              <a:gd name="T3" fmla="*/ 144 h 419"/>
              <a:gd name="T4" fmla="*/ 67 w 288"/>
              <a:gd name="T5" fmla="*/ 267 h 419"/>
              <a:gd name="T6" fmla="*/ 92 w 288"/>
              <a:gd name="T7" fmla="*/ 316 h 419"/>
              <a:gd name="T8" fmla="*/ 92 w 288"/>
              <a:gd name="T9" fmla="*/ 334 h 419"/>
              <a:gd name="T10" fmla="*/ 197 w 288"/>
              <a:gd name="T11" fmla="*/ 334 h 419"/>
              <a:gd name="T12" fmla="*/ 197 w 288"/>
              <a:gd name="T13" fmla="*/ 316 h 419"/>
              <a:gd name="T14" fmla="*/ 222 w 288"/>
              <a:gd name="T15" fmla="*/ 267 h 419"/>
              <a:gd name="T16" fmla="*/ 288 w 288"/>
              <a:gd name="T17" fmla="*/ 144 h 419"/>
              <a:gd name="T18" fmla="*/ 144 w 288"/>
              <a:gd name="T19" fmla="*/ 0 h 419"/>
              <a:gd name="T20" fmla="*/ 197 w 288"/>
              <a:gd name="T21" fmla="*/ 354 h 419"/>
              <a:gd name="T22" fmla="*/ 197 w 288"/>
              <a:gd name="T23" fmla="*/ 386 h 419"/>
              <a:gd name="T24" fmla="*/ 164 w 288"/>
              <a:gd name="T25" fmla="*/ 419 h 419"/>
              <a:gd name="T26" fmla="*/ 125 w 288"/>
              <a:gd name="T27" fmla="*/ 419 h 419"/>
              <a:gd name="T28" fmla="*/ 92 w 288"/>
              <a:gd name="T29" fmla="*/ 386 h 419"/>
              <a:gd name="T30" fmla="*/ 92 w 288"/>
              <a:gd name="T31" fmla="*/ 354 h 419"/>
              <a:gd name="T32" fmla="*/ 197 w 288"/>
              <a:gd name="T33" fmla="*/ 354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419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02"/>
                  <a:pt x="29" y="230"/>
                  <a:pt x="67" y="267"/>
                </a:cubicBezTo>
                <a:cubicBezTo>
                  <a:pt x="81" y="281"/>
                  <a:pt x="92" y="296"/>
                  <a:pt x="92" y="316"/>
                </a:cubicBezTo>
                <a:cubicBezTo>
                  <a:pt x="92" y="334"/>
                  <a:pt x="92" y="334"/>
                  <a:pt x="92" y="334"/>
                </a:cubicBezTo>
                <a:cubicBezTo>
                  <a:pt x="197" y="334"/>
                  <a:pt x="197" y="334"/>
                  <a:pt x="197" y="334"/>
                </a:cubicBezTo>
                <a:cubicBezTo>
                  <a:pt x="197" y="316"/>
                  <a:pt x="197" y="316"/>
                  <a:pt x="197" y="316"/>
                </a:cubicBezTo>
                <a:cubicBezTo>
                  <a:pt x="197" y="296"/>
                  <a:pt x="208" y="281"/>
                  <a:pt x="222" y="267"/>
                </a:cubicBezTo>
                <a:cubicBezTo>
                  <a:pt x="259" y="230"/>
                  <a:pt x="288" y="202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354"/>
                </a:moveTo>
                <a:cubicBezTo>
                  <a:pt x="197" y="386"/>
                  <a:pt x="197" y="386"/>
                  <a:pt x="197" y="386"/>
                </a:cubicBezTo>
                <a:cubicBezTo>
                  <a:pt x="197" y="404"/>
                  <a:pt x="182" y="419"/>
                  <a:pt x="164" y="419"/>
                </a:cubicBezTo>
                <a:cubicBezTo>
                  <a:pt x="125" y="419"/>
                  <a:pt x="125" y="419"/>
                  <a:pt x="125" y="419"/>
                </a:cubicBezTo>
                <a:cubicBezTo>
                  <a:pt x="107" y="419"/>
                  <a:pt x="92" y="404"/>
                  <a:pt x="92" y="386"/>
                </a:cubicBezTo>
                <a:cubicBezTo>
                  <a:pt x="92" y="354"/>
                  <a:pt x="92" y="354"/>
                  <a:pt x="92" y="354"/>
                </a:cubicBezTo>
                <a:lnTo>
                  <a:pt x="197" y="3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80" name="Group 11"/>
          <p:cNvGrpSpPr/>
          <p:nvPr userDrawn="1"/>
        </p:nvGrpSpPr>
        <p:grpSpPr>
          <a:xfrm>
            <a:off x="639701" y="5971758"/>
            <a:ext cx="340792" cy="474597"/>
            <a:chOff x="2490788" y="-407988"/>
            <a:chExt cx="3836987" cy="5343526"/>
          </a:xfrm>
          <a:solidFill>
            <a:schemeClr val="accent2"/>
          </a:solidFill>
        </p:grpSpPr>
        <p:sp>
          <p:nvSpPr>
            <p:cNvPr id="381" name="Freeform 11"/>
            <p:cNvSpPr>
              <a:spLocks/>
            </p:cNvSpPr>
            <p:nvPr/>
          </p:nvSpPr>
          <p:spPr bwMode="auto">
            <a:xfrm>
              <a:off x="2490788" y="401637"/>
              <a:ext cx="3836987" cy="1879600"/>
            </a:xfrm>
            <a:custGeom>
              <a:avLst/>
              <a:gdLst>
                <a:gd name="T0" fmla="*/ 319 w 341"/>
                <a:gd name="T1" fmla="*/ 119 h 167"/>
                <a:gd name="T2" fmla="*/ 319 w 341"/>
                <a:gd name="T3" fmla="*/ 48 h 167"/>
                <a:gd name="T4" fmla="*/ 341 w 341"/>
                <a:gd name="T5" fmla="*/ 24 h 167"/>
                <a:gd name="T6" fmla="*/ 317 w 341"/>
                <a:gd name="T7" fmla="*/ 0 h 167"/>
                <a:gd name="T8" fmla="*/ 24 w 341"/>
                <a:gd name="T9" fmla="*/ 0 h 167"/>
                <a:gd name="T10" fmla="*/ 0 w 341"/>
                <a:gd name="T11" fmla="*/ 24 h 167"/>
                <a:gd name="T12" fmla="*/ 24 w 341"/>
                <a:gd name="T13" fmla="*/ 48 h 167"/>
                <a:gd name="T14" fmla="*/ 24 w 341"/>
                <a:gd name="T15" fmla="*/ 48 h 167"/>
                <a:gd name="T16" fmla="*/ 24 w 341"/>
                <a:gd name="T17" fmla="*/ 119 h 167"/>
                <a:gd name="T18" fmla="*/ 24 w 341"/>
                <a:gd name="T19" fmla="*/ 119 h 167"/>
                <a:gd name="T20" fmla="*/ 0 w 341"/>
                <a:gd name="T21" fmla="*/ 143 h 167"/>
                <a:gd name="T22" fmla="*/ 24 w 341"/>
                <a:gd name="T23" fmla="*/ 167 h 167"/>
                <a:gd name="T24" fmla="*/ 24 w 341"/>
                <a:gd name="T25" fmla="*/ 167 h 167"/>
                <a:gd name="T26" fmla="*/ 317 w 341"/>
                <a:gd name="T27" fmla="*/ 167 h 167"/>
                <a:gd name="T28" fmla="*/ 319 w 341"/>
                <a:gd name="T29" fmla="*/ 167 h 167"/>
                <a:gd name="T30" fmla="*/ 319 w 341"/>
                <a:gd name="T31" fmla="*/ 167 h 167"/>
                <a:gd name="T32" fmla="*/ 341 w 341"/>
                <a:gd name="T33" fmla="*/ 143 h 167"/>
                <a:gd name="T34" fmla="*/ 319 w 341"/>
                <a:gd name="T35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" h="167">
                  <a:moveTo>
                    <a:pt x="319" y="119"/>
                  </a:moveTo>
                  <a:cubicBezTo>
                    <a:pt x="319" y="48"/>
                    <a:pt x="319" y="48"/>
                    <a:pt x="319" y="48"/>
                  </a:cubicBezTo>
                  <a:cubicBezTo>
                    <a:pt x="331" y="47"/>
                    <a:pt x="341" y="37"/>
                    <a:pt x="341" y="24"/>
                  </a:cubicBezTo>
                  <a:cubicBezTo>
                    <a:pt x="341" y="11"/>
                    <a:pt x="330" y="0"/>
                    <a:pt x="31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10" y="119"/>
                    <a:pt x="0" y="129"/>
                    <a:pt x="0" y="143"/>
                  </a:cubicBezTo>
                  <a:cubicBezTo>
                    <a:pt x="0" y="156"/>
                    <a:pt x="10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31" y="166"/>
                    <a:pt x="341" y="155"/>
                    <a:pt x="341" y="143"/>
                  </a:cubicBezTo>
                  <a:cubicBezTo>
                    <a:pt x="341" y="130"/>
                    <a:pt x="331" y="120"/>
                    <a:pt x="3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2" name="Freeform 12"/>
            <p:cNvSpPr>
              <a:spLocks/>
            </p:cNvSpPr>
            <p:nvPr/>
          </p:nvSpPr>
          <p:spPr bwMode="auto">
            <a:xfrm>
              <a:off x="2490788" y="2551113"/>
              <a:ext cx="3836987" cy="1057275"/>
            </a:xfrm>
            <a:custGeom>
              <a:avLst/>
              <a:gdLst>
                <a:gd name="T0" fmla="*/ 319 w 341"/>
                <a:gd name="T1" fmla="*/ 46 h 94"/>
                <a:gd name="T2" fmla="*/ 319 w 341"/>
                <a:gd name="T3" fmla="*/ 0 h 94"/>
                <a:gd name="T4" fmla="*/ 24 w 341"/>
                <a:gd name="T5" fmla="*/ 0 h 94"/>
                <a:gd name="T6" fmla="*/ 24 w 341"/>
                <a:gd name="T7" fmla="*/ 46 h 94"/>
                <a:gd name="T8" fmla="*/ 24 w 341"/>
                <a:gd name="T9" fmla="*/ 46 h 94"/>
                <a:gd name="T10" fmla="*/ 0 w 341"/>
                <a:gd name="T11" fmla="*/ 70 h 94"/>
                <a:gd name="T12" fmla="*/ 24 w 341"/>
                <a:gd name="T13" fmla="*/ 94 h 94"/>
                <a:gd name="T14" fmla="*/ 24 w 341"/>
                <a:gd name="T15" fmla="*/ 94 h 94"/>
                <a:gd name="T16" fmla="*/ 317 w 341"/>
                <a:gd name="T17" fmla="*/ 94 h 94"/>
                <a:gd name="T18" fmla="*/ 319 w 341"/>
                <a:gd name="T19" fmla="*/ 94 h 94"/>
                <a:gd name="T20" fmla="*/ 319 w 341"/>
                <a:gd name="T21" fmla="*/ 94 h 94"/>
                <a:gd name="T22" fmla="*/ 341 w 341"/>
                <a:gd name="T23" fmla="*/ 70 h 94"/>
                <a:gd name="T24" fmla="*/ 319 w 341"/>
                <a:gd name="T25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94">
                  <a:moveTo>
                    <a:pt x="319" y="46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0" y="56"/>
                    <a:pt x="0" y="70"/>
                  </a:cubicBezTo>
                  <a:cubicBezTo>
                    <a:pt x="0" y="83"/>
                    <a:pt x="10" y="94"/>
                    <a:pt x="24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317" y="94"/>
                    <a:pt x="317" y="94"/>
                    <a:pt x="317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31" y="93"/>
                    <a:pt x="341" y="82"/>
                    <a:pt x="341" y="70"/>
                  </a:cubicBezTo>
                  <a:cubicBezTo>
                    <a:pt x="341" y="57"/>
                    <a:pt x="331" y="47"/>
                    <a:pt x="3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3" name="Freeform 13"/>
            <p:cNvSpPr>
              <a:spLocks/>
            </p:cNvSpPr>
            <p:nvPr/>
          </p:nvSpPr>
          <p:spPr bwMode="auto">
            <a:xfrm>
              <a:off x="2490788" y="3878263"/>
              <a:ext cx="3836987" cy="1057275"/>
            </a:xfrm>
            <a:custGeom>
              <a:avLst/>
              <a:gdLst>
                <a:gd name="T0" fmla="*/ 319 w 341"/>
                <a:gd name="T1" fmla="*/ 46 h 94"/>
                <a:gd name="T2" fmla="*/ 319 w 341"/>
                <a:gd name="T3" fmla="*/ 0 h 94"/>
                <a:gd name="T4" fmla="*/ 24 w 341"/>
                <a:gd name="T5" fmla="*/ 0 h 94"/>
                <a:gd name="T6" fmla="*/ 24 w 341"/>
                <a:gd name="T7" fmla="*/ 46 h 94"/>
                <a:gd name="T8" fmla="*/ 24 w 341"/>
                <a:gd name="T9" fmla="*/ 46 h 94"/>
                <a:gd name="T10" fmla="*/ 0 w 341"/>
                <a:gd name="T11" fmla="*/ 70 h 94"/>
                <a:gd name="T12" fmla="*/ 24 w 341"/>
                <a:gd name="T13" fmla="*/ 94 h 94"/>
                <a:gd name="T14" fmla="*/ 317 w 341"/>
                <a:gd name="T15" fmla="*/ 94 h 94"/>
                <a:gd name="T16" fmla="*/ 341 w 341"/>
                <a:gd name="T17" fmla="*/ 70 h 94"/>
                <a:gd name="T18" fmla="*/ 319 w 341"/>
                <a:gd name="T19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94">
                  <a:moveTo>
                    <a:pt x="319" y="46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0" y="57"/>
                    <a:pt x="0" y="70"/>
                  </a:cubicBezTo>
                  <a:cubicBezTo>
                    <a:pt x="0" y="83"/>
                    <a:pt x="10" y="94"/>
                    <a:pt x="24" y="94"/>
                  </a:cubicBezTo>
                  <a:cubicBezTo>
                    <a:pt x="317" y="94"/>
                    <a:pt x="317" y="94"/>
                    <a:pt x="317" y="94"/>
                  </a:cubicBezTo>
                  <a:cubicBezTo>
                    <a:pt x="330" y="94"/>
                    <a:pt x="341" y="83"/>
                    <a:pt x="341" y="70"/>
                  </a:cubicBezTo>
                  <a:cubicBezTo>
                    <a:pt x="341" y="57"/>
                    <a:pt x="331" y="47"/>
                    <a:pt x="3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4" name="Freeform 14"/>
            <p:cNvSpPr>
              <a:spLocks/>
            </p:cNvSpPr>
            <p:nvPr/>
          </p:nvSpPr>
          <p:spPr bwMode="auto">
            <a:xfrm>
              <a:off x="4640263" y="-407988"/>
              <a:ext cx="900112" cy="539750"/>
            </a:xfrm>
            <a:custGeom>
              <a:avLst/>
              <a:gdLst>
                <a:gd name="T0" fmla="*/ 80 w 80"/>
                <a:gd name="T1" fmla="*/ 18 h 48"/>
                <a:gd name="T2" fmla="*/ 62 w 80"/>
                <a:gd name="T3" fmla="*/ 0 h 48"/>
                <a:gd name="T4" fmla="*/ 18 w 80"/>
                <a:gd name="T5" fmla="*/ 0 h 48"/>
                <a:gd name="T6" fmla="*/ 0 w 80"/>
                <a:gd name="T7" fmla="*/ 18 h 48"/>
                <a:gd name="T8" fmla="*/ 0 w 80"/>
                <a:gd name="T9" fmla="*/ 48 h 48"/>
                <a:gd name="T10" fmla="*/ 80 w 80"/>
                <a:gd name="T11" fmla="*/ 48 h 48"/>
                <a:gd name="T12" fmla="*/ 80 w 80"/>
                <a:gd name="T1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8">
                  <a:moveTo>
                    <a:pt x="80" y="18"/>
                  </a:moveTo>
                  <a:cubicBezTo>
                    <a:pt x="80" y="8"/>
                    <a:pt x="72" y="0"/>
                    <a:pt x="6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0" y="48"/>
                    <a:pt x="80" y="48"/>
                    <a:pt x="80" y="48"/>
                  </a:cubicBezTo>
                  <a:lnTo>
                    <a:pt x="8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85" name="Group 384"/>
          <p:cNvGrpSpPr/>
          <p:nvPr userDrawn="1"/>
        </p:nvGrpSpPr>
        <p:grpSpPr>
          <a:xfrm>
            <a:off x="565039" y="5338407"/>
            <a:ext cx="490116" cy="440862"/>
            <a:chOff x="290513" y="1127125"/>
            <a:chExt cx="4802188" cy="4319588"/>
          </a:xfrm>
          <a:solidFill>
            <a:schemeClr val="accent2"/>
          </a:solidFill>
        </p:grpSpPr>
        <p:sp>
          <p:nvSpPr>
            <p:cNvPr id="386" name="Freeform 6"/>
            <p:cNvSpPr>
              <a:spLocks/>
            </p:cNvSpPr>
            <p:nvPr/>
          </p:nvSpPr>
          <p:spPr bwMode="auto">
            <a:xfrm>
              <a:off x="538163" y="3838575"/>
              <a:ext cx="234950" cy="1608138"/>
            </a:xfrm>
            <a:custGeom>
              <a:avLst/>
              <a:gdLst>
                <a:gd name="T0" fmla="*/ 1 w 21"/>
                <a:gd name="T1" fmla="*/ 0 h 143"/>
                <a:gd name="T2" fmla="*/ 0 w 21"/>
                <a:gd name="T3" fmla="*/ 0 h 143"/>
                <a:gd name="T4" fmla="*/ 0 w 21"/>
                <a:gd name="T5" fmla="*/ 143 h 143"/>
                <a:gd name="T6" fmla="*/ 21 w 21"/>
                <a:gd name="T7" fmla="*/ 143 h 143"/>
                <a:gd name="T8" fmla="*/ 21 w 21"/>
                <a:gd name="T9" fmla="*/ 3 h 143"/>
                <a:gd name="T10" fmla="*/ 15 w 21"/>
                <a:gd name="T11" fmla="*/ 4 h 143"/>
                <a:gd name="T12" fmla="*/ 1 w 21"/>
                <a:gd name="T1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7" y="4"/>
                    <a:pt x="15" y="4"/>
                  </a:cubicBezTo>
                  <a:cubicBezTo>
                    <a:pt x="10" y="4"/>
                    <a:pt x="5" y="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7" name="Freeform 7"/>
            <p:cNvSpPr>
              <a:spLocks noEditPoints="1"/>
            </p:cNvSpPr>
            <p:nvPr/>
          </p:nvSpPr>
          <p:spPr bwMode="auto">
            <a:xfrm>
              <a:off x="290513" y="1127125"/>
              <a:ext cx="4802188" cy="4319588"/>
            </a:xfrm>
            <a:custGeom>
              <a:avLst/>
              <a:gdLst>
                <a:gd name="T0" fmla="*/ 402 w 427"/>
                <a:gd name="T1" fmla="*/ 176 h 384"/>
                <a:gd name="T2" fmla="*/ 133 w 427"/>
                <a:gd name="T3" fmla="*/ 89 h 384"/>
                <a:gd name="T4" fmla="*/ 134 w 427"/>
                <a:gd name="T5" fmla="*/ 22 h 384"/>
                <a:gd name="T6" fmla="*/ 130 w 427"/>
                <a:gd name="T7" fmla="*/ 18 h 384"/>
                <a:gd name="T8" fmla="*/ 94 w 427"/>
                <a:gd name="T9" fmla="*/ 1 h 384"/>
                <a:gd name="T10" fmla="*/ 89 w 427"/>
                <a:gd name="T11" fmla="*/ 0 h 384"/>
                <a:gd name="T12" fmla="*/ 25 w 427"/>
                <a:gd name="T13" fmla="*/ 63 h 384"/>
                <a:gd name="T14" fmla="*/ 8 w 427"/>
                <a:gd name="T15" fmla="*/ 207 h 384"/>
                <a:gd name="T16" fmla="*/ 13 w 427"/>
                <a:gd name="T17" fmla="*/ 214 h 384"/>
                <a:gd name="T18" fmla="*/ 31 w 427"/>
                <a:gd name="T19" fmla="*/ 223 h 384"/>
                <a:gd name="T20" fmla="*/ 35 w 427"/>
                <a:gd name="T21" fmla="*/ 224 h 384"/>
                <a:gd name="T22" fmla="*/ 42 w 427"/>
                <a:gd name="T23" fmla="*/ 221 h 384"/>
                <a:gd name="T24" fmla="*/ 103 w 427"/>
                <a:gd name="T25" fmla="*/ 146 h 384"/>
                <a:gd name="T26" fmla="*/ 355 w 427"/>
                <a:gd name="T27" fmla="*/ 227 h 384"/>
                <a:gd name="T28" fmla="*/ 328 w 427"/>
                <a:gd name="T29" fmla="*/ 341 h 384"/>
                <a:gd name="T30" fmla="*/ 269 w 427"/>
                <a:gd name="T31" fmla="*/ 222 h 384"/>
                <a:gd name="T32" fmla="*/ 198 w 427"/>
                <a:gd name="T33" fmla="*/ 199 h 384"/>
                <a:gd name="T34" fmla="*/ 107 w 427"/>
                <a:gd name="T35" fmla="*/ 384 h 384"/>
                <a:gd name="T36" fmla="*/ 154 w 427"/>
                <a:gd name="T37" fmla="*/ 384 h 384"/>
                <a:gd name="T38" fmla="*/ 154 w 427"/>
                <a:gd name="T39" fmla="*/ 384 h 384"/>
                <a:gd name="T40" fmla="*/ 282 w 427"/>
                <a:gd name="T41" fmla="*/ 342 h 384"/>
                <a:gd name="T42" fmla="*/ 302 w 427"/>
                <a:gd name="T43" fmla="*/ 384 h 384"/>
                <a:gd name="T44" fmla="*/ 350 w 427"/>
                <a:gd name="T45" fmla="*/ 384 h 384"/>
                <a:gd name="T46" fmla="*/ 385 w 427"/>
                <a:gd name="T47" fmla="*/ 237 h 384"/>
                <a:gd name="T48" fmla="*/ 393 w 427"/>
                <a:gd name="T49" fmla="*/ 237 h 384"/>
                <a:gd name="T50" fmla="*/ 422 w 427"/>
                <a:gd name="T51" fmla="*/ 216 h 384"/>
                <a:gd name="T52" fmla="*/ 402 w 427"/>
                <a:gd name="T53" fmla="*/ 176 h 384"/>
                <a:gd name="T54" fmla="*/ 228 w 427"/>
                <a:gd name="T55" fmla="*/ 166 h 384"/>
                <a:gd name="T56" fmla="*/ 218 w 427"/>
                <a:gd name="T57" fmla="*/ 155 h 384"/>
                <a:gd name="T58" fmla="*/ 228 w 427"/>
                <a:gd name="T59" fmla="*/ 145 h 384"/>
                <a:gd name="T60" fmla="*/ 239 w 427"/>
                <a:gd name="T61" fmla="*/ 155 h 384"/>
                <a:gd name="T62" fmla="*/ 228 w 427"/>
                <a:gd name="T63" fmla="*/ 166 h 384"/>
                <a:gd name="T64" fmla="*/ 174 w 427"/>
                <a:gd name="T65" fmla="*/ 344 h 384"/>
                <a:gd name="T66" fmla="*/ 193 w 427"/>
                <a:gd name="T67" fmla="*/ 305 h 384"/>
                <a:gd name="T68" fmla="*/ 243 w 427"/>
                <a:gd name="T69" fmla="*/ 321 h 384"/>
                <a:gd name="T70" fmla="*/ 174 w 427"/>
                <a:gd name="T71" fmla="*/ 344 h 384"/>
                <a:gd name="T72" fmla="*/ 207 w 427"/>
                <a:gd name="T73" fmla="*/ 277 h 384"/>
                <a:gd name="T74" fmla="*/ 228 w 427"/>
                <a:gd name="T75" fmla="*/ 233 h 384"/>
                <a:gd name="T76" fmla="*/ 257 w 427"/>
                <a:gd name="T77" fmla="*/ 293 h 384"/>
                <a:gd name="T78" fmla="*/ 207 w 427"/>
                <a:gd name="T79" fmla="*/ 27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7" h="384">
                  <a:moveTo>
                    <a:pt x="402" y="176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48" y="46"/>
                    <a:pt x="135" y="24"/>
                    <a:pt x="134" y="22"/>
                  </a:cubicBezTo>
                  <a:cubicBezTo>
                    <a:pt x="133" y="20"/>
                    <a:pt x="131" y="19"/>
                    <a:pt x="130" y="18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89" y="0"/>
                  </a:cubicBezTo>
                  <a:cubicBezTo>
                    <a:pt x="85" y="0"/>
                    <a:pt x="53" y="4"/>
                    <a:pt x="25" y="63"/>
                  </a:cubicBezTo>
                  <a:cubicBezTo>
                    <a:pt x="11" y="91"/>
                    <a:pt x="0" y="167"/>
                    <a:pt x="8" y="207"/>
                  </a:cubicBezTo>
                  <a:cubicBezTo>
                    <a:pt x="8" y="210"/>
                    <a:pt x="10" y="213"/>
                    <a:pt x="13" y="214"/>
                  </a:cubicBezTo>
                  <a:cubicBezTo>
                    <a:pt x="31" y="223"/>
                    <a:pt x="31" y="223"/>
                    <a:pt x="31" y="223"/>
                  </a:cubicBezTo>
                  <a:cubicBezTo>
                    <a:pt x="32" y="223"/>
                    <a:pt x="34" y="224"/>
                    <a:pt x="35" y="224"/>
                  </a:cubicBezTo>
                  <a:cubicBezTo>
                    <a:pt x="38" y="224"/>
                    <a:pt x="40" y="223"/>
                    <a:pt x="42" y="221"/>
                  </a:cubicBezTo>
                  <a:cubicBezTo>
                    <a:pt x="64" y="202"/>
                    <a:pt x="87" y="172"/>
                    <a:pt x="103" y="146"/>
                  </a:cubicBezTo>
                  <a:cubicBezTo>
                    <a:pt x="355" y="227"/>
                    <a:pt x="355" y="227"/>
                    <a:pt x="355" y="227"/>
                  </a:cubicBezTo>
                  <a:cubicBezTo>
                    <a:pt x="328" y="341"/>
                    <a:pt x="328" y="341"/>
                    <a:pt x="328" y="341"/>
                  </a:cubicBezTo>
                  <a:cubicBezTo>
                    <a:pt x="269" y="222"/>
                    <a:pt x="269" y="222"/>
                    <a:pt x="269" y="222"/>
                  </a:cubicBezTo>
                  <a:cubicBezTo>
                    <a:pt x="198" y="199"/>
                    <a:pt x="198" y="199"/>
                    <a:pt x="198" y="199"/>
                  </a:cubicBezTo>
                  <a:cubicBezTo>
                    <a:pt x="107" y="384"/>
                    <a:pt x="107" y="384"/>
                    <a:pt x="107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282" y="342"/>
                    <a:pt x="282" y="342"/>
                    <a:pt x="282" y="342"/>
                  </a:cubicBezTo>
                  <a:cubicBezTo>
                    <a:pt x="302" y="384"/>
                    <a:pt x="302" y="384"/>
                    <a:pt x="302" y="384"/>
                  </a:cubicBezTo>
                  <a:cubicBezTo>
                    <a:pt x="350" y="384"/>
                    <a:pt x="350" y="384"/>
                    <a:pt x="350" y="384"/>
                  </a:cubicBezTo>
                  <a:cubicBezTo>
                    <a:pt x="385" y="237"/>
                    <a:pt x="385" y="237"/>
                    <a:pt x="385" y="237"/>
                  </a:cubicBezTo>
                  <a:cubicBezTo>
                    <a:pt x="388" y="237"/>
                    <a:pt x="391" y="237"/>
                    <a:pt x="393" y="237"/>
                  </a:cubicBezTo>
                  <a:cubicBezTo>
                    <a:pt x="406" y="237"/>
                    <a:pt x="418" y="228"/>
                    <a:pt x="422" y="216"/>
                  </a:cubicBezTo>
                  <a:cubicBezTo>
                    <a:pt x="427" y="199"/>
                    <a:pt x="418" y="181"/>
                    <a:pt x="402" y="176"/>
                  </a:cubicBezTo>
                  <a:close/>
                  <a:moveTo>
                    <a:pt x="228" y="166"/>
                  </a:moveTo>
                  <a:cubicBezTo>
                    <a:pt x="222" y="166"/>
                    <a:pt x="218" y="161"/>
                    <a:pt x="218" y="155"/>
                  </a:cubicBezTo>
                  <a:cubicBezTo>
                    <a:pt x="218" y="149"/>
                    <a:pt x="222" y="145"/>
                    <a:pt x="228" y="145"/>
                  </a:cubicBezTo>
                  <a:cubicBezTo>
                    <a:pt x="234" y="145"/>
                    <a:pt x="239" y="149"/>
                    <a:pt x="239" y="155"/>
                  </a:cubicBezTo>
                  <a:cubicBezTo>
                    <a:pt x="239" y="161"/>
                    <a:pt x="234" y="166"/>
                    <a:pt x="228" y="166"/>
                  </a:cubicBezTo>
                  <a:close/>
                  <a:moveTo>
                    <a:pt x="174" y="344"/>
                  </a:moveTo>
                  <a:cubicBezTo>
                    <a:pt x="193" y="305"/>
                    <a:pt x="193" y="305"/>
                    <a:pt x="193" y="305"/>
                  </a:cubicBezTo>
                  <a:cubicBezTo>
                    <a:pt x="243" y="321"/>
                    <a:pt x="243" y="321"/>
                    <a:pt x="243" y="321"/>
                  </a:cubicBezTo>
                  <a:lnTo>
                    <a:pt x="174" y="344"/>
                  </a:lnTo>
                  <a:close/>
                  <a:moveTo>
                    <a:pt x="207" y="277"/>
                  </a:moveTo>
                  <a:cubicBezTo>
                    <a:pt x="228" y="233"/>
                    <a:pt x="228" y="233"/>
                    <a:pt x="228" y="233"/>
                  </a:cubicBezTo>
                  <a:cubicBezTo>
                    <a:pt x="257" y="293"/>
                    <a:pt x="257" y="293"/>
                    <a:pt x="257" y="293"/>
                  </a:cubicBezTo>
                  <a:lnTo>
                    <a:pt x="20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83" name="Group 282"/>
          <p:cNvGrpSpPr/>
          <p:nvPr userDrawn="1"/>
        </p:nvGrpSpPr>
        <p:grpSpPr>
          <a:xfrm>
            <a:off x="3507639" y="3523309"/>
            <a:ext cx="547106" cy="305736"/>
            <a:chOff x="8113713" y="2613025"/>
            <a:chExt cx="755650" cy="422276"/>
          </a:xfrm>
          <a:solidFill>
            <a:schemeClr val="tx2"/>
          </a:solidFill>
        </p:grpSpPr>
        <p:sp>
          <p:nvSpPr>
            <p:cNvPr id="284" name="Freeform 45"/>
            <p:cNvSpPr>
              <a:spLocks noEditPoints="1"/>
            </p:cNvSpPr>
            <p:nvPr/>
          </p:nvSpPr>
          <p:spPr bwMode="auto">
            <a:xfrm>
              <a:off x="8113713" y="2674938"/>
              <a:ext cx="755650" cy="360363"/>
            </a:xfrm>
            <a:custGeom>
              <a:avLst/>
              <a:gdLst>
                <a:gd name="T0" fmla="*/ 333 w 333"/>
                <a:gd name="T1" fmla="*/ 84 h 159"/>
                <a:gd name="T2" fmla="*/ 200 w 333"/>
                <a:gd name="T3" fmla="*/ 0 h 159"/>
                <a:gd name="T4" fmla="*/ 123 w 333"/>
                <a:gd name="T5" fmla="*/ 27 h 159"/>
                <a:gd name="T6" fmla="*/ 70 w 333"/>
                <a:gd name="T7" fmla="*/ 33 h 159"/>
                <a:gd name="T8" fmla="*/ 36 w 333"/>
                <a:gd name="T9" fmla="*/ 10 h 159"/>
                <a:gd name="T10" fmla="*/ 0 w 333"/>
                <a:gd name="T11" fmla="*/ 47 h 159"/>
                <a:gd name="T12" fmla="*/ 36 w 333"/>
                <a:gd name="T13" fmla="*/ 84 h 159"/>
                <a:gd name="T14" fmla="*/ 69 w 333"/>
                <a:gd name="T15" fmla="*/ 65 h 159"/>
                <a:gd name="T16" fmla="*/ 115 w 333"/>
                <a:gd name="T17" fmla="*/ 74 h 159"/>
                <a:gd name="T18" fmla="*/ 194 w 333"/>
                <a:gd name="T19" fmla="*/ 129 h 159"/>
                <a:gd name="T20" fmla="*/ 189 w 333"/>
                <a:gd name="T21" fmla="*/ 146 h 159"/>
                <a:gd name="T22" fmla="*/ 155 w 333"/>
                <a:gd name="T23" fmla="*/ 146 h 159"/>
                <a:gd name="T24" fmla="*/ 148 w 333"/>
                <a:gd name="T25" fmla="*/ 152 h 159"/>
                <a:gd name="T26" fmla="*/ 155 w 333"/>
                <a:gd name="T27" fmla="*/ 159 h 159"/>
                <a:gd name="T28" fmla="*/ 301 w 333"/>
                <a:gd name="T29" fmla="*/ 159 h 159"/>
                <a:gd name="T30" fmla="*/ 307 w 333"/>
                <a:gd name="T31" fmla="*/ 152 h 159"/>
                <a:gd name="T32" fmla="*/ 301 w 333"/>
                <a:gd name="T33" fmla="*/ 146 h 159"/>
                <a:gd name="T34" fmla="*/ 269 w 333"/>
                <a:gd name="T35" fmla="*/ 146 h 159"/>
                <a:gd name="T36" fmla="*/ 264 w 333"/>
                <a:gd name="T37" fmla="*/ 130 h 159"/>
                <a:gd name="T38" fmla="*/ 333 w 333"/>
                <a:gd name="T39" fmla="*/ 84 h 159"/>
                <a:gd name="T40" fmla="*/ 36 w 333"/>
                <a:gd name="T41" fmla="*/ 58 h 159"/>
                <a:gd name="T42" fmla="*/ 57 w 333"/>
                <a:gd name="T43" fmla="*/ 62 h 159"/>
                <a:gd name="T44" fmla="*/ 36 w 333"/>
                <a:gd name="T45" fmla="*/ 72 h 159"/>
                <a:gd name="T46" fmla="*/ 11 w 333"/>
                <a:gd name="T47" fmla="*/ 47 h 159"/>
                <a:gd name="T48" fmla="*/ 36 w 333"/>
                <a:gd name="T49" fmla="*/ 22 h 159"/>
                <a:gd name="T50" fmla="*/ 58 w 333"/>
                <a:gd name="T51" fmla="*/ 34 h 159"/>
                <a:gd name="T52" fmla="*/ 36 w 333"/>
                <a:gd name="T53" fmla="*/ 36 h 159"/>
                <a:gd name="T54" fmla="*/ 26 w 333"/>
                <a:gd name="T55" fmla="*/ 46 h 159"/>
                <a:gd name="T56" fmla="*/ 36 w 333"/>
                <a:gd name="T57" fmla="*/ 58 h 159"/>
                <a:gd name="T58" fmla="*/ 187 w 333"/>
                <a:gd name="T59" fmla="*/ 69 h 159"/>
                <a:gd name="T60" fmla="*/ 187 w 333"/>
                <a:gd name="T61" fmla="*/ 87 h 159"/>
                <a:gd name="T62" fmla="*/ 170 w 333"/>
                <a:gd name="T63" fmla="*/ 87 h 159"/>
                <a:gd name="T64" fmla="*/ 170 w 333"/>
                <a:gd name="T65" fmla="*/ 69 h 159"/>
                <a:gd name="T66" fmla="*/ 151 w 333"/>
                <a:gd name="T67" fmla="*/ 69 h 159"/>
                <a:gd name="T68" fmla="*/ 151 w 333"/>
                <a:gd name="T69" fmla="*/ 52 h 159"/>
                <a:gd name="T70" fmla="*/ 170 w 333"/>
                <a:gd name="T71" fmla="*/ 52 h 159"/>
                <a:gd name="T72" fmla="*/ 170 w 333"/>
                <a:gd name="T73" fmla="*/ 34 h 159"/>
                <a:gd name="T74" fmla="*/ 187 w 333"/>
                <a:gd name="T75" fmla="*/ 34 h 159"/>
                <a:gd name="T76" fmla="*/ 187 w 333"/>
                <a:gd name="T77" fmla="*/ 52 h 159"/>
                <a:gd name="T78" fmla="*/ 205 w 333"/>
                <a:gd name="T79" fmla="*/ 52 h 159"/>
                <a:gd name="T80" fmla="*/ 205 w 333"/>
                <a:gd name="T81" fmla="*/ 69 h 159"/>
                <a:gd name="T82" fmla="*/ 187 w 333"/>
                <a:gd name="T83" fmla="*/ 69 h 159"/>
                <a:gd name="T84" fmla="*/ 203 w 333"/>
                <a:gd name="T85" fmla="*/ 146 h 159"/>
                <a:gd name="T86" fmla="*/ 207 w 333"/>
                <a:gd name="T87" fmla="*/ 130 h 159"/>
                <a:gd name="T88" fmla="*/ 208 w 333"/>
                <a:gd name="T89" fmla="*/ 130 h 159"/>
                <a:gd name="T90" fmla="*/ 250 w 333"/>
                <a:gd name="T91" fmla="*/ 130 h 159"/>
                <a:gd name="T92" fmla="*/ 255 w 333"/>
                <a:gd name="T93" fmla="*/ 146 h 159"/>
                <a:gd name="T94" fmla="*/ 203 w 333"/>
                <a:gd name="T95" fmla="*/ 146 h 159"/>
                <a:gd name="T96" fmla="*/ 219 w 333"/>
                <a:gd name="T97" fmla="*/ 8 h 159"/>
                <a:gd name="T98" fmla="*/ 324 w 333"/>
                <a:gd name="T99" fmla="*/ 76 h 159"/>
                <a:gd name="T100" fmla="*/ 278 w 333"/>
                <a:gd name="T101" fmla="*/ 76 h 159"/>
                <a:gd name="T102" fmla="*/ 219 w 333"/>
                <a:gd name="T103" fmla="*/ 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3" h="159">
                  <a:moveTo>
                    <a:pt x="333" y="84"/>
                  </a:moveTo>
                  <a:cubicBezTo>
                    <a:pt x="333" y="57"/>
                    <a:pt x="270" y="0"/>
                    <a:pt x="200" y="0"/>
                  </a:cubicBezTo>
                  <a:cubicBezTo>
                    <a:pt x="159" y="0"/>
                    <a:pt x="135" y="13"/>
                    <a:pt x="123" y="27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5" y="19"/>
                    <a:pt x="52" y="10"/>
                    <a:pt x="36" y="10"/>
                  </a:cubicBezTo>
                  <a:cubicBezTo>
                    <a:pt x="16" y="10"/>
                    <a:pt x="0" y="27"/>
                    <a:pt x="0" y="47"/>
                  </a:cubicBezTo>
                  <a:cubicBezTo>
                    <a:pt x="0" y="67"/>
                    <a:pt x="16" y="84"/>
                    <a:pt x="36" y="84"/>
                  </a:cubicBezTo>
                  <a:cubicBezTo>
                    <a:pt x="50" y="84"/>
                    <a:pt x="62" y="76"/>
                    <a:pt x="69" y="65"/>
                  </a:cubicBezTo>
                  <a:cubicBezTo>
                    <a:pt x="115" y="74"/>
                    <a:pt x="115" y="74"/>
                    <a:pt x="115" y="74"/>
                  </a:cubicBezTo>
                  <a:cubicBezTo>
                    <a:pt x="126" y="111"/>
                    <a:pt x="165" y="126"/>
                    <a:pt x="194" y="129"/>
                  </a:cubicBezTo>
                  <a:cubicBezTo>
                    <a:pt x="189" y="146"/>
                    <a:pt x="189" y="146"/>
                    <a:pt x="189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1" y="146"/>
                    <a:pt x="148" y="149"/>
                    <a:pt x="148" y="152"/>
                  </a:cubicBezTo>
                  <a:cubicBezTo>
                    <a:pt x="148" y="156"/>
                    <a:pt x="151" y="159"/>
                    <a:pt x="155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4" y="159"/>
                    <a:pt x="307" y="156"/>
                    <a:pt x="307" y="152"/>
                  </a:cubicBezTo>
                  <a:cubicBezTo>
                    <a:pt x="307" y="149"/>
                    <a:pt x="304" y="146"/>
                    <a:pt x="301" y="146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93" y="128"/>
                    <a:pt x="333" y="110"/>
                    <a:pt x="333" y="84"/>
                  </a:cubicBezTo>
                  <a:close/>
                  <a:moveTo>
                    <a:pt x="36" y="58"/>
                  </a:moveTo>
                  <a:cubicBezTo>
                    <a:pt x="57" y="62"/>
                    <a:pt x="57" y="62"/>
                    <a:pt x="57" y="62"/>
                  </a:cubicBezTo>
                  <a:cubicBezTo>
                    <a:pt x="52" y="68"/>
                    <a:pt x="45" y="72"/>
                    <a:pt x="36" y="72"/>
                  </a:cubicBezTo>
                  <a:cubicBezTo>
                    <a:pt x="23" y="72"/>
                    <a:pt x="11" y="61"/>
                    <a:pt x="11" y="47"/>
                  </a:cubicBezTo>
                  <a:cubicBezTo>
                    <a:pt x="11" y="33"/>
                    <a:pt x="23" y="22"/>
                    <a:pt x="36" y="22"/>
                  </a:cubicBezTo>
                  <a:cubicBezTo>
                    <a:pt x="45" y="22"/>
                    <a:pt x="53" y="27"/>
                    <a:pt x="58" y="3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0" y="37"/>
                    <a:pt x="26" y="40"/>
                    <a:pt x="26" y="46"/>
                  </a:cubicBezTo>
                  <a:cubicBezTo>
                    <a:pt x="26" y="52"/>
                    <a:pt x="31" y="57"/>
                    <a:pt x="36" y="58"/>
                  </a:cubicBezTo>
                  <a:close/>
                  <a:moveTo>
                    <a:pt x="187" y="69"/>
                  </a:moveTo>
                  <a:cubicBezTo>
                    <a:pt x="187" y="87"/>
                    <a:pt x="187" y="87"/>
                    <a:pt x="187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70" y="52"/>
                    <a:pt x="170" y="52"/>
                    <a:pt x="170" y="52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05" y="69"/>
                    <a:pt x="205" y="69"/>
                    <a:pt x="205" y="69"/>
                  </a:cubicBezTo>
                  <a:lnTo>
                    <a:pt x="187" y="69"/>
                  </a:lnTo>
                  <a:close/>
                  <a:moveTo>
                    <a:pt x="203" y="146"/>
                  </a:moveTo>
                  <a:cubicBezTo>
                    <a:pt x="207" y="130"/>
                    <a:pt x="207" y="130"/>
                    <a:pt x="207" y="130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55" y="146"/>
                    <a:pt x="255" y="146"/>
                    <a:pt x="255" y="146"/>
                  </a:cubicBezTo>
                  <a:lnTo>
                    <a:pt x="203" y="146"/>
                  </a:lnTo>
                  <a:close/>
                  <a:moveTo>
                    <a:pt x="219" y="8"/>
                  </a:moveTo>
                  <a:cubicBezTo>
                    <a:pt x="270" y="16"/>
                    <a:pt x="314" y="52"/>
                    <a:pt x="324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47" y="76"/>
                    <a:pt x="222" y="47"/>
                    <a:pt x="2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5" name="Freeform 46"/>
            <p:cNvSpPr>
              <a:spLocks/>
            </p:cNvSpPr>
            <p:nvPr/>
          </p:nvSpPr>
          <p:spPr bwMode="auto">
            <a:xfrm>
              <a:off x="8297863" y="2613025"/>
              <a:ext cx="541338" cy="31750"/>
            </a:xfrm>
            <a:custGeom>
              <a:avLst/>
              <a:gdLst>
                <a:gd name="T0" fmla="*/ 129 w 239"/>
                <a:gd name="T1" fmla="*/ 6 h 14"/>
                <a:gd name="T2" fmla="*/ 119 w 239"/>
                <a:gd name="T3" fmla="*/ 0 h 14"/>
                <a:gd name="T4" fmla="*/ 110 w 239"/>
                <a:gd name="T5" fmla="*/ 6 h 14"/>
                <a:gd name="T6" fmla="*/ 0 w 239"/>
                <a:gd name="T7" fmla="*/ 6 h 14"/>
                <a:gd name="T8" fmla="*/ 0 w 239"/>
                <a:gd name="T9" fmla="*/ 14 h 14"/>
                <a:gd name="T10" fmla="*/ 239 w 239"/>
                <a:gd name="T11" fmla="*/ 14 h 14"/>
                <a:gd name="T12" fmla="*/ 239 w 239"/>
                <a:gd name="T13" fmla="*/ 6 h 14"/>
                <a:gd name="T14" fmla="*/ 129 w 239"/>
                <a:gd name="T1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14">
                  <a:moveTo>
                    <a:pt x="129" y="6"/>
                  </a:moveTo>
                  <a:cubicBezTo>
                    <a:pt x="127" y="2"/>
                    <a:pt x="124" y="0"/>
                    <a:pt x="119" y="0"/>
                  </a:cubicBezTo>
                  <a:cubicBezTo>
                    <a:pt x="115" y="0"/>
                    <a:pt x="112" y="2"/>
                    <a:pt x="11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39" y="14"/>
                    <a:pt x="239" y="14"/>
                    <a:pt x="239" y="14"/>
                  </a:cubicBezTo>
                  <a:cubicBezTo>
                    <a:pt x="239" y="6"/>
                    <a:pt x="239" y="6"/>
                    <a:pt x="239" y="6"/>
                  </a:cubicBezTo>
                  <a:lnTo>
                    <a:pt x="129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86" name="Group 285"/>
          <p:cNvGrpSpPr/>
          <p:nvPr userDrawn="1"/>
        </p:nvGrpSpPr>
        <p:grpSpPr>
          <a:xfrm>
            <a:off x="3520464" y="2861265"/>
            <a:ext cx="521457" cy="252725"/>
            <a:chOff x="12501563" y="1001713"/>
            <a:chExt cx="982663" cy="476250"/>
          </a:xfrm>
          <a:solidFill>
            <a:schemeClr val="tx2"/>
          </a:solidFill>
        </p:grpSpPr>
        <p:sp>
          <p:nvSpPr>
            <p:cNvPr id="287" name="Freeform 43"/>
            <p:cNvSpPr>
              <a:spLocks/>
            </p:cNvSpPr>
            <p:nvPr/>
          </p:nvSpPr>
          <p:spPr bwMode="auto">
            <a:xfrm>
              <a:off x="12601575" y="1431925"/>
              <a:ext cx="682625" cy="17463"/>
            </a:xfrm>
            <a:custGeom>
              <a:avLst/>
              <a:gdLst>
                <a:gd name="T0" fmla="*/ 0 w 235"/>
                <a:gd name="T1" fmla="*/ 0 h 6"/>
                <a:gd name="T2" fmla="*/ 0 w 235"/>
                <a:gd name="T3" fmla="*/ 6 h 6"/>
                <a:gd name="T4" fmla="*/ 235 w 235"/>
                <a:gd name="T5" fmla="*/ 6 h 6"/>
                <a:gd name="T6" fmla="*/ 235 w 235"/>
                <a:gd name="T7" fmla="*/ 0 h 6"/>
                <a:gd name="T8" fmla="*/ 0 w 23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35" y="4"/>
                    <a:pt x="235" y="2"/>
                    <a:pt x="23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8" name="Freeform 44"/>
            <p:cNvSpPr>
              <a:spLocks noEditPoints="1"/>
            </p:cNvSpPr>
            <p:nvPr/>
          </p:nvSpPr>
          <p:spPr bwMode="auto">
            <a:xfrm>
              <a:off x="12603163" y="1116013"/>
              <a:ext cx="684213" cy="315913"/>
            </a:xfrm>
            <a:custGeom>
              <a:avLst/>
              <a:gdLst>
                <a:gd name="T0" fmla="*/ 117 w 235"/>
                <a:gd name="T1" fmla="*/ 0 h 109"/>
                <a:gd name="T2" fmla="*/ 0 w 235"/>
                <a:gd name="T3" fmla="*/ 109 h 109"/>
                <a:gd name="T4" fmla="*/ 235 w 235"/>
                <a:gd name="T5" fmla="*/ 109 h 109"/>
                <a:gd name="T6" fmla="*/ 117 w 235"/>
                <a:gd name="T7" fmla="*/ 0 h 109"/>
                <a:gd name="T8" fmla="*/ 78 w 235"/>
                <a:gd name="T9" fmla="*/ 59 h 109"/>
                <a:gd name="T10" fmla="*/ 65 w 235"/>
                <a:gd name="T11" fmla="*/ 45 h 109"/>
                <a:gd name="T12" fmla="*/ 78 w 235"/>
                <a:gd name="T13" fmla="*/ 32 h 109"/>
                <a:gd name="T14" fmla="*/ 92 w 235"/>
                <a:gd name="T15" fmla="*/ 45 h 109"/>
                <a:gd name="T16" fmla="*/ 78 w 235"/>
                <a:gd name="T17" fmla="*/ 59 h 109"/>
                <a:gd name="T18" fmla="*/ 115 w 235"/>
                <a:gd name="T19" fmla="*/ 59 h 109"/>
                <a:gd name="T20" fmla="*/ 102 w 235"/>
                <a:gd name="T21" fmla="*/ 45 h 109"/>
                <a:gd name="T22" fmla="*/ 115 w 235"/>
                <a:gd name="T23" fmla="*/ 32 h 109"/>
                <a:gd name="T24" fmla="*/ 129 w 235"/>
                <a:gd name="T25" fmla="*/ 45 h 109"/>
                <a:gd name="T26" fmla="*/ 115 w 235"/>
                <a:gd name="T27" fmla="*/ 59 h 109"/>
                <a:gd name="T28" fmla="*/ 152 w 235"/>
                <a:gd name="T29" fmla="*/ 59 h 109"/>
                <a:gd name="T30" fmla="*/ 138 w 235"/>
                <a:gd name="T31" fmla="*/ 45 h 109"/>
                <a:gd name="T32" fmla="*/ 152 w 235"/>
                <a:gd name="T33" fmla="*/ 32 h 109"/>
                <a:gd name="T34" fmla="*/ 166 w 235"/>
                <a:gd name="T35" fmla="*/ 45 h 109"/>
                <a:gd name="T36" fmla="*/ 152 w 235"/>
                <a:gd name="T37" fmla="*/ 5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5" h="109">
                  <a:moveTo>
                    <a:pt x="117" y="0"/>
                  </a:moveTo>
                  <a:cubicBezTo>
                    <a:pt x="39" y="0"/>
                    <a:pt x="0" y="58"/>
                    <a:pt x="0" y="109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5" y="58"/>
                    <a:pt x="195" y="0"/>
                    <a:pt x="117" y="0"/>
                  </a:cubicBezTo>
                  <a:close/>
                  <a:moveTo>
                    <a:pt x="78" y="59"/>
                  </a:moveTo>
                  <a:cubicBezTo>
                    <a:pt x="71" y="59"/>
                    <a:pt x="65" y="53"/>
                    <a:pt x="65" y="45"/>
                  </a:cubicBezTo>
                  <a:cubicBezTo>
                    <a:pt x="65" y="38"/>
                    <a:pt x="71" y="32"/>
                    <a:pt x="78" y="32"/>
                  </a:cubicBezTo>
                  <a:cubicBezTo>
                    <a:pt x="86" y="32"/>
                    <a:pt x="92" y="38"/>
                    <a:pt x="92" y="45"/>
                  </a:cubicBezTo>
                  <a:cubicBezTo>
                    <a:pt x="92" y="53"/>
                    <a:pt x="86" y="59"/>
                    <a:pt x="78" y="59"/>
                  </a:cubicBezTo>
                  <a:close/>
                  <a:moveTo>
                    <a:pt x="115" y="59"/>
                  </a:moveTo>
                  <a:cubicBezTo>
                    <a:pt x="108" y="59"/>
                    <a:pt x="102" y="53"/>
                    <a:pt x="102" y="45"/>
                  </a:cubicBezTo>
                  <a:cubicBezTo>
                    <a:pt x="102" y="38"/>
                    <a:pt x="108" y="32"/>
                    <a:pt x="115" y="32"/>
                  </a:cubicBezTo>
                  <a:cubicBezTo>
                    <a:pt x="123" y="32"/>
                    <a:pt x="129" y="38"/>
                    <a:pt x="129" y="45"/>
                  </a:cubicBezTo>
                  <a:cubicBezTo>
                    <a:pt x="129" y="53"/>
                    <a:pt x="123" y="59"/>
                    <a:pt x="115" y="59"/>
                  </a:cubicBezTo>
                  <a:close/>
                  <a:moveTo>
                    <a:pt x="152" y="59"/>
                  </a:moveTo>
                  <a:cubicBezTo>
                    <a:pt x="144" y="59"/>
                    <a:pt x="138" y="53"/>
                    <a:pt x="138" y="45"/>
                  </a:cubicBezTo>
                  <a:cubicBezTo>
                    <a:pt x="138" y="38"/>
                    <a:pt x="144" y="32"/>
                    <a:pt x="152" y="32"/>
                  </a:cubicBezTo>
                  <a:cubicBezTo>
                    <a:pt x="160" y="32"/>
                    <a:pt x="166" y="38"/>
                    <a:pt x="166" y="45"/>
                  </a:cubicBezTo>
                  <a:cubicBezTo>
                    <a:pt x="166" y="53"/>
                    <a:pt x="160" y="59"/>
                    <a:pt x="152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9" name="Freeform 45"/>
            <p:cNvSpPr>
              <a:spLocks noEditPoints="1"/>
            </p:cNvSpPr>
            <p:nvPr/>
          </p:nvSpPr>
          <p:spPr bwMode="auto">
            <a:xfrm>
              <a:off x="12501563" y="1001713"/>
              <a:ext cx="982663" cy="476250"/>
            </a:xfrm>
            <a:custGeom>
              <a:avLst/>
              <a:gdLst>
                <a:gd name="T0" fmla="*/ 327 w 338"/>
                <a:gd name="T1" fmla="*/ 141 h 164"/>
                <a:gd name="T2" fmla="*/ 291 w 338"/>
                <a:gd name="T3" fmla="*/ 127 h 164"/>
                <a:gd name="T4" fmla="*/ 152 w 338"/>
                <a:gd name="T5" fmla="*/ 0 h 164"/>
                <a:gd name="T6" fmla="*/ 13 w 338"/>
                <a:gd name="T7" fmla="*/ 141 h 164"/>
                <a:gd name="T8" fmla="*/ 12 w 338"/>
                <a:gd name="T9" fmla="*/ 141 h 164"/>
                <a:gd name="T10" fmla="*/ 0 w 338"/>
                <a:gd name="T11" fmla="*/ 152 h 164"/>
                <a:gd name="T12" fmla="*/ 12 w 338"/>
                <a:gd name="T13" fmla="*/ 164 h 164"/>
                <a:gd name="T14" fmla="*/ 12 w 338"/>
                <a:gd name="T15" fmla="*/ 164 h 164"/>
                <a:gd name="T16" fmla="*/ 325 w 338"/>
                <a:gd name="T17" fmla="*/ 164 h 164"/>
                <a:gd name="T18" fmla="*/ 336 w 338"/>
                <a:gd name="T19" fmla="*/ 155 h 164"/>
                <a:gd name="T20" fmla="*/ 327 w 338"/>
                <a:gd name="T21" fmla="*/ 141 h 164"/>
                <a:gd name="T22" fmla="*/ 152 w 338"/>
                <a:gd name="T23" fmla="*/ 18 h 164"/>
                <a:gd name="T24" fmla="*/ 275 w 338"/>
                <a:gd name="T25" fmla="*/ 144 h 164"/>
                <a:gd name="T26" fmla="*/ 30 w 338"/>
                <a:gd name="T27" fmla="*/ 144 h 164"/>
                <a:gd name="T28" fmla="*/ 152 w 338"/>
                <a:gd name="T29" fmla="*/ 1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8" h="164">
                  <a:moveTo>
                    <a:pt x="327" y="141"/>
                  </a:moveTo>
                  <a:cubicBezTo>
                    <a:pt x="291" y="127"/>
                    <a:pt x="291" y="127"/>
                    <a:pt x="291" y="127"/>
                  </a:cubicBezTo>
                  <a:cubicBezTo>
                    <a:pt x="288" y="71"/>
                    <a:pt x="244" y="0"/>
                    <a:pt x="152" y="0"/>
                  </a:cubicBezTo>
                  <a:cubicBezTo>
                    <a:pt x="60" y="0"/>
                    <a:pt x="18" y="69"/>
                    <a:pt x="13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5" y="141"/>
                    <a:pt x="0" y="146"/>
                    <a:pt x="0" y="152"/>
                  </a:cubicBezTo>
                  <a:cubicBezTo>
                    <a:pt x="0" y="159"/>
                    <a:pt x="5" y="164"/>
                    <a:pt x="12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2" y="164"/>
                    <a:pt x="324" y="164"/>
                    <a:pt x="325" y="164"/>
                  </a:cubicBezTo>
                  <a:cubicBezTo>
                    <a:pt x="330" y="164"/>
                    <a:pt x="335" y="160"/>
                    <a:pt x="336" y="155"/>
                  </a:cubicBezTo>
                  <a:cubicBezTo>
                    <a:pt x="338" y="149"/>
                    <a:pt x="333" y="143"/>
                    <a:pt x="327" y="141"/>
                  </a:cubicBezTo>
                  <a:close/>
                  <a:moveTo>
                    <a:pt x="152" y="18"/>
                  </a:moveTo>
                  <a:cubicBezTo>
                    <a:pt x="235" y="18"/>
                    <a:pt x="273" y="83"/>
                    <a:pt x="275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2" y="85"/>
                    <a:pt x="70" y="18"/>
                    <a:pt x="15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00" name="Group 299"/>
          <p:cNvGrpSpPr/>
          <p:nvPr userDrawn="1"/>
        </p:nvGrpSpPr>
        <p:grpSpPr>
          <a:xfrm>
            <a:off x="3518728" y="4094925"/>
            <a:ext cx="524928" cy="452086"/>
            <a:chOff x="9696450" y="6248400"/>
            <a:chExt cx="720726" cy="620713"/>
          </a:xfrm>
          <a:solidFill>
            <a:schemeClr val="tx2"/>
          </a:solidFill>
        </p:grpSpPr>
        <p:sp>
          <p:nvSpPr>
            <p:cNvPr id="301" name="Freeform 55"/>
            <p:cNvSpPr>
              <a:spLocks noEditPoints="1"/>
            </p:cNvSpPr>
            <p:nvPr/>
          </p:nvSpPr>
          <p:spPr bwMode="auto">
            <a:xfrm>
              <a:off x="10186988" y="6640513"/>
              <a:ext cx="230188" cy="228600"/>
            </a:xfrm>
            <a:custGeom>
              <a:avLst/>
              <a:gdLst>
                <a:gd name="T0" fmla="*/ 74 w 79"/>
                <a:gd name="T1" fmla="*/ 31 h 79"/>
                <a:gd name="T2" fmla="*/ 30 w 79"/>
                <a:gd name="T3" fmla="*/ 5 h 79"/>
                <a:gd name="T4" fmla="*/ 5 w 79"/>
                <a:gd name="T5" fmla="*/ 49 h 79"/>
                <a:gd name="T6" fmla="*/ 49 w 79"/>
                <a:gd name="T7" fmla="*/ 74 h 79"/>
                <a:gd name="T8" fmla="*/ 74 w 79"/>
                <a:gd name="T9" fmla="*/ 31 h 79"/>
                <a:gd name="T10" fmla="*/ 43 w 79"/>
                <a:gd name="T11" fmla="*/ 55 h 79"/>
                <a:gd name="T12" fmla="*/ 25 w 79"/>
                <a:gd name="T13" fmla="*/ 44 h 79"/>
                <a:gd name="T14" fmla="*/ 36 w 79"/>
                <a:gd name="T15" fmla="*/ 25 h 79"/>
                <a:gd name="T16" fmla="*/ 54 w 79"/>
                <a:gd name="T17" fmla="*/ 36 h 79"/>
                <a:gd name="T18" fmla="*/ 43 w 79"/>
                <a:gd name="T1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9">
                  <a:moveTo>
                    <a:pt x="74" y="31"/>
                  </a:moveTo>
                  <a:cubicBezTo>
                    <a:pt x="69" y="11"/>
                    <a:pt x="49" y="0"/>
                    <a:pt x="30" y="5"/>
                  </a:cubicBezTo>
                  <a:cubicBezTo>
                    <a:pt x="11" y="10"/>
                    <a:pt x="0" y="30"/>
                    <a:pt x="5" y="49"/>
                  </a:cubicBezTo>
                  <a:cubicBezTo>
                    <a:pt x="10" y="68"/>
                    <a:pt x="30" y="79"/>
                    <a:pt x="49" y="74"/>
                  </a:cubicBezTo>
                  <a:cubicBezTo>
                    <a:pt x="68" y="69"/>
                    <a:pt x="79" y="50"/>
                    <a:pt x="74" y="31"/>
                  </a:cubicBezTo>
                  <a:close/>
                  <a:moveTo>
                    <a:pt x="43" y="55"/>
                  </a:moveTo>
                  <a:cubicBezTo>
                    <a:pt x="35" y="57"/>
                    <a:pt x="27" y="52"/>
                    <a:pt x="25" y="44"/>
                  </a:cubicBezTo>
                  <a:cubicBezTo>
                    <a:pt x="23" y="36"/>
                    <a:pt x="27" y="27"/>
                    <a:pt x="36" y="25"/>
                  </a:cubicBezTo>
                  <a:cubicBezTo>
                    <a:pt x="44" y="23"/>
                    <a:pt x="52" y="28"/>
                    <a:pt x="54" y="36"/>
                  </a:cubicBezTo>
                  <a:cubicBezTo>
                    <a:pt x="56" y="44"/>
                    <a:pt x="52" y="52"/>
                    <a:pt x="4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2" name="Freeform 56"/>
            <p:cNvSpPr>
              <a:spLocks noEditPoints="1"/>
            </p:cNvSpPr>
            <p:nvPr/>
          </p:nvSpPr>
          <p:spPr bwMode="auto">
            <a:xfrm>
              <a:off x="9696450" y="6483350"/>
              <a:ext cx="558800" cy="342900"/>
            </a:xfrm>
            <a:custGeom>
              <a:avLst/>
              <a:gdLst>
                <a:gd name="T0" fmla="*/ 186 w 192"/>
                <a:gd name="T1" fmla="*/ 79 h 118"/>
                <a:gd name="T2" fmla="*/ 186 w 192"/>
                <a:gd name="T3" fmla="*/ 79 h 118"/>
                <a:gd name="T4" fmla="*/ 52 w 192"/>
                <a:gd name="T5" fmla="*/ 1 h 118"/>
                <a:gd name="T6" fmla="*/ 46 w 192"/>
                <a:gd name="T7" fmla="*/ 0 h 118"/>
                <a:gd name="T8" fmla="*/ 15 w 192"/>
                <a:gd name="T9" fmla="*/ 0 h 118"/>
                <a:gd name="T10" fmla="*/ 0 w 192"/>
                <a:gd name="T11" fmla="*/ 15 h 118"/>
                <a:gd name="T12" fmla="*/ 15 w 192"/>
                <a:gd name="T13" fmla="*/ 29 h 118"/>
                <a:gd name="T14" fmla="*/ 27 w 192"/>
                <a:gd name="T15" fmla="*/ 23 h 118"/>
                <a:gd name="T16" fmla="*/ 43 w 192"/>
                <a:gd name="T17" fmla="*/ 22 h 118"/>
                <a:gd name="T18" fmla="*/ 80 w 192"/>
                <a:gd name="T19" fmla="*/ 44 h 118"/>
                <a:gd name="T20" fmla="*/ 85 w 192"/>
                <a:gd name="T21" fmla="*/ 96 h 118"/>
                <a:gd name="T22" fmla="*/ 109 w 192"/>
                <a:gd name="T23" fmla="*/ 118 h 118"/>
                <a:gd name="T24" fmla="*/ 111 w 192"/>
                <a:gd name="T25" fmla="*/ 118 h 118"/>
                <a:gd name="T26" fmla="*/ 139 w 192"/>
                <a:gd name="T27" fmla="*/ 96 h 118"/>
                <a:gd name="T28" fmla="*/ 143 w 192"/>
                <a:gd name="T29" fmla="*/ 80 h 118"/>
                <a:gd name="T30" fmla="*/ 174 w 192"/>
                <a:gd name="T31" fmla="*/ 98 h 118"/>
                <a:gd name="T32" fmla="*/ 189 w 192"/>
                <a:gd name="T33" fmla="*/ 94 h 118"/>
                <a:gd name="T34" fmla="*/ 186 w 192"/>
                <a:gd name="T35" fmla="*/ 79 h 118"/>
                <a:gd name="T36" fmla="*/ 123 w 192"/>
                <a:gd name="T37" fmla="*/ 93 h 118"/>
                <a:gd name="T38" fmla="*/ 111 w 192"/>
                <a:gd name="T39" fmla="*/ 102 h 118"/>
                <a:gd name="T40" fmla="*/ 109 w 192"/>
                <a:gd name="T41" fmla="*/ 102 h 118"/>
                <a:gd name="T42" fmla="*/ 105 w 192"/>
                <a:gd name="T43" fmla="*/ 101 h 118"/>
                <a:gd name="T44" fmla="*/ 105 w 192"/>
                <a:gd name="T45" fmla="*/ 101 h 118"/>
                <a:gd name="T46" fmla="*/ 101 w 192"/>
                <a:gd name="T47" fmla="*/ 95 h 118"/>
                <a:gd name="T48" fmla="*/ 97 w 192"/>
                <a:gd name="T49" fmla="*/ 53 h 118"/>
                <a:gd name="T50" fmla="*/ 128 w 192"/>
                <a:gd name="T51" fmla="*/ 71 h 118"/>
                <a:gd name="T52" fmla="*/ 123 w 192"/>
                <a:gd name="T53" fmla="*/ 9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118">
                  <a:moveTo>
                    <a:pt x="186" y="79"/>
                  </a:moveTo>
                  <a:cubicBezTo>
                    <a:pt x="186" y="79"/>
                    <a:pt x="186" y="79"/>
                    <a:pt x="186" y="79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1" y="1"/>
                    <a:pt x="49" y="0"/>
                    <a:pt x="4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7" y="29"/>
                    <a:pt x="15" y="29"/>
                  </a:cubicBezTo>
                  <a:cubicBezTo>
                    <a:pt x="20" y="29"/>
                    <a:pt x="24" y="27"/>
                    <a:pt x="27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6" y="108"/>
                    <a:pt x="97" y="118"/>
                    <a:pt x="109" y="118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24" y="118"/>
                    <a:pt x="136" y="108"/>
                    <a:pt x="139" y="96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74" y="98"/>
                    <a:pt x="174" y="98"/>
                    <a:pt x="174" y="98"/>
                  </a:cubicBezTo>
                  <a:cubicBezTo>
                    <a:pt x="179" y="101"/>
                    <a:pt x="186" y="99"/>
                    <a:pt x="189" y="94"/>
                  </a:cubicBezTo>
                  <a:cubicBezTo>
                    <a:pt x="192" y="88"/>
                    <a:pt x="191" y="82"/>
                    <a:pt x="186" y="79"/>
                  </a:cubicBezTo>
                  <a:close/>
                  <a:moveTo>
                    <a:pt x="123" y="93"/>
                  </a:moveTo>
                  <a:cubicBezTo>
                    <a:pt x="122" y="98"/>
                    <a:pt x="116" y="102"/>
                    <a:pt x="111" y="102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7" y="102"/>
                    <a:pt x="106" y="102"/>
                    <a:pt x="10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3" y="100"/>
                    <a:pt x="101" y="97"/>
                    <a:pt x="101" y="95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28" y="71"/>
                    <a:pt x="128" y="71"/>
                    <a:pt x="128" y="71"/>
                  </a:cubicBezTo>
                  <a:lnTo>
                    <a:pt x="12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3" name="Freeform 57"/>
            <p:cNvSpPr>
              <a:spLocks/>
            </p:cNvSpPr>
            <p:nvPr/>
          </p:nvSpPr>
          <p:spPr bwMode="auto">
            <a:xfrm>
              <a:off x="9909175" y="6413500"/>
              <a:ext cx="490538" cy="231775"/>
            </a:xfrm>
            <a:custGeom>
              <a:avLst/>
              <a:gdLst>
                <a:gd name="T0" fmla="*/ 161 w 169"/>
                <a:gd name="T1" fmla="*/ 0 h 80"/>
                <a:gd name="T2" fmla="*/ 8 w 169"/>
                <a:gd name="T3" fmla="*/ 0 h 80"/>
                <a:gd name="T4" fmla="*/ 0 w 169"/>
                <a:gd name="T5" fmla="*/ 8 h 80"/>
                <a:gd name="T6" fmla="*/ 8 w 169"/>
                <a:gd name="T7" fmla="*/ 16 h 80"/>
                <a:gd name="T8" fmla="*/ 8 w 169"/>
                <a:gd name="T9" fmla="*/ 24 h 80"/>
                <a:gd name="T10" fmla="*/ 105 w 169"/>
                <a:gd name="T11" fmla="*/ 80 h 80"/>
                <a:gd name="T12" fmla="*/ 161 w 169"/>
                <a:gd name="T13" fmla="*/ 16 h 80"/>
                <a:gd name="T14" fmla="*/ 169 w 169"/>
                <a:gd name="T15" fmla="*/ 8 h 80"/>
                <a:gd name="T16" fmla="*/ 161 w 169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80">
                  <a:moveTo>
                    <a:pt x="16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05" y="80"/>
                    <a:pt x="105" y="80"/>
                    <a:pt x="105" y="80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5" y="16"/>
                    <a:pt x="169" y="12"/>
                    <a:pt x="169" y="8"/>
                  </a:cubicBezTo>
                  <a:cubicBezTo>
                    <a:pt x="169" y="4"/>
                    <a:pt x="165" y="0"/>
                    <a:pt x="1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4" name="Freeform 58"/>
            <p:cNvSpPr>
              <a:spLocks/>
            </p:cNvSpPr>
            <p:nvPr/>
          </p:nvSpPr>
          <p:spPr bwMode="auto">
            <a:xfrm>
              <a:off x="10015538" y="6248400"/>
              <a:ext cx="311150" cy="119063"/>
            </a:xfrm>
            <a:custGeom>
              <a:avLst/>
              <a:gdLst>
                <a:gd name="T0" fmla="*/ 99 w 107"/>
                <a:gd name="T1" fmla="*/ 41 h 41"/>
                <a:gd name="T2" fmla="*/ 73 w 107"/>
                <a:gd name="T3" fmla="*/ 12 h 41"/>
                <a:gd name="T4" fmla="*/ 23 w 107"/>
                <a:gd name="T5" fmla="*/ 21 h 41"/>
                <a:gd name="T6" fmla="*/ 0 w 107"/>
                <a:gd name="T7" fmla="*/ 41 h 41"/>
                <a:gd name="T8" fmla="*/ 99 w 10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1">
                  <a:moveTo>
                    <a:pt x="99" y="41"/>
                  </a:moveTo>
                  <a:cubicBezTo>
                    <a:pt x="107" y="27"/>
                    <a:pt x="80" y="22"/>
                    <a:pt x="73" y="12"/>
                  </a:cubicBezTo>
                  <a:cubicBezTo>
                    <a:pt x="64" y="0"/>
                    <a:pt x="54" y="32"/>
                    <a:pt x="23" y="21"/>
                  </a:cubicBezTo>
                  <a:cubicBezTo>
                    <a:pt x="5" y="14"/>
                    <a:pt x="1" y="33"/>
                    <a:pt x="0" y="41"/>
                  </a:cubicBezTo>
                  <a:lnTo>
                    <a:pt x="99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09" name="Group 308"/>
          <p:cNvGrpSpPr/>
          <p:nvPr userDrawn="1"/>
        </p:nvGrpSpPr>
        <p:grpSpPr>
          <a:xfrm>
            <a:off x="3505941" y="2164731"/>
            <a:ext cx="550503" cy="391516"/>
            <a:chOff x="12623800" y="1978025"/>
            <a:chExt cx="808038" cy="574676"/>
          </a:xfrm>
          <a:solidFill>
            <a:schemeClr val="tx2"/>
          </a:solidFill>
        </p:grpSpPr>
        <p:sp>
          <p:nvSpPr>
            <p:cNvPr id="310" name="Freeform 64"/>
            <p:cNvSpPr>
              <a:spLocks/>
            </p:cNvSpPr>
            <p:nvPr/>
          </p:nvSpPr>
          <p:spPr bwMode="auto">
            <a:xfrm>
              <a:off x="13203238" y="2044700"/>
              <a:ext cx="228600" cy="436563"/>
            </a:xfrm>
            <a:custGeom>
              <a:avLst/>
              <a:gdLst>
                <a:gd name="T0" fmla="*/ 7 w 79"/>
                <a:gd name="T1" fmla="*/ 150 h 150"/>
                <a:gd name="T2" fmla="*/ 69 w 79"/>
                <a:gd name="T3" fmla="*/ 143 h 150"/>
                <a:gd name="T4" fmla="*/ 24 w 79"/>
                <a:gd name="T5" fmla="*/ 134 h 150"/>
                <a:gd name="T6" fmla="*/ 12 w 79"/>
                <a:gd name="T7" fmla="*/ 7 h 150"/>
                <a:gd name="T8" fmla="*/ 6 w 79"/>
                <a:gd name="T9" fmla="*/ 0 h 150"/>
                <a:gd name="T10" fmla="*/ 0 w 79"/>
                <a:gd name="T11" fmla="*/ 6 h 150"/>
                <a:gd name="T12" fmla="*/ 0 w 79"/>
                <a:gd name="T13" fmla="*/ 143 h 150"/>
                <a:gd name="T14" fmla="*/ 7 w 79"/>
                <a:gd name="T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50">
                  <a:moveTo>
                    <a:pt x="7" y="150"/>
                  </a:moveTo>
                  <a:cubicBezTo>
                    <a:pt x="31" y="150"/>
                    <a:pt x="79" y="147"/>
                    <a:pt x="69" y="143"/>
                  </a:cubicBezTo>
                  <a:cubicBezTo>
                    <a:pt x="55" y="137"/>
                    <a:pt x="24" y="134"/>
                    <a:pt x="24" y="13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4"/>
                    <a:pt x="10" y="1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8"/>
                    <a:pt x="5" y="150"/>
                    <a:pt x="7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1" name="Freeform 65"/>
            <p:cNvSpPr>
              <a:spLocks noEditPoints="1"/>
            </p:cNvSpPr>
            <p:nvPr/>
          </p:nvSpPr>
          <p:spPr bwMode="auto">
            <a:xfrm>
              <a:off x="12969875" y="2335213"/>
              <a:ext cx="217488" cy="217488"/>
            </a:xfrm>
            <a:custGeom>
              <a:avLst/>
              <a:gdLst>
                <a:gd name="T0" fmla="*/ 70 w 75"/>
                <a:gd name="T1" fmla="*/ 29 h 75"/>
                <a:gd name="T2" fmla="*/ 28 w 75"/>
                <a:gd name="T3" fmla="*/ 5 h 75"/>
                <a:gd name="T4" fmla="*/ 4 w 75"/>
                <a:gd name="T5" fmla="*/ 47 h 75"/>
                <a:gd name="T6" fmla="*/ 46 w 75"/>
                <a:gd name="T7" fmla="*/ 70 h 75"/>
                <a:gd name="T8" fmla="*/ 70 w 75"/>
                <a:gd name="T9" fmla="*/ 29 h 75"/>
                <a:gd name="T10" fmla="*/ 42 w 75"/>
                <a:gd name="T11" fmla="*/ 55 h 75"/>
                <a:gd name="T12" fmla="*/ 37 w 75"/>
                <a:gd name="T13" fmla="*/ 56 h 75"/>
                <a:gd name="T14" fmla="*/ 37 w 75"/>
                <a:gd name="T15" fmla="*/ 56 h 75"/>
                <a:gd name="T16" fmla="*/ 20 w 75"/>
                <a:gd name="T17" fmla="*/ 42 h 75"/>
                <a:gd name="T18" fmla="*/ 32 w 75"/>
                <a:gd name="T19" fmla="*/ 20 h 75"/>
                <a:gd name="T20" fmla="*/ 37 w 75"/>
                <a:gd name="T21" fmla="*/ 20 h 75"/>
                <a:gd name="T22" fmla="*/ 55 w 75"/>
                <a:gd name="T23" fmla="*/ 33 h 75"/>
                <a:gd name="T24" fmla="*/ 42 w 75"/>
                <a:gd name="T25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75">
                  <a:moveTo>
                    <a:pt x="70" y="29"/>
                  </a:moveTo>
                  <a:cubicBezTo>
                    <a:pt x="65" y="11"/>
                    <a:pt x="46" y="0"/>
                    <a:pt x="28" y="5"/>
                  </a:cubicBezTo>
                  <a:cubicBezTo>
                    <a:pt x="10" y="10"/>
                    <a:pt x="0" y="29"/>
                    <a:pt x="4" y="47"/>
                  </a:cubicBezTo>
                  <a:cubicBezTo>
                    <a:pt x="9" y="65"/>
                    <a:pt x="28" y="75"/>
                    <a:pt x="46" y="70"/>
                  </a:cubicBezTo>
                  <a:cubicBezTo>
                    <a:pt x="64" y="66"/>
                    <a:pt x="75" y="47"/>
                    <a:pt x="70" y="29"/>
                  </a:cubicBezTo>
                  <a:close/>
                  <a:moveTo>
                    <a:pt x="42" y="55"/>
                  </a:moveTo>
                  <a:cubicBezTo>
                    <a:pt x="40" y="56"/>
                    <a:pt x="39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29" y="56"/>
                    <a:pt x="22" y="50"/>
                    <a:pt x="20" y="42"/>
                  </a:cubicBezTo>
                  <a:cubicBezTo>
                    <a:pt x="17" y="33"/>
                    <a:pt x="23" y="23"/>
                    <a:pt x="32" y="20"/>
                  </a:cubicBezTo>
                  <a:cubicBezTo>
                    <a:pt x="34" y="20"/>
                    <a:pt x="36" y="20"/>
                    <a:pt x="37" y="20"/>
                  </a:cubicBezTo>
                  <a:cubicBezTo>
                    <a:pt x="45" y="20"/>
                    <a:pt x="52" y="25"/>
                    <a:pt x="55" y="33"/>
                  </a:cubicBezTo>
                  <a:cubicBezTo>
                    <a:pt x="57" y="43"/>
                    <a:pt x="51" y="53"/>
                    <a:pt x="42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2" name="Freeform 66"/>
            <p:cNvSpPr>
              <a:spLocks noEditPoints="1"/>
            </p:cNvSpPr>
            <p:nvPr/>
          </p:nvSpPr>
          <p:spPr bwMode="auto">
            <a:xfrm>
              <a:off x="12668250" y="2381250"/>
              <a:ext cx="168275" cy="168275"/>
            </a:xfrm>
            <a:custGeom>
              <a:avLst/>
              <a:gdLst>
                <a:gd name="T0" fmla="*/ 54 w 58"/>
                <a:gd name="T1" fmla="*/ 23 h 58"/>
                <a:gd name="T2" fmla="*/ 22 w 58"/>
                <a:gd name="T3" fmla="*/ 4 h 58"/>
                <a:gd name="T4" fmla="*/ 3 w 58"/>
                <a:gd name="T5" fmla="*/ 36 h 58"/>
                <a:gd name="T6" fmla="*/ 36 w 58"/>
                <a:gd name="T7" fmla="*/ 55 h 58"/>
                <a:gd name="T8" fmla="*/ 54 w 58"/>
                <a:gd name="T9" fmla="*/ 23 h 58"/>
                <a:gd name="T10" fmla="*/ 38 w 58"/>
                <a:gd name="T11" fmla="*/ 35 h 58"/>
                <a:gd name="T12" fmla="*/ 31 w 58"/>
                <a:gd name="T13" fmla="*/ 39 h 58"/>
                <a:gd name="T14" fmla="*/ 29 w 58"/>
                <a:gd name="T15" fmla="*/ 40 h 58"/>
                <a:gd name="T16" fmla="*/ 19 w 58"/>
                <a:gd name="T17" fmla="*/ 32 h 58"/>
                <a:gd name="T18" fmla="*/ 26 w 58"/>
                <a:gd name="T19" fmla="*/ 19 h 58"/>
                <a:gd name="T20" fmla="*/ 29 w 58"/>
                <a:gd name="T21" fmla="*/ 19 h 58"/>
                <a:gd name="T22" fmla="*/ 39 w 58"/>
                <a:gd name="T23" fmla="*/ 27 h 58"/>
                <a:gd name="T24" fmla="*/ 38 w 58"/>
                <a:gd name="T2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8">
                  <a:moveTo>
                    <a:pt x="54" y="23"/>
                  </a:moveTo>
                  <a:cubicBezTo>
                    <a:pt x="50" y="9"/>
                    <a:pt x="36" y="0"/>
                    <a:pt x="22" y="4"/>
                  </a:cubicBezTo>
                  <a:cubicBezTo>
                    <a:pt x="8" y="8"/>
                    <a:pt x="0" y="22"/>
                    <a:pt x="3" y="36"/>
                  </a:cubicBezTo>
                  <a:cubicBezTo>
                    <a:pt x="7" y="50"/>
                    <a:pt x="22" y="58"/>
                    <a:pt x="36" y="55"/>
                  </a:cubicBezTo>
                  <a:cubicBezTo>
                    <a:pt x="49" y="51"/>
                    <a:pt x="58" y="37"/>
                    <a:pt x="54" y="23"/>
                  </a:cubicBezTo>
                  <a:close/>
                  <a:moveTo>
                    <a:pt x="38" y="35"/>
                  </a:moveTo>
                  <a:cubicBezTo>
                    <a:pt x="36" y="37"/>
                    <a:pt x="34" y="39"/>
                    <a:pt x="31" y="39"/>
                  </a:cubicBezTo>
                  <a:cubicBezTo>
                    <a:pt x="31" y="40"/>
                    <a:pt x="30" y="40"/>
                    <a:pt x="29" y="40"/>
                  </a:cubicBezTo>
                  <a:cubicBezTo>
                    <a:pt x="24" y="40"/>
                    <a:pt x="20" y="37"/>
                    <a:pt x="19" y="32"/>
                  </a:cubicBezTo>
                  <a:cubicBezTo>
                    <a:pt x="17" y="27"/>
                    <a:pt x="20" y="21"/>
                    <a:pt x="26" y="19"/>
                  </a:cubicBezTo>
                  <a:cubicBezTo>
                    <a:pt x="27" y="19"/>
                    <a:pt x="28" y="19"/>
                    <a:pt x="29" y="19"/>
                  </a:cubicBezTo>
                  <a:cubicBezTo>
                    <a:pt x="33" y="19"/>
                    <a:pt x="38" y="22"/>
                    <a:pt x="39" y="27"/>
                  </a:cubicBezTo>
                  <a:cubicBezTo>
                    <a:pt x="40" y="29"/>
                    <a:pt x="39" y="32"/>
                    <a:pt x="3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3" name="Freeform 67"/>
            <p:cNvSpPr>
              <a:spLocks noEditPoints="1"/>
            </p:cNvSpPr>
            <p:nvPr/>
          </p:nvSpPr>
          <p:spPr bwMode="auto">
            <a:xfrm>
              <a:off x="12623800" y="1978025"/>
              <a:ext cx="523875" cy="490538"/>
            </a:xfrm>
            <a:custGeom>
              <a:avLst/>
              <a:gdLst>
                <a:gd name="T0" fmla="*/ 151 w 180"/>
                <a:gd name="T1" fmla="*/ 6 h 169"/>
                <a:gd name="T2" fmla="*/ 144 w 180"/>
                <a:gd name="T3" fmla="*/ 0 h 169"/>
                <a:gd name="T4" fmla="*/ 59 w 180"/>
                <a:gd name="T5" fmla="*/ 0 h 169"/>
                <a:gd name="T6" fmla="*/ 53 w 180"/>
                <a:gd name="T7" fmla="*/ 6 h 169"/>
                <a:gd name="T8" fmla="*/ 53 w 180"/>
                <a:gd name="T9" fmla="*/ 85 h 169"/>
                <a:gd name="T10" fmla="*/ 26 w 180"/>
                <a:gd name="T11" fmla="*/ 85 h 169"/>
                <a:gd name="T12" fmla="*/ 7 w 180"/>
                <a:gd name="T13" fmla="*/ 148 h 169"/>
                <a:gd name="T14" fmla="*/ 33 w 180"/>
                <a:gd name="T15" fmla="*/ 128 h 169"/>
                <a:gd name="T16" fmla="*/ 44 w 180"/>
                <a:gd name="T17" fmla="*/ 126 h 169"/>
                <a:gd name="T18" fmla="*/ 84 w 180"/>
                <a:gd name="T19" fmla="*/ 158 h 169"/>
                <a:gd name="T20" fmla="*/ 86 w 180"/>
                <a:gd name="T21" fmla="*/ 169 h 169"/>
                <a:gd name="T22" fmla="*/ 107 w 180"/>
                <a:gd name="T23" fmla="*/ 169 h 169"/>
                <a:gd name="T24" fmla="*/ 143 w 180"/>
                <a:gd name="T25" fmla="*/ 113 h 169"/>
                <a:gd name="T26" fmla="*/ 156 w 180"/>
                <a:gd name="T27" fmla="*/ 111 h 169"/>
                <a:gd name="T28" fmla="*/ 180 w 180"/>
                <a:gd name="T29" fmla="*/ 117 h 169"/>
                <a:gd name="T30" fmla="*/ 151 w 180"/>
                <a:gd name="T31" fmla="*/ 6 h 169"/>
                <a:gd name="T32" fmla="*/ 154 w 180"/>
                <a:gd name="T33" fmla="*/ 97 h 169"/>
                <a:gd name="T34" fmla="*/ 113 w 180"/>
                <a:gd name="T35" fmla="*/ 112 h 169"/>
                <a:gd name="T36" fmla="*/ 90 w 180"/>
                <a:gd name="T37" fmla="*/ 112 h 169"/>
                <a:gd name="T38" fmla="*/ 68 w 180"/>
                <a:gd name="T39" fmla="*/ 76 h 169"/>
                <a:gd name="T40" fmla="*/ 68 w 180"/>
                <a:gd name="T41" fmla="*/ 21 h 169"/>
                <a:gd name="T42" fmla="*/ 74 w 180"/>
                <a:gd name="T43" fmla="*/ 15 h 169"/>
                <a:gd name="T44" fmla="*/ 132 w 180"/>
                <a:gd name="T45" fmla="*/ 15 h 169"/>
                <a:gd name="T46" fmla="*/ 139 w 180"/>
                <a:gd name="T47" fmla="*/ 21 h 169"/>
                <a:gd name="T48" fmla="*/ 158 w 180"/>
                <a:gd name="T49" fmla="*/ 92 h 169"/>
                <a:gd name="T50" fmla="*/ 154 w 180"/>
                <a:gd name="T51" fmla="*/ 9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" h="169">
                  <a:moveTo>
                    <a:pt x="151" y="6"/>
                  </a:moveTo>
                  <a:cubicBezTo>
                    <a:pt x="151" y="2"/>
                    <a:pt x="147" y="0"/>
                    <a:pt x="144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3" y="3"/>
                    <a:pt x="53" y="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10" y="85"/>
                    <a:pt x="0" y="124"/>
                    <a:pt x="7" y="148"/>
                  </a:cubicBezTo>
                  <a:cubicBezTo>
                    <a:pt x="13" y="138"/>
                    <a:pt x="22" y="131"/>
                    <a:pt x="33" y="128"/>
                  </a:cubicBezTo>
                  <a:cubicBezTo>
                    <a:pt x="36" y="127"/>
                    <a:pt x="40" y="126"/>
                    <a:pt x="44" y="126"/>
                  </a:cubicBezTo>
                  <a:cubicBezTo>
                    <a:pt x="63" y="126"/>
                    <a:pt x="79" y="139"/>
                    <a:pt x="84" y="158"/>
                  </a:cubicBezTo>
                  <a:cubicBezTo>
                    <a:pt x="85" y="161"/>
                    <a:pt x="86" y="165"/>
                    <a:pt x="86" y="169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3" y="144"/>
                    <a:pt x="118" y="120"/>
                    <a:pt x="143" y="113"/>
                  </a:cubicBezTo>
                  <a:cubicBezTo>
                    <a:pt x="147" y="112"/>
                    <a:pt x="152" y="111"/>
                    <a:pt x="156" y="111"/>
                  </a:cubicBezTo>
                  <a:cubicBezTo>
                    <a:pt x="165" y="111"/>
                    <a:pt x="173" y="113"/>
                    <a:pt x="180" y="117"/>
                  </a:cubicBezTo>
                  <a:lnTo>
                    <a:pt x="151" y="6"/>
                  </a:lnTo>
                  <a:close/>
                  <a:moveTo>
                    <a:pt x="154" y="97"/>
                  </a:moveTo>
                  <a:cubicBezTo>
                    <a:pt x="126" y="97"/>
                    <a:pt x="113" y="112"/>
                    <a:pt x="113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71" y="15"/>
                    <a:pt x="74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5" y="15"/>
                    <a:pt x="138" y="18"/>
                    <a:pt x="139" y="2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9" y="94"/>
                    <a:pt x="157" y="97"/>
                    <a:pt x="154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65" name="Group 364"/>
          <p:cNvGrpSpPr/>
          <p:nvPr userDrawn="1"/>
        </p:nvGrpSpPr>
        <p:grpSpPr>
          <a:xfrm>
            <a:off x="3586216" y="5966401"/>
            <a:ext cx="389952" cy="462788"/>
            <a:chOff x="4562475" y="3013075"/>
            <a:chExt cx="4275138" cy="5073651"/>
          </a:xfrm>
          <a:solidFill>
            <a:schemeClr val="accent2"/>
          </a:solidFill>
        </p:grpSpPr>
        <p:sp>
          <p:nvSpPr>
            <p:cNvPr id="366" name="Freeform 24"/>
            <p:cNvSpPr>
              <a:spLocks/>
            </p:cNvSpPr>
            <p:nvPr/>
          </p:nvSpPr>
          <p:spPr bwMode="auto">
            <a:xfrm>
              <a:off x="4562475" y="7580313"/>
              <a:ext cx="3746500" cy="506413"/>
            </a:xfrm>
            <a:custGeom>
              <a:avLst/>
              <a:gdLst>
                <a:gd name="T0" fmla="*/ 321 w 333"/>
                <a:gd name="T1" fmla="*/ 0 h 45"/>
                <a:gd name="T2" fmla="*/ 313 w 333"/>
                <a:gd name="T3" fmla="*/ 0 h 45"/>
                <a:gd name="T4" fmla="*/ 307 w 333"/>
                <a:gd name="T5" fmla="*/ 0 h 45"/>
                <a:gd name="T6" fmla="*/ 25 w 333"/>
                <a:gd name="T7" fmla="*/ 0 h 45"/>
                <a:gd name="T8" fmla="*/ 20 w 333"/>
                <a:gd name="T9" fmla="*/ 0 h 45"/>
                <a:gd name="T10" fmla="*/ 11 w 333"/>
                <a:gd name="T11" fmla="*/ 0 h 45"/>
                <a:gd name="T12" fmla="*/ 0 w 333"/>
                <a:gd name="T13" fmla="*/ 12 h 45"/>
                <a:gd name="T14" fmla="*/ 0 w 333"/>
                <a:gd name="T15" fmla="*/ 34 h 45"/>
                <a:gd name="T16" fmla="*/ 11 w 333"/>
                <a:gd name="T17" fmla="*/ 45 h 45"/>
                <a:gd name="T18" fmla="*/ 321 w 333"/>
                <a:gd name="T19" fmla="*/ 45 h 45"/>
                <a:gd name="T20" fmla="*/ 333 w 333"/>
                <a:gd name="T21" fmla="*/ 34 h 45"/>
                <a:gd name="T22" fmla="*/ 333 w 333"/>
                <a:gd name="T23" fmla="*/ 12 h 45"/>
                <a:gd name="T24" fmla="*/ 321 w 33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3" h="45">
                  <a:moveTo>
                    <a:pt x="321" y="0"/>
                  </a:moveTo>
                  <a:cubicBezTo>
                    <a:pt x="313" y="0"/>
                    <a:pt x="313" y="0"/>
                    <a:pt x="313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21" y="45"/>
                    <a:pt x="321" y="45"/>
                    <a:pt x="321" y="45"/>
                  </a:cubicBezTo>
                  <a:cubicBezTo>
                    <a:pt x="327" y="45"/>
                    <a:pt x="333" y="40"/>
                    <a:pt x="333" y="34"/>
                  </a:cubicBezTo>
                  <a:cubicBezTo>
                    <a:pt x="333" y="12"/>
                    <a:pt x="333" y="12"/>
                    <a:pt x="333" y="12"/>
                  </a:cubicBezTo>
                  <a:cubicBezTo>
                    <a:pt x="333" y="5"/>
                    <a:pt x="327" y="0"/>
                    <a:pt x="3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67" name="Freeform 25"/>
            <p:cNvSpPr>
              <a:spLocks/>
            </p:cNvSpPr>
            <p:nvPr/>
          </p:nvSpPr>
          <p:spPr bwMode="auto">
            <a:xfrm>
              <a:off x="5969000" y="3013075"/>
              <a:ext cx="2868613" cy="1530350"/>
            </a:xfrm>
            <a:custGeom>
              <a:avLst/>
              <a:gdLst>
                <a:gd name="T0" fmla="*/ 187 w 255"/>
                <a:gd name="T1" fmla="*/ 0 h 136"/>
                <a:gd name="T2" fmla="*/ 130 w 255"/>
                <a:gd name="T3" fmla="*/ 30 h 136"/>
                <a:gd name="T4" fmla="*/ 98 w 255"/>
                <a:gd name="T5" fmla="*/ 19 h 136"/>
                <a:gd name="T6" fmla="*/ 45 w 255"/>
                <a:gd name="T7" fmla="*/ 61 h 136"/>
                <a:gd name="T8" fmla="*/ 0 w 255"/>
                <a:gd name="T9" fmla="*/ 110 h 136"/>
                <a:gd name="T10" fmla="*/ 0 w 255"/>
                <a:gd name="T11" fmla="*/ 128 h 136"/>
                <a:gd name="T12" fmla="*/ 102 w 255"/>
                <a:gd name="T13" fmla="*/ 128 h 136"/>
                <a:gd name="T14" fmla="*/ 135 w 255"/>
                <a:gd name="T15" fmla="*/ 113 h 136"/>
                <a:gd name="T16" fmla="*/ 187 w 255"/>
                <a:gd name="T17" fmla="*/ 136 h 136"/>
                <a:gd name="T18" fmla="*/ 255 w 255"/>
                <a:gd name="T19" fmla="*/ 68 h 136"/>
                <a:gd name="T20" fmla="*/ 187 w 255"/>
                <a:gd name="T2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36">
                  <a:moveTo>
                    <a:pt x="187" y="0"/>
                  </a:moveTo>
                  <a:cubicBezTo>
                    <a:pt x="163" y="0"/>
                    <a:pt x="142" y="12"/>
                    <a:pt x="130" y="30"/>
                  </a:cubicBezTo>
                  <a:cubicBezTo>
                    <a:pt x="121" y="24"/>
                    <a:pt x="110" y="19"/>
                    <a:pt x="98" y="19"/>
                  </a:cubicBezTo>
                  <a:cubicBezTo>
                    <a:pt x="72" y="19"/>
                    <a:pt x="51" y="37"/>
                    <a:pt x="45" y="61"/>
                  </a:cubicBezTo>
                  <a:cubicBezTo>
                    <a:pt x="20" y="63"/>
                    <a:pt x="0" y="84"/>
                    <a:pt x="0" y="1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115" y="127"/>
                    <a:pt x="126" y="121"/>
                    <a:pt x="135" y="113"/>
                  </a:cubicBezTo>
                  <a:cubicBezTo>
                    <a:pt x="148" y="127"/>
                    <a:pt x="166" y="136"/>
                    <a:pt x="187" y="136"/>
                  </a:cubicBezTo>
                  <a:cubicBezTo>
                    <a:pt x="224" y="136"/>
                    <a:pt x="255" y="106"/>
                    <a:pt x="255" y="68"/>
                  </a:cubicBezTo>
                  <a:cubicBezTo>
                    <a:pt x="255" y="31"/>
                    <a:pt x="224" y="0"/>
                    <a:pt x="1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68" name="Freeform 26"/>
            <p:cNvSpPr>
              <a:spLocks noEditPoints="1"/>
            </p:cNvSpPr>
            <p:nvPr/>
          </p:nvSpPr>
          <p:spPr bwMode="auto">
            <a:xfrm>
              <a:off x="4956175" y="4711700"/>
              <a:ext cx="2959100" cy="2620963"/>
            </a:xfrm>
            <a:custGeom>
              <a:avLst/>
              <a:gdLst>
                <a:gd name="T0" fmla="*/ 263 w 263"/>
                <a:gd name="T1" fmla="*/ 233 h 233"/>
                <a:gd name="T2" fmla="*/ 217 w 263"/>
                <a:gd name="T3" fmla="*/ 45 h 233"/>
                <a:gd name="T4" fmla="*/ 227 w 263"/>
                <a:gd name="T5" fmla="*/ 45 h 233"/>
                <a:gd name="T6" fmla="*/ 238 w 263"/>
                <a:gd name="T7" fmla="*/ 33 h 233"/>
                <a:gd name="T8" fmla="*/ 238 w 263"/>
                <a:gd name="T9" fmla="*/ 11 h 233"/>
                <a:gd name="T10" fmla="*/ 227 w 263"/>
                <a:gd name="T11" fmla="*/ 0 h 233"/>
                <a:gd name="T12" fmla="*/ 36 w 263"/>
                <a:gd name="T13" fmla="*/ 0 h 233"/>
                <a:gd name="T14" fmla="*/ 25 w 263"/>
                <a:gd name="T15" fmla="*/ 11 h 233"/>
                <a:gd name="T16" fmla="*/ 25 w 263"/>
                <a:gd name="T17" fmla="*/ 33 h 233"/>
                <a:gd name="T18" fmla="*/ 36 w 263"/>
                <a:gd name="T19" fmla="*/ 45 h 233"/>
                <a:gd name="T20" fmla="*/ 46 w 263"/>
                <a:gd name="T21" fmla="*/ 45 h 233"/>
                <a:gd name="T22" fmla="*/ 0 w 263"/>
                <a:gd name="T23" fmla="*/ 233 h 233"/>
                <a:gd name="T24" fmla="*/ 263 w 263"/>
                <a:gd name="T25" fmla="*/ 233 h 233"/>
                <a:gd name="T26" fmla="*/ 101 w 263"/>
                <a:gd name="T27" fmla="*/ 178 h 233"/>
                <a:gd name="T28" fmla="*/ 117 w 263"/>
                <a:gd name="T29" fmla="*/ 151 h 233"/>
                <a:gd name="T30" fmla="*/ 145 w 263"/>
                <a:gd name="T31" fmla="*/ 151 h 233"/>
                <a:gd name="T32" fmla="*/ 161 w 263"/>
                <a:gd name="T33" fmla="*/ 179 h 233"/>
                <a:gd name="T34" fmla="*/ 101 w 263"/>
                <a:gd name="T35" fmla="*/ 178 h 233"/>
                <a:gd name="T36" fmla="*/ 161 w 263"/>
                <a:gd name="T37" fmla="*/ 75 h 233"/>
                <a:gd name="T38" fmla="*/ 191 w 263"/>
                <a:gd name="T39" fmla="*/ 127 h 233"/>
                <a:gd name="T40" fmla="*/ 160 w 263"/>
                <a:gd name="T41" fmla="*/ 127 h 233"/>
                <a:gd name="T42" fmla="*/ 145 w 263"/>
                <a:gd name="T43" fmla="*/ 102 h 233"/>
                <a:gd name="T44" fmla="*/ 161 w 263"/>
                <a:gd name="T45" fmla="*/ 75 h 233"/>
                <a:gd name="T46" fmla="*/ 131 w 263"/>
                <a:gd name="T47" fmla="*/ 115 h 233"/>
                <a:gd name="T48" fmla="*/ 143 w 263"/>
                <a:gd name="T49" fmla="*/ 127 h 233"/>
                <a:gd name="T50" fmla="*/ 131 w 263"/>
                <a:gd name="T51" fmla="*/ 139 h 233"/>
                <a:gd name="T52" fmla="*/ 120 w 263"/>
                <a:gd name="T53" fmla="*/ 127 h 233"/>
                <a:gd name="T54" fmla="*/ 131 w 263"/>
                <a:gd name="T55" fmla="*/ 115 h 233"/>
                <a:gd name="T56" fmla="*/ 102 w 263"/>
                <a:gd name="T57" fmla="*/ 75 h 233"/>
                <a:gd name="T58" fmla="*/ 117 w 263"/>
                <a:gd name="T59" fmla="*/ 102 h 233"/>
                <a:gd name="T60" fmla="*/ 103 w 263"/>
                <a:gd name="T61" fmla="*/ 127 h 233"/>
                <a:gd name="T62" fmla="*/ 72 w 263"/>
                <a:gd name="T63" fmla="*/ 127 h 233"/>
                <a:gd name="T64" fmla="*/ 102 w 263"/>
                <a:gd name="T65" fmla="*/ 7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3" h="233">
                  <a:moveTo>
                    <a:pt x="263" y="233"/>
                  </a:moveTo>
                  <a:cubicBezTo>
                    <a:pt x="230" y="155"/>
                    <a:pt x="220" y="84"/>
                    <a:pt x="21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33" y="45"/>
                    <a:pt x="238" y="40"/>
                    <a:pt x="238" y="33"/>
                  </a:cubicBezTo>
                  <a:cubicBezTo>
                    <a:pt x="238" y="11"/>
                    <a:pt x="238" y="11"/>
                    <a:pt x="238" y="11"/>
                  </a:cubicBezTo>
                  <a:cubicBezTo>
                    <a:pt x="238" y="5"/>
                    <a:pt x="233" y="0"/>
                    <a:pt x="22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0"/>
                    <a:pt x="25" y="5"/>
                    <a:pt x="25" y="11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40"/>
                    <a:pt x="30" y="45"/>
                    <a:pt x="3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3" y="84"/>
                    <a:pt x="32" y="155"/>
                    <a:pt x="0" y="233"/>
                  </a:cubicBezTo>
                  <a:lnTo>
                    <a:pt x="263" y="233"/>
                  </a:lnTo>
                  <a:close/>
                  <a:moveTo>
                    <a:pt x="101" y="178"/>
                  </a:moveTo>
                  <a:cubicBezTo>
                    <a:pt x="117" y="151"/>
                    <a:pt x="117" y="151"/>
                    <a:pt x="117" y="151"/>
                  </a:cubicBezTo>
                  <a:cubicBezTo>
                    <a:pt x="126" y="157"/>
                    <a:pt x="137" y="156"/>
                    <a:pt x="145" y="151"/>
                  </a:cubicBezTo>
                  <a:cubicBezTo>
                    <a:pt x="161" y="179"/>
                    <a:pt x="161" y="179"/>
                    <a:pt x="161" y="179"/>
                  </a:cubicBezTo>
                  <a:cubicBezTo>
                    <a:pt x="143" y="189"/>
                    <a:pt x="120" y="189"/>
                    <a:pt x="101" y="178"/>
                  </a:cubicBezTo>
                  <a:close/>
                  <a:moveTo>
                    <a:pt x="161" y="75"/>
                  </a:moveTo>
                  <a:cubicBezTo>
                    <a:pt x="179" y="85"/>
                    <a:pt x="191" y="105"/>
                    <a:pt x="191" y="127"/>
                  </a:cubicBezTo>
                  <a:cubicBezTo>
                    <a:pt x="160" y="127"/>
                    <a:pt x="160" y="127"/>
                    <a:pt x="160" y="127"/>
                  </a:cubicBezTo>
                  <a:cubicBezTo>
                    <a:pt x="160" y="116"/>
                    <a:pt x="154" y="107"/>
                    <a:pt x="145" y="102"/>
                  </a:cubicBezTo>
                  <a:lnTo>
                    <a:pt x="161" y="75"/>
                  </a:lnTo>
                  <a:close/>
                  <a:moveTo>
                    <a:pt x="131" y="115"/>
                  </a:moveTo>
                  <a:cubicBezTo>
                    <a:pt x="138" y="115"/>
                    <a:pt x="143" y="121"/>
                    <a:pt x="143" y="127"/>
                  </a:cubicBezTo>
                  <a:cubicBezTo>
                    <a:pt x="143" y="133"/>
                    <a:pt x="138" y="139"/>
                    <a:pt x="131" y="139"/>
                  </a:cubicBezTo>
                  <a:cubicBezTo>
                    <a:pt x="125" y="139"/>
                    <a:pt x="120" y="133"/>
                    <a:pt x="120" y="127"/>
                  </a:cubicBezTo>
                  <a:cubicBezTo>
                    <a:pt x="120" y="121"/>
                    <a:pt x="125" y="115"/>
                    <a:pt x="131" y="115"/>
                  </a:cubicBezTo>
                  <a:close/>
                  <a:moveTo>
                    <a:pt x="102" y="75"/>
                  </a:moveTo>
                  <a:cubicBezTo>
                    <a:pt x="117" y="102"/>
                    <a:pt x="117" y="102"/>
                    <a:pt x="117" y="102"/>
                  </a:cubicBezTo>
                  <a:cubicBezTo>
                    <a:pt x="109" y="107"/>
                    <a:pt x="103" y="116"/>
                    <a:pt x="103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05"/>
                    <a:pt x="84" y="85"/>
                    <a:pt x="10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72" name="Group 371"/>
          <p:cNvGrpSpPr/>
          <p:nvPr userDrawn="1"/>
        </p:nvGrpSpPr>
        <p:grpSpPr>
          <a:xfrm>
            <a:off x="3590416" y="5366265"/>
            <a:ext cx="381553" cy="439069"/>
            <a:chOff x="11102975" y="665163"/>
            <a:chExt cx="747713" cy="860425"/>
          </a:xfrm>
          <a:solidFill>
            <a:schemeClr val="accent2"/>
          </a:solidFill>
        </p:grpSpPr>
        <p:sp>
          <p:nvSpPr>
            <p:cNvPr id="373" name="Freeform 49"/>
            <p:cNvSpPr>
              <a:spLocks/>
            </p:cNvSpPr>
            <p:nvPr/>
          </p:nvSpPr>
          <p:spPr bwMode="auto">
            <a:xfrm>
              <a:off x="11102975" y="1150938"/>
              <a:ext cx="230188" cy="374650"/>
            </a:xfrm>
            <a:custGeom>
              <a:avLst/>
              <a:gdLst>
                <a:gd name="T0" fmla="*/ 3 w 79"/>
                <a:gd name="T1" fmla="*/ 68 h 129"/>
                <a:gd name="T2" fmla="*/ 33 w 79"/>
                <a:gd name="T3" fmla="*/ 0 h 129"/>
                <a:gd name="T4" fmla="*/ 30 w 79"/>
                <a:gd name="T5" fmla="*/ 29 h 129"/>
                <a:gd name="T6" fmla="*/ 79 w 79"/>
                <a:gd name="T7" fmla="*/ 129 h 129"/>
                <a:gd name="T8" fmla="*/ 3 w 79"/>
                <a:gd name="T9" fmla="*/ 6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9">
                  <a:moveTo>
                    <a:pt x="3" y="68"/>
                  </a:moveTo>
                  <a:cubicBezTo>
                    <a:pt x="0" y="43"/>
                    <a:pt x="14" y="18"/>
                    <a:pt x="33" y="0"/>
                  </a:cubicBezTo>
                  <a:cubicBezTo>
                    <a:pt x="31" y="9"/>
                    <a:pt x="30" y="19"/>
                    <a:pt x="30" y="29"/>
                  </a:cubicBezTo>
                  <a:cubicBezTo>
                    <a:pt x="30" y="81"/>
                    <a:pt x="55" y="116"/>
                    <a:pt x="79" y="129"/>
                  </a:cubicBezTo>
                  <a:cubicBezTo>
                    <a:pt x="21" y="124"/>
                    <a:pt x="6" y="92"/>
                    <a:pt x="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74" name="Freeform 50"/>
            <p:cNvSpPr>
              <a:spLocks/>
            </p:cNvSpPr>
            <p:nvPr/>
          </p:nvSpPr>
          <p:spPr bwMode="auto">
            <a:xfrm>
              <a:off x="11256963" y="665163"/>
              <a:ext cx="593725" cy="854075"/>
            </a:xfrm>
            <a:custGeom>
              <a:avLst/>
              <a:gdLst>
                <a:gd name="T0" fmla="*/ 127 w 204"/>
                <a:gd name="T1" fmla="*/ 294 h 294"/>
                <a:gd name="T2" fmla="*/ 74 w 204"/>
                <a:gd name="T3" fmla="*/ 171 h 294"/>
                <a:gd name="T4" fmla="*/ 42 w 204"/>
                <a:gd name="T5" fmla="*/ 249 h 294"/>
                <a:gd name="T6" fmla="*/ 26 w 204"/>
                <a:gd name="T7" fmla="*/ 267 h 294"/>
                <a:gd name="T8" fmla="*/ 0 w 204"/>
                <a:gd name="T9" fmla="*/ 183 h 294"/>
                <a:gd name="T10" fmla="*/ 48 w 204"/>
                <a:gd name="T11" fmla="*/ 79 h 294"/>
                <a:gd name="T12" fmla="*/ 80 w 204"/>
                <a:gd name="T13" fmla="*/ 0 h 294"/>
                <a:gd name="T14" fmla="*/ 135 w 204"/>
                <a:gd name="T15" fmla="*/ 141 h 294"/>
                <a:gd name="T16" fmla="*/ 135 w 204"/>
                <a:gd name="T17" fmla="*/ 148 h 294"/>
                <a:gd name="T18" fmla="*/ 173 w 204"/>
                <a:gd name="T19" fmla="*/ 110 h 294"/>
                <a:gd name="T20" fmla="*/ 179 w 204"/>
                <a:gd name="T21" fmla="*/ 243 h 294"/>
                <a:gd name="T22" fmla="*/ 127 w 204"/>
                <a:gd name="T23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4">
                  <a:moveTo>
                    <a:pt x="127" y="294"/>
                  </a:moveTo>
                  <a:cubicBezTo>
                    <a:pt x="121" y="246"/>
                    <a:pt x="91" y="189"/>
                    <a:pt x="74" y="171"/>
                  </a:cubicBezTo>
                  <a:cubicBezTo>
                    <a:pt x="75" y="194"/>
                    <a:pt x="66" y="226"/>
                    <a:pt x="42" y="249"/>
                  </a:cubicBezTo>
                  <a:cubicBezTo>
                    <a:pt x="36" y="255"/>
                    <a:pt x="31" y="261"/>
                    <a:pt x="26" y="267"/>
                  </a:cubicBezTo>
                  <a:cubicBezTo>
                    <a:pt x="11" y="247"/>
                    <a:pt x="0" y="221"/>
                    <a:pt x="0" y="183"/>
                  </a:cubicBezTo>
                  <a:cubicBezTo>
                    <a:pt x="0" y="135"/>
                    <a:pt x="24" y="103"/>
                    <a:pt x="48" y="79"/>
                  </a:cubicBezTo>
                  <a:cubicBezTo>
                    <a:pt x="72" y="55"/>
                    <a:pt x="81" y="23"/>
                    <a:pt x="80" y="0"/>
                  </a:cubicBezTo>
                  <a:cubicBezTo>
                    <a:pt x="99" y="21"/>
                    <a:pt x="135" y="89"/>
                    <a:pt x="135" y="141"/>
                  </a:cubicBezTo>
                  <a:cubicBezTo>
                    <a:pt x="135" y="143"/>
                    <a:pt x="135" y="146"/>
                    <a:pt x="135" y="148"/>
                  </a:cubicBezTo>
                  <a:cubicBezTo>
                    <a:pt x="154" y="139"/>
                    <a:pt x="167" y="124"/>
                    <a:pt x="173" y="110"/>
                  </a:cubicBezTo>
                  <a:cubicBezTo>
                    <a:pt x="183" y="131"/>
                    <a:pt x="204" y="197"/>
                    <a:pt x="179" y="243"/>
                  </a:cubicBezTo>
                  <a:cubicBezTo>
                    <a:pt x="164" y="271"/>
                    <a:pt x="146" y="286"/>
                    <a:pt x="127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7" name="Freeform 43"/>
          <p:cNvSpPr>
            <a:spLocks/>
          </p:cNvSpPr>
          <p:nvPr userDrawn="1"/>
        </p:nvSpPr>
        <p:spPr bwMode="auto">
          <a:xfrm>
            <a:off x="3573342" y="7305543"/>
            <a:ext cx="415700" cy="259656"/>
          </a:xfrm>
          <a:custGeom>
            <a:avLst/>
            <a:gdLst>
              <a:gd name="T0" fmla="*/ 231 w 410"/>
              <a:gd name="T1" fmla="*/ 0 h 257"/>
              <a:gd name="T2" fmla="*/ 139 w 410"/>
              <a:gd name="T3" fmla="*/ 57 h 257"/>
              <a:gd name="T4" fmla="*/ 116 w 410"/>
              <a:gd name="T5" fmla="*/ 52 h 257"/>
              <a:gd name="T6" fmla="*/ 64 w 410"/>
              <a:gd name="T7" fmla="*/ 103 h 257"/>
              <a:gd name="T8" fmla="*/ 64 w 410"/>
              <a:gd name="T9" fmla="*/ 104 h 257"/>
              <a:gd name="T10" fmla="*/ 0 w 410"/>
              <a:gd name="T11" fmla="*/ 180 h 257"/>
              <a:gd name="T12" fmla="*/ 77 w 410"/>
              <a:gd name="T13" fmla="*/ 257 h 257"/>
              <a:gd name="T14" fmla="*/ 321 w 410"/>
              <a:gd name="T15" fmla="*/ 257 h 257"/>
              <a:gd name="T16" fmla="*/ 321 w 410"/>
              <a:gd name="T17" fmla="*/ 257 h 257"/>
              <a:gd name="T18" fmla="*/ 410 w 410"/>
              <a:gd name="T19" fmla="*/ 167 h 257"/>
              <a:gd name="T20" fmla="*/ 330 w 410"/>
              <a:gd name="T21" fmla="*/ 78 h 257"/>
              <a:gd name="T22" fmla="*/ 231 w 410"/>
              <a:gd name="T2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0" h="257">
                <a:moveTo>
                  <a:pt x="231" y="0"/>
                </a:moveTo>
                <a:cubicBezTo>
                  <a:pt x="191" y="0"/>
                  <a:pt x="156" y="24"/>
                  <a:pt x="139" y="57"/>
                </a:cubicBezTo>
                <a:cubicBezTo>
                  <a:pt x="132" y="54"/>
                  <a:pt x="124" y="52"/>
                  <a:pt x="116" y="52"/>
                </a:cubicBezTo>
                <a:cubicBezTo>
                  <a:pt x="87" y="52"/>
                  <a:pt x="64" y="75"/>
                  <a:pt x="64" y="103"/>
                </a:cubicBezTo>
                <a:cubicBezTo>
                  <a:pt x="64" y="103"/>
                  <a:pt x="64" y="104"/>
                  <a:pt x="64" y="104"/>
                </a:cubicBezTo>
                <a:cubicBezTo>
                  <a:pt x="28" y="110"/>
                  <a:pt x="0" y="142"/>
                  <a:pt x="0" y="180"/>
                </a:cubicBezTo>
                <a:cubicBezTo>
                  <a:pt x="0" y="222"/>
                  <a:pt x="35" y="257"/>
                  <a:pt x="77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70" y="257"/>
                  <a:pt x="410" y="217"/>
                  <a:pt x="410" y="167"/>
                </a:cubicBezTo>
                <a:cubicBezTo>
                  <a:pt x="410" y="121"/>
                  <a:pt x="375" y="83"/>
                  <a:pt x="330" y="78"/>
                </a:cubicBezTo>
                <a:cubicBezTo>
                  <a:pt x="319" y="33"/>
                  <a:pt x="279" y="0"/>
                  <a:pt x="2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88" name="Freeform 12"/>
          <p:cNvSpPr>
            <a:spLocks noEditPoints="1"/>
          </p:cNvSpPr>
          <p:nvPr userDrawn="1"/>
        </p:nvSpPr>
        <p:spPr bwMode="auto">
          <a:xfrm>
            <a:off x="3625480" y="6566197"/>
            <a:ext cx="311425" cy="441369"/>
          </a:xfrm>
          <a:custGeom>
            <a:avLst/>
            <a:gdLst>
              <a:gd name="T0" fmla="*/ 256 w 319"/>
              <a:gd name="T1" fmla="*/ 152 h 452"/>
              <a:gd name="T2" fmla="*/ 176 w 319"/>
              <a:gd name="T3" fmla="*/ 12 h 452"/>
              <a:gd name="T4" fmla="*/ 159 w 319"/>
              <a:gd name="T5" fmla="*/ 0 h 452"/>
              <a:gd name="T6" fmla="*/ 143 w 319"/>
              <a:gd name="T7" fmla="*/ 12 h 452"/>
              <a:gd name="T8" fmla="*/ 63 w 319"/>
              <a:gd name="T9" fmla="*/ 152 h 452"/>
              <a:gd name="T10" fmla="*/ 0 w 319"/>
              <a:gd name="T11" fmla="*/ 292 h 452"/>
              <a:gd name="T12" fmla="*/ 159 w 319"/>
              <a:gd name="T13" fmla="*/ 452 h 452"/>
              <a:gd name="T14" fmla="*/ 319 w 319"/>
              <a:gd name="T15" fmla="*/ 292 h 452"/>
              <a:gd name="T16" fmla="*/ 256 w 319"/>
              <a:gd name="T17" fmla="*/ 152 h 452"/>
              <a:gd name="T18" fmla="*/ 34 w 319"/>
              <a:gd name="T19" fmla="*/ 292 h 452"/>
              <a:gd name="T20" fmla="*/ 91 w 319"/>
              <a:gd name="T21" fmla="*/ 172 h 452"/>
              <a:gd name="T22" fmla="*/ 124 w 319"/>
              <a:gd name="T23" fmla="*/ 125 h 452"/>
              <a:gd name="T24" fmla="*/ 70 w 319"/>
              <a:gd name="T25" fmla="*/ 292 h 452"/>
              <a:gd name="T26" fmla="*/ 104 w 319"/>
              <a:gd name="T27" fmla="*/ 405 h 452"/>
              <a:gd name="T28" fmla="*/ 34 w 319"/>
              <a:gd name="T29" fmla="*/ 29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9" h="452">
                <a:moveTo>
                  <a:pt x="256" y="152"/>
                </a:moveTo>
                <a:cubicBezTo>
                  <a:pt x="228" y="114"/>
                  <a:pt x="196" y="71"/>
                  <a:pt x="176" y="12"/>
                </a:cubicBezTo>
                <a:cubicBezTo>
                  <a:pt x="173" y="5"/>
                  <a:pt x="167" y="0"/>
                  <a:pt x="159" y="0"/>
                </a:cubicBezTo>
                <a:cubicBezTo>
                  <a:pt x="152" y="0"/>
                  <a:pt x="146" y="5"/>
                  <a:pt x="143" y="12"/>
                </a:cubicBezTo>
                <a:cubicBezTo>
                  <a:pt x="123" y="71"/>
                  <a:pt x="91" y="114"/>
                  <a:pt x="63" y="152"/>
                </a:cubicBezTo>
                <a:cubicBezTo>
                  <a:pt x="29" y="198"/>
                  <a:pt x="0" y="237"/>
                  <a:pt x="0" y="292"/>
                </a:cubicBezTo>
                <a:cubicBezTo>
                  <a:pt x="0" y="380"/>
                  <a:pt x="71" y="452"/>
                  <a:pt x="159" y="452"/>
                </a:cubicBezTo>
                <a:cubicBezTo>
                  <a:pt x="247" y="452"/>
                  <a:pt x="319" y="380"/>
                  <a:pt x="319" y="292"/>
                </a:cubicBezTo>
                <a:cubicBezTo>
                  <a:pt x="319" y="237"/>
                  <a:pt x="290" y="198"/>
                  <a:pt x="256" y="152"/>
                </a:cubicBezTo>
                <a:close/>
                <a:moveTo>
                  <a:pt x="34" y="292"/>
                </a:moveTo>
                <a:cubicBezTo>
                  <a:pt x="34" y="249"/>
                  <a:pt x="59" y="215"/>
                  <a:pt x="91" y="172"/>
                </a:cubicBezTo>
                <a:cubicBezTo>
                  <a:pt x="102" y="158"/>
                  <a:pt x="113" y="142"/>
                  <a:pt x="124" y="125"/>
                </a:cubicBezTo>
                <a:cubicBezTo>
                  <a:pt x="97" y="187"/>
                  <a:pt x="70" y="230"/>
                  <a:pt x="70" y="292"/>
                </a:cubicBezTo>
                <a:cubicBezTo>
                  <a:pt x="70" y="338"/>
                  <a:pt x="83" y="379"/>
                  <a:pt x="104" y="405"/>
                </a:cubicBezTo>
                <a:cubicBezTo>
                  <a:pt x="63" y="385"/>
                  <a:pt x="34" y="342"/>
                  <a:pt x="34" y="29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3" name="Freeform 43"/>
          <p:cNvSpPr>
            <a:spLocks noEditPoints="1"/>
          </p:cNvSpPr>
          <p:nvPr userDrawn="1"/>
        </p:nvSpPr>
        <p:spPr bwMode="auto">
          <a:xfrm>
            <a:off x="1563630" y="2796989"/>
            <a:ext cx="439752" cy="439128"/>
          </a:xfrm>
          <a:custGeom>
            <a:avLst/>
            <a:gdLst>
              <a:gd name="T0" fmla="*/ 169 w 432"/>
              <a:gd name="T1" fmla="*/ 50 h 431"/>
              <a:gd name="T2" fmla="*/ 132 w 432"/>
              <a:gd name="T3" fmla="*/ 65 h 431"/>
              <a:gd name="T4" fmla="*/ 101 w 432"/>
              <a:gd name="T5" fmla="*/ 43 h 431"/>
              <a:gd name="T6" fmla="*/ 83 w 432"/>
              <a:gd name="T7" fmla="*/ 44 h 431"/>
              <a:gd name="T8" fmla="*/ 63 w 432"/>
              <a:gd name="T9" fmla="*/ 63 h 431"/>
              <a:gd name="T10" fmla="*/ 44 w 432"/>
              <a:gd name="T11" fmla="*/ 82 h 431"/>
              <a:gd name="T12" fmla="*/ 43 w 432"/>
              <a:gd name="T13" fmla="*/ 100 h 431"/>
              <a:gd name="T14" fmla="*/ 66 w 432"/>
              <a:gd name="T15" fmla="*/ 132 h 431"/>
              <a:gd name="T16" fmla="*/ 51 w 432"/>
              <a:gd name="T17" fmla="*/ 169 h 431"/>
              <a:gd name="T18" fmla="*/ 12 w 432"/>
              <a:gd name="T19" fmla="*/ 175 h 431"/>
              <a:gd name="T20" fmla="*/ 0 w 432"/>
              <a:gd name="T21" fmla="*/ 188 h 431"/>
              <a:gd name="T22" fmla="*/ 0 w 432"/>
              <a:gd name="T23" fmla="*/ 215 h 431"/>
              <a:gd name="T24" fmla="*/ 0 w 432"/>
              <a:gd name="T25" fmla="*/ 242 h 431"/>
              <a:gd name="T26" fmla="*/ 12 w 432"/>
              <a:gd name="T27" fmla="*/ 256 h 431"/>
              <a:gd name="T28" fmla="*/ 51 w 432"/>
              <a:gd name="T29" fmla="*/ 262 h 431"/>
              <a:gd name="T30" fmla="*/ 66 w 432"/>
              <a:gd name="T31" fmla="*/ 299 h 431"/>
              <a:gd name="T32" fmla="*/ 43 w 432"/>
              <a:gd name="T33" fmla="*/ 331 h 431"/>
              <a:gd name="T34" fmla="*/ 44 w 432"/>
              <a:gd name="T35" fmla="*/ 349 h 431"/>
              <a:gd name="T36" fmla="*/ 63 w 432"/>
              <a:gd name="T37" fmla="*/ 368 h 431"/>
              <a:gd name="T38" fmla="*/ 83 w 432"/>
              <a:gd name="T39" fmla="*/ 387 h 431"/>
              <a:gd name="T40" fmla="*/ 101 w 432"/>
              <a:gd name="T41" fmla="*/ 388 h 431"/>
              <a:gd name="T42" fmla="*/ 132 w 432"/>
              <a:gd name="T43" fmla="*/ 366 h 431"/>
              <a:gd name="T44" fmla="*/ 169 w 432"/>
              <a:gd name="T45" fmla="*/ 381 h 431"/>
              <a:gd name="T46" fmla="*/ 176 w 432"/>
              <a:gd name="T47" fmla="*/ 419 h 431"/>
              <a:gd name="T48" fmla="*/ 189 w 432"/>
              <a:gd name="T49" fmla="*/ 431 h 431"/>
              <a:gd name="T50" fmla="*/ 216 w 432"/>
              <a:gd name="T51" fmla="*/ 431 h 431"/>
              <a:gd name="T52" fmla="*/ 243 w 432"/>
              <a:gd name="T53" fmla="*/ 431 h 431"/>
              <a:gd name="T54" fmla="*/ 256 w 432"/>
              <a:gd name="T55" fmla="*/ 419 h 431"/>
              <a:gd name="T56" fmla="*/ 263 w 432"/>
              <a:gd name="T57" fmla="*/ 381 h 431"/>
              <a:gd name="T58" fmla="*/ 300 w 432"/>
              <a:gd name="T59" fmla="*/ 366 h 431"/>
              <a:gd name="T60" fmla="*/ 332 w 432"/>
              <a:gd name="T61" fmla="*/ 388 h 431"/>
              <a:gd name="T62" fmla="*/ 350 w 432"/>
              <a:gd name="T63" fmla="*/ 387 h 431"/>
              <a:gd name="T64" fmla="*/ 369 w 432"/>
              <a:gd name="T65" fmla="*/ 368 h 431"/>
              <a:gd name="T66" fmla="*/ 388 w 432"/>
              <a:gd name="T67" fmla="*/ 349 h 431"/>
              <a:gd name="T68" fmla="*/ 389 w 432"/>
              <a:gd name="T69" fmla="*/ 331 h 431"/>
              <a:gd name="T70" fmla="*/ 366 w 432"/>
              <a:gd name="T71" fmla="*/ 299 h 431"/>
              <a:gd name="T72" fmla="*/ 382 w 432"/>
              <a:gd name="T73" fmla="*/ 262 h 431"/>
              <a:gd name="T74" fmla="*/ 420 w 432"/>
              <a:gd name="T75" fmla="*/ 256 h 431"/>
              <a:gd name="T76" fmla="*/ 432 w 432"/>
              <a:gd name="T77" fmla="*/ 242 h 431"/>
              <a:gd name="T78" fmla="*/ 432 w 432"/>
              <a:gd name="T79" fmla="*/ 215 h 431"/>
              <a:gd name="T80" fmla="*/ 432 w 432"/>
              <a:gd name="T81" fmla="*/ 188 h 431"/>
              <a:gd name="T82" fmla="*/ 420 w 432"/>
              <a:gd name="T83" fmla="*/ 175 h 431"/>
              <a:gd name="T84" fmla="*/ 382 w 432"/>
              <a:gd name="T85" fmla="*/ 169 h 431"/>
              <a:gd name="T86" fmla="*/ 366 w 432"/>
              <a:gd name="T87" fmla="*/ 132 h 431"/>
              <a:gd name="T88" fmla="*/ 389 w 432"/>
              <a:gd name="T89" fmla="*/ 100 h 431"/>
              <a:gd name="T90" fmla="*/ 388 w 432"/>
              <a:gd name="T91" fmla="*/ 82 h 431"/>
              <a:gd name="T92" fmla="*/ 369 w 432"/>
              <a:gd name="T93" fmla="*/ 63 h 431"/>
              <a:gd name="T94" fmla="*/ 350 w 432"/>
              <a:gd name="T95" fmla="*/ 44 h 431"/>
              <a:gd name="T96" fmla="*/ 332 w 432"/>
              <a:gd name="T97" fmla="*/ 43 h 431"/>
              <a:gd name="T98" fmla="*/ 300 w 432"/>
              <a:gd name="T99" fmla="*/ 65 h 431"/>
              <a:gd name="T100" fmla="*/ 263 w 432"/>
              <a:gd name="T101" fmla="*/ 50 h 431"/>
              <a:gd name="T102" fmla="*/ 256 w 432"/>
              <a:gd name="T103" fmla="*/ 12 h 431"/>
              <a:gd name="T104" fmla="*/ 243 w 432"/>
              <a:gd name="T105" fmla="*/ 0 h 431"/>
              <a:gd name="T106" fmla="*/ 216 w 432"/>
              <a:gd name="T107" fmla="*/ 0 h 431"/>
              <a:gd name="T108" fmla="*/ 189 w 432"/>
              <a:gd name="T109" fmla="*/ 0 h 431"/>
              <a:gd name="T110" fmla="*/ 176 w 432"/>
              <a:gd name="T111" fmla="*/ 12 h 431"/>
              <a:gd name="T112" fmla="*/ 169 w 432"/>
              <a:gd name="T113" fmla="*/ 50 h 431"/>
              <a:gd name="T114" fmla="*/ 216 w 432"/>
              <a:gd name="T115" fmla="*/ 135 h 431"/>
              <a:gd name="T116" fmla="*/ 297 w 432"/>
              <a:gd name="T117" fmla="*/ 215 h 431"/>
              <a:gd name="T118" fmla="*/ 216 w 432"/>
              <a:gd name="T119" fmla="*/ 296 h 431"/>
              <a:gd name="T120" fmla="*/ 135 w 432"/>
              <a:gd name="T121" fmla="*/ 215 h 431"/>
              <a:gd name="T122" fmla="*/ 216 w 432"/>
              <a:gd name="T123" fmla="*/ 135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2" h="431">
                <a:moveTo>
                  <a:pt x="169" y="50"/>
                </a:moveTo>
                <a:cubicBezTo>
                  <a:pt x="156" y="54"/>
                  <a:pt x="144" y="59"/>
                  <a:pt x="132" y="65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95" y="39"/>
                  <a:pt x="87" y="39"/>
                  <a:pt x="83" y="44"/>
                </a:cubicBezTo>
                <a:cubicBezTo>
                  <a:pt x="63" y="63"/>
                  <a:pt x="63" y="63"/>
                  <a:pt x="63" y="63"/>
                </a:cubicBezTo>
                <a:cubicBezTo>
                  <a:pt x="44" y="82"/>
                  <a:pt x="44" y="82"/>
                  <a:pt x="44" y="82"/>
                </a:cubicBezTo>
                <a:cubicBezTo>
                  <a:pt x="39" y="87"/>
                  <a:pt x="39" y="95"/>
                  <a:pt x="43" y="100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59" y="143"/>
                  <a:pt x="54" y="156"/>
                  <a:pt x="51" y="169"/>
                </a:cubicBezTo>
                <a:cubicBezTo>
                  <a:pt x="12" y="175"/>
                  <a:pt x="12" y="175"/>
                  <a:pt x="12" y="175"/>
                </a:cubicBezTo>
                <a:cubicBezTo>
                  <a:pt x="6" y="176"/>
                  <a:pt x="0" y="181"/>
                  <a:pt x="0" y="188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9"/>
                  <a:pt x="6" y="255"/>
                  <a:pt x="12" y="256"/>
                </a:cubicBezTo>
                <a:cubicBezTo>
                  <a:pt x="51" y="262"/>
                  <a:pt x="51" y="262"/>
                  <a:pt x="51" y="262"/>
                </a:cubicBezTo>
                <a:cubicBezTo>
                  <a:pt x="54" y="275"/>
                  <a:pt x="59" y="288"/>
                  <a:pt x="66" y="299"/>
                </a:cubicBezTo>
                <a:cubicBezTo>
                  <a:pt x="43" y="331"/>
                  <a:pt x="43" y="331"/>
                  <a:pt x="43" y="331"/>
                </a:cubicBezTo>
                <a:cubicBezTo>
                  <a:pt x="39" y="336"/>
                  <a:pt x="39" y="344"/>
                  <a:pt x="44" y="349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83" y="387"/>
                  <a:pt x="83" y="387"/>
                  <a:pt x="83" y="387"/>
                </a:cubicBezTo>
                <a:cubicBezTo>
                  <a:pt x="87" y="392"/>
                  <a:pt x="95" y="392"/>
                  <a:pt x="101" y="388"/>
                </a:cubicBezTo>
                <a:cubicBezTo>
                  <a:pt x="132" y="366"/>
                  <a:pt x="132" y="366"/>
                  <a:pt x="132" y="366"/>
                </a:cubicBezTo>
                <a:cubicBezTo>
                  <a:pt x="144" y="372"/>
                  <a:pt x="156" y="377"/>
                  <a:pt x="169" y="381"/>
                </a:cubicBezTo>
                <a:cubicBezTo>
                  <a:pt x="176" y="419"/>
                  <a:pt x="176" y="419"/>
                  <a:pt x="176" y="419"/>
                </a:cubicBezTo>
                <a:cubicBezTo>
                  <a:pt x="176" y="426"/>
                  <a:pt x="182" y="431"/>
                  <a:pt x="189" y="431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43" y="431"/>
                  <a:pt x="243" y="431"/>
                  <a:pt x="243" y="431"/>
                </a:cubicBezTo>
                <a:cubicBezTo>
                  <a:pt x="250" y="431"/>
                  <a:pt x="256" y="426"/>
                  <a:pt x="256" y="419"/>
                </a:cubicBezTo>
                <a:cubicBezTo>
                  <a:pt x="263" y="381"/>
                  <a:pt x="263" y="381"/>
                  <a:pt x="263" y="381"/>
                </a:cubicBezTo>
                <a:cubicBezTo>
                  <a:pt x="276" y="377"/>
                  <a:pt x="288" y="372"/>
                  <a:pt x="300" y="366"/>
                </a:cubicBezTo>
                <a:cubicBezTo>
                  <a:pt x="332" y="388"/>
                  <a:pt x="332" y="388"/>
                  <a:pt x="332" y="388"/>
                </a:cubicBezTo>
                <a:cubicBezTo>
                  <a:pt x="337" y="392"/>
                  <a:pt x="345" y="392"/>
                  <a:pt x="350" y="387"/>
                </a:cubicBezTo>
                <a:cubicBezTo>
                  <a:pt x="369" y="368"/>
                  <a:pt x="369" y="368"/>
                  <a:pt x="369" y="368"/>
                </a:cubicBezTo>
                <a:cubicBezTo>
                  <a:pt x="388" y="349"/>
                  <a:pt x="388" y="349"/>
                  <a:pt x="388" y="349"/>
                </a:cubicBezTo>
                <a:cubicBezTo>
                  <a:pt x="393" y="344"/>
                  <a:pt x="393" y="336"/>
                  <a:pt x="389" y="331"/>
                </a:cubicBezTo>
                <a:cubicBezTo>
                  <a:pt x="366" y="299"/>
                  <a:pt x="366" y="299"/>
                  <a:pt x="366" y="299"/>
                </a:cubicBezTo>
                <a:cubicBezTo>
                  <a:pt x="373" y="288"/>
                  <a:pt x="378" y="275"/>
                  <a:pt x="382" y="262"/>
                </a:cubicBezTo>
                <a:cubicBezTo>
                  <a:pt x="420" y="256"/>
                  <a:pt x="420" y="256"/>
                  <a:pt x="420" y="256"/>
                </a:cubicBezTo>
                <a:cubicBezTo>
                  <a:pt x="427" y="255"/>
                  <a:pt x="432" y="249"/>
                  <a:pt x="432" y="242"/>
                </a:cubicBezTo>
                <a:cubicBezTo>
                  <a:pt x="432" y="215"/>
                  <a:pt x="432" y="215"/>
                  <a:pt x="432" y="215"/>
                </a:cubicBezTo>
                <a:cubicBezTo>
                  <a:pt x="432" y="188"/>
                  <a:pt x="432" y="188"/>
                  <a:pt x="432" y="188"/>
                </a:cubicBezTo>
                <a:cubicBezTo>
                  <a:pt x="432" y="181"/>
                  <a:pt x="427" y="176"/>
                  <a:pt x="420" y="175"/>
                </a:cubicBezTo>
                <a:cubicBezTo>
                  <a:pt x="382" y="169"/>
                  <a:pt x="382" y="169"/>
                  <a:pt x="382" y="169"/>
                </a:cubicBezTo>
                <a:cubicBezTo>
                  <a:pt x="378" y="156"/>
                  <a:pt x="373" y="143"/>
                  <a:pt x="366" y="132"/>
                </a:cubicBezTo>
                <a:cubicBezTo>
                  <a:pt x="389" y="100"/>
                  <a:pt x="389" y="100"/>
                  <a:pt x="389" y="100"/>
                </a:cubicBezTo>
                <a:cubicBezTo>
                  <a:pt x="393" y="95"/>
                  <a:pt x="393" y="87"/>
                  <a:pt x="388" y="82"/>
                </a:cubicBezTo>
                <a:cubicBezTo>
                  <a:pt x="369" y="63"/>
                  <a:pt x="369" y="63"/>
                  <a:pt x="369" y="63"/>
                </a:cubicBezTo>
                <a:cubicBezTo>
                  <a:pt x="350" y="44"/>
                  <a:pt x="350" y="44"/>
                  <a:pt x="350" y="44"/>
                </a:cubicBezTo>
                <a:cubicBezTo>
                  <a:pt x="345" y="39"/>
                  <a:pt x="337" y="39"/>
                  <a:pt x="332" y="43"/>
                </a:cubicBezTo>
                <a:cubicBezTo>
                  <a:pt x="300" y="65"/>
                  <a:pt x="300" y="65"/>
                  <a:pt x="300" y="65"/>
                </a:cubicBezTo>
                <a:cubicBezTo>
                  <a:pt x="288" y="59"/>
                  <a:pt x="276" y="54"/>
                  <a:pt x="263" y="50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5"/>
                  <a:pt x="250" y="0"/>
                  <a:pt x="243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2" y="0"/>
                  <a:pt x="176" y="5"/>
                  <a:pt x="176" y="12"/>
                </a:cubicBezTo>
                <a:cubicBezTo>
                  <a:pt x="169" y="50"/>
                  <a:pt x="169" y="50"/>
                  <a:pt x="169" y="50"/>
                </a:cubicBezTo>
                <a:close/>
                <a:moveTo>
                  <a:pt x="216" y="135"/>
                </a:moveTo>
                <a:cubicBezTo>
                  <a:pt x="261" y="135"/>
                  <a:pt x="297" y="171"/>
                  <a:pt x="297" y="215"/>
                </a:cubicBezTo>
                <a:cubicBezTo>
                  <a:pt x="297" y="260"/>
                  <a:pt x="261" y="296"/>
                  <a:pt x="216" y="296"/>
                </a:cubicBezTo>
                <a:cubicBezTo>
                  <a:pt x="171" y="296"/>
                  <a:pt x="135" y="260"/>
                  <a:pt x="135" y="215"/>
                </a:cubicBezTo>
                <a:cubicBezTo>
                  <a:pt x="135" y="171"/>
                  <a:pt x="171" y="135"/>
                  <a:pt x="216" y="1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7" name="Freeform 47"/>
          <p:cNvSpPr>
            <a:spLocks noEditPoints="1"/>
          </p:cNvSpPr>
          <p:nvPr userDrawn="1"/>
        </p:nvSpPr>
        <p:spPr bwMode="auto">
          <a:xfrm>
            <a:off x="1544354" y="3478377"/>
            <a:ext cx="478305" cy="416177"/>
          </a:xfrm>
          <a:custGeom>
            <a:avLst/>
            <a:gdLst>
              <a:gd name="T0" fmla="*/ 438 w 441"/>
              <a:gd name="T1" fmla="*/ 174 h 384"/>
              <a:gd name="T2" fmla="*/ 420 w 441"/>
              <a:gd name="T3" fmla="*/ 130 h 384"/>
              <a:gd name="T4" fmla="*/ 440 w 441"/>
              <a:gd name="T5" fmla="*/ 109 h 384"/>
              <a:gd name="T6" fmla="*/ 419 w 441"/>
              <a:gd name="T7" fmla="*/ 89 h 384"/>
              <a:gd name="T8" fmla="*/ 402 w 441"/>
              <a:gd name="T9" fmla="*/ 89 h 384"/>
              <a:gd name="T10" fmla="*/ 369 w 441"/>
              <a:gd name="T11" fmla="*/ 38 h 384"/>
              <a:gd name="T12" fmla="*/ 294 w 441"/>
              <a:gd name="T13" fmla="*/ 0 h 384"/>
              <a:gd name="T14" fmla="*/ 220 w 441"/>
              <a:gd name="T15" fmla="*/ 0 h 384"/>
              <a:gd name="T16" fmla="*/ 146 w 441"/>
              <a:gd name="T17" fmla="*/ 0 h 384"/>
              <a:gd name="T18" fmla="*/ 72 w 441"/>
              <a:gd name="T19" fmla="*/ 38 h 384"/>
              <a:gd name="T20" fmla="*/ 39 w 441"/>
              <a:gd name="T21" fmla="*/ 89 h 384"/>
              <a:gd name="T22" fmla="*/ 22 w 441"/>
              <a:gd name="T23" fmla="*/ 89 h 384"/>
              <a:gd name="T24" fmla="*/ 1 w 441"/>
              <a:gd name="T25" fmla="*/ 109 h 384"/>
              <a:gd name="T26" fmla="*/ 21 w 441"/>
              <a:gd name="T27" fmla="*/ 130 h 384"/>
              <a:gd name="T28" fmla="*/ 3 w 441"/>
              <a:gd name="T29" fmla="*/ 174 h 384"/>
              <a:gd name="T30" fmla="*/ 0 w 441"/>
              <a:gd name="T31" fmla="*/ 220 h 384"/>
              <a:gd name="T32" fmla="*/ 5 w 441"/>
              <a:gd name="T33" fmla="*/ 267 h 384"/>
              <a:gd name="T34" fmla="*/ 15 w 441"/>
              <a:gd name="T35" fmla="*/ 299 h 384"/>
              <a:gd name="T36" fmla="*/ 15 w 441"/>
              <a:gd name="T37" fmla="*/ 356 h 384"/>
              <a:gd name="T38" fmla="*/ 42 w 441"/>
              <a:gd name="T39" fmla="*/ 384 h 384"/>
              <a:gd name="T40" fmla="*/ 70 w 441"/>
              <a:gd name="T41" fmla="*/ 384 h 384"/>
              <a:gd name="T42" fmla="*/ 97 w 441"/>
              <a:gd name="T43" fmla="*/ 356 h 384"/>
              <a:gd name="T44" fmla="*/ 97 w 441"/>
              <a:gd name="T45" fmla="*/ 315 h 384"/>
              <a:gd name="T46" fmla="*/ 220 w 441"/>
              <a:gd name="T47" fmla="*/ 315 h 384"/>
              <a:gd name="T48" fmla="*/ 344 w 441"/>
              <a:gd name="T49" fmla="*/ 315 h 384"/>
              <a:gd name="T50" fmla="*/ 344 w 441"/>
              <a:gd name="T51" fmla="*/ 356 h 384"/>
              <a:gd name="T52" fmla="*/ 371 w 441"/>
              <a:gd name="T53" fmla="*/ 384 h 384"/>
              <a:gd name="T54" fmla="*/ 399 w 441"/>
              <a:gd name="T55" fmla="*/ 384 h 384"/>
              <a:gd name="T56" fmla="*/ 426 w 441"/>
              <a:gd name="T57" fmla="*/ 356 h 384"/>
              <a:gd name="T58" fmla="*/ 426 w 441"/>
              <a:gd name="T59" fmla="*/ 299 h 384"/>
              <a:gd name="T60" fmla="*/ 436 w 441"/>
              <a:gd name="T61" fmla="*/ 267 h 384"/>
              <a:gd name="T62" fmla="*/ 441 w 441"/>
              <a:gd name="T63" fmla="*/ 220 h 384"/>
              <a:gd name="T64" fmla="*/ 438 w 441"/>
              <a:gd name="T65" fmla="*/ 174 h 384"/>
              <a:gd name="T66" fmla="*/ 102 w 441"/>
              <a:gd name="T67" fmla="*/ 65 h 384"/>
              <a:gd name="T68" fmla="*/ 146 w 441"/>
              <a:gd name="T69" fmla="*/ 41 h 384"/>
              <a:gd name="T70" fmla="*/ 220 w 441"/>
              <a:gd name="T71" fmla="*/ 41 h 384"/>
              <a:gd name="T72" fmla="*/ 294 w 441"/>
              <a:gd name="T73" fmla="*/ 41 h 384"/>
              <a:gd name="T74" fmla="*/ 339 w 441"/>
              <a:gd name="T75" fmla="*/ 65 h 384"/>
              <a:gd name="T76" fmla="*/ 373 w 441"/>
              <a:gd name="T77" fmla="*/ 124 h 384"/>
              <a:gd name="T78" fmla="*/ 330 w 441"/>
              <a:gd name="T79" fmla="*/ 137 h 384"/>
              <a:gd name="T80" fmla="*/ 220 w 441"/>
              <a:gd name="T81" fmla="*/ 137 h 384"/>
              <a:gd name="T82" fmla="*/ 111 w 441"/>
              <a:gd name="T83" fmla="*/ 137 h 384"/>
              <a:gd name="T84" fmla="*/ 68 w 441"/>
              <a:gd name="T85" fmla="*/ 124 h 384"/>
              <a:gd name="T86" fmla="*/ 102 w 441"/>
              <a:gd name="T87" fmla="*/ 65 h 384"/>
              <a:gd name="T88" fmla="*/ 123 w 441"/>
              <a:gd name="T89" fmla="*/ 226 h 384"/>
              <a:gd name="T90" fmla="*/ 79 w 441"/>
              <a:gd name="T91" fmla="*/ 226 h 384"/>
              <a:gd name="T92" fmla="*/ 49 w 441"/>
              <a:gd name="T93" fmla="*/ 199 h 384"/>
              <a:gd name="T94" fmla="*/ 79 w 441"/>
              <a:gd name="T95" fmla="*/ 171 h 384"/>
              <a:gd name="T96" fmla="*/ 138 w 441"/>
              <a:gd name="T97" fmla="*/ 212 h 384"/>
              <a:gd name="T98" fmla="*/ 123 w 441"/>
              <a:gd name="T99" fmla="*/ 226 h 384"/>
              <a:gd name="T100" fmla="*/ 269 w 441"/>
              <a:gd name="T101" fmla="*/ 274 h 384"/>
              <a:gd name="T102" fmla="*/ 172 w 441"/>
              <a:gd name="T103" fmla="*/ 274 h 384"/>
              <a:gd name="T104" fmla="*/ 159 w 441"/>
              <a:gd name="T105" fmla="*/ 260 h 384"/>
              <a:gd name="T106" fmla="*/ 172 w 441"/>
              <a:gd name="T107" fmla="*/ 247 h 384"/>
              <a:gd name="T108" fmla="*/ 269 w 441"/>
              <a:gd name="T109" fmla="*/ 247 h 384"/>
              <a:gd name="T110" fmla="*/ 282 w 441"/>
              <a:gd name="T111" fmla="*/ 260 h 384"/>
              <a:gd name="T112" fmla="*/ 269 w 441"/>
              <a:gd name="T113" fmla="*/ 274 h 384"/>
              <a:gd name="T114" fmla="*/ 362 w 441"/>
              <a:gd name="T115" fmla="*/ 226 h 384"/>
              <a:gd name="T116" fmla="*/ 318 w 441"/>
              <a:gd name="T117" fmla="*/ 226 h 384"/>
              <a:gd name="T118" fmla="*/ 303 w 441"/>
              <a:gd name="T119" fmla="*/ 212 h 384"/>
              <a:gd name="T120" fmla="*/ 362 w 441"/>
              <a:gd name="T121" fmla="*/ 171 h 384"/>
              <a:gd name="T122" fmla="*/ 392 w 441"/>
              <a:gd name="T123" fmla="*/ 199 h 384"/>
              <a:gd name="T124" fmla="*/ 362 w 441"/>
              <a:gd name="T125" fmla="*/ 22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1" h="384">
                <a:moveTo>
                  <a:pt x="438" y="174"/>
                </a:moveTo>
                <a:cubicBezTo>
                  <a:pt x="435" y="159"/>
                  <a:pt x="429" y="143"/>
                  <a:pt x="420" y="130"/>
                </a:cubicBezTo>
                <a:cubicBezTo>
                  <a:pt x="431" y="130"/>
                  <a:pt x="440" y="120"/>
                  <a:pt x="440" y="109"/>
                </a:cubicBezTo>
                <a:cubicBezTo>
                  <a:pt x="440" y="98"/>
                  <a:pt x="431" y="89"/>
                  <a:pt x="419" y="89"/>
                </a:cubicBezTo>
                <a:cubicBezTo>
                  <a:pt x="402" y="89"/>
                  <a:pt x="402" y="89"/>
                  <a:pt x="402" y="89"/>
                </a:cubicBezTo>
                <a:cubicBezTo>
                  <a:pt x="394" y="71"/>
                  <a:pt x="382" y="53"/>
                  <a:pt x="369" y="38"/>
                </a:cubicBezTo>
                <a:cubicBezTo>
                  <a:pt x="349" y="15"/>
                  <a:pt x="324" y="0"/>
                  <a:pt x="294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17" y="0"/>
                  <a:pt x="92" y="15"/>
                  <a:pt x="72" y="38"/>
                </a:cubicBezTo>
                <a:cubicBezTo>
                  <a:pt x="59" y="53"/>
                  <a:pt x="47" y="71"/>
                  <a:pt x="39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10" y="89"/>
                  <a:pt x="1" y="98"/>
                  <a:pt x="1" y="109"/>
                </a:cubicBezTo>
                <a:cubicBezTo>
                  <a:pt x="1" y="120"/>
                  <a:pt x="10" y="130"/>
                  <a:pt x="21" y="130"/>
                </a:cubicBezTo>
                <a:cubicBezTo>
                  <a:pt x="12" y="143"/>
                  <a:pt x="6" y="159"/>
                  <a:pt x="3" y="174"/>
                </a:cubicBezTo>
                <a:cubicBezTo>
                  <a:pt x="0" y="192"/>
                  <a:pt x="0" y="208"/>
                  <a:pt x="0" y="220"/>
                </a:cubicBezTo>
                <a:cubicBezTo>
                  <a:pt x="1" y="232"/>
                  <a:pt x="2" y="250"/>
                  <a:pt x="5" y="267"/>
                </a:cubicBezTo>
                <a:cubicBezTo>
                  <a:pt x="7" y="278"/>
                  <a:pt x="10" y="289"/>
                  <a:pt x="15" y="299"/>
                </a:cubicBezTo>
                <a:cubicBezTo>
                  <a:pt x="15" y="356"/>
                  <a:pt x="15" y="356"/>
                  <a:pt x="15" y="356"/>
                </a:cubicBezTo>
                <a:cubicBezTo>
                  <a:pt x="15" y="371"/>
                  <a:pt x="27" y="384"/>
                  <a:pt x="42" y="384"/>
                </a:cubicBezTo>
                <a:cubicBezTo>
                  <a:pt x="70" y="384"/>
                  <a:pt x="70" y="384"/>
                  <a:pt x="70" y="384"/>
                </a:cubicBezTo>
                <a:cubicBezTo>
                  <a:pt x="85" y="384"/>
                  <a:pt x="97" y="371"/>
                  <a:pt x="97" y="356"/>
                </a:cubicBezTo>
                <a:cubicBezTo>
                  <a:pt x="97" y="315"/>
                  <a:pt x="97" y="315"/>
                  <a:pt x="97" y="315"/>
                </a:cubicBezTo>
                <a:cubicBezTo>
                  <a:pt x="220" y="315"/>
                  <a:pt x="220" y="315"/>
                  <a:pt x="220" y="315"/>
                </a:cubicBezTo>
                <a:cubicBezTo>
                  <a:pt x="344" y="315"/>
                  <a:pt x="344" y="315"/>
                  <a:pt x="344" y="315"/>
                </a:cubicBezTo>
                <a:cubicBezTo>
                  <a:pt x="344" y="356"/>
                  <a:pt x="344" y="356"/>
                  <a:pt x="344" y="356"/>
                </a:cubicBezTo>
                <a:cubicBezTo>
                  <a:pt x="344" y="371"/>
                  <a:pt x="356" y="384"/>
                  <a:pt x="371" y="384"/>
                </a:cubicBezTo>
                <a:cubicBezTo>
                  <a:pt x="399" y="384"/>
                  <a:pt x="399" y="384"/>
                  <a:pt x="399" y="384"/>
                </a:cubicBezTo>
                <a:cubicBezTo>
                  <a:pt x="414" y="384"/>
                  <a:pt x="426" y="371"/>
                  <a:pt x="426" y="356"/>
                </a:cubicBezTo>
                <a:cubicBezTo>
                  <a:pt x="426" y="299"/>
                  <a:pt x="426" y="299"/>
                  <a:pt x="426" y="299"/>
                </a:cubicBezTo>
                <a:cubicBezTo>
                  <a:pt x="430" y="289"/>
                  <a:pt x="433" y="278"/>
                  <a:pt x="436" y="267"/>
                </a:cubicBezTo>
                <a:cubicBezTo>
                  <a:pt x="439" y="250"/>
                  <a:pt x="440" y="232"/>
                  <a:pt x="441" y="220"/>
                </a:cubicBezTo>
                <a:cubicBezTo>
                  <a:pt x="441" y="208"/>
                  <a:pt x="441" y="192"/>
                  <a:pt x="438" y="174"/>
                </a:cubicBezTo>
                <a:close/>
                <a:moveTo>
                  <a:pt x="102" y="65"/>
                </a:moveTo>
                <a:cubicBezTo>
                  <a:pt x="115" y="51"/>
                  <a:pt x="130" y="41"/>
                  <a:pt x="146" y="41"/>
                </a:cubicBezTo>
                <a:cubicBezTo>
                  <a:pt x="220" y="41"/>
                  <a:pt x="220" y="41"/>
                  <a:pt x="220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311" y="41"/>
                  <a:pt x="326" y="51"/>
                  <a:pt x="339" y="65"/>
                </a:cubicBezTo>
                <a:cubicBezTo>
                  <a:pt x="353" y="82"/>
                  <a:pt x="365" y="103"/>
                  <a:pt x="373" y="124"/>
                </a:cubicBezTo>
                <a:cubicBezTo>
                  <a:pt x="355" y="126"/>
                  <a:pt x="341" y="131"/>
                  <a:pt x="330" y="137"/>
                </a:cubicBezTo>
                <a:cubicBezTo>
                  <a:pt x="220" y="137"/>
                  <a:pt x="220" y="137"/>
                  <a:pt x="220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0" y="131"/>
                  <a:pt x="86" y="126"/>
                  <a:pt x="68" y="124"/>
                </a:cubicBezTo>
                <a:cubicBezTo>
                  <a:pt x="76" y="103"/>
                  <a:pt x="88" y="82"/>
                  <a:pt x="102" y="65"/>
                </a:cubicBezTo>
                <a:close/>
                <a:moveTo>
                  <a:pt x="123" y="226"/>
                </a:moveTo>
                <a:cubicBezTo>
                  <a:pt x="79" y="226"/>
                  <a:pt x="79" y="226"/>
                  <a:pt x="79" y="226"/>
                </a:cubicBezTo>
                <a:cubicBezTo>
                  <a:pt x="62" y="226"/>
                  <a:pt x="49" y="214"/>
                  <a:pt x="49" y="199"/>
                </a:cubicBezTo>
                <a:cubicBezTo>
                  <a:pt x="49" y="183"/>
                  <a:pt x="62" y="171"/>
                  <a:pt x="79" y="171"/>
                </a:cubicBezTo>
                <a:cubicBezTo>
                  <a:pt x="108" y="171"/>
                  <a:pt x="138" y="196"/>
                  <a:pt x="138" y="212"/>
                </a:cubicBezTo>
                <a:cubicBezTo>
                  <a:pt x="138" y="220"/>
                  <a:pt x="131" y="226"/>
                  <a:pt x="123" y="226"/>
                </a:cubicBezTo>
                <a:close/>
                <a:moveTo>
                  <a:pt x="269" y="274"/>
                </a:moveTo>
                <a:cubicBezTo>
                  <a:pt x="172" y="274"/>
                  <a:pt x="172" y="274"/>
                  <a:pt x="172" y="274"/>
                </a:cubicBezTo>
                <a:cubicBezTo>
                  <a:pt x="165" y="274"/>
                  <a:pt x="159" y="268"/>
                  <a:pt x="159" y="260"/>
                </a:cubicBezTo>
                <a:cubicBezTo>
                  <a:pt x="159" y="253"/>
                  <a:pt x="165" y="247"/>
                  <a:pt x="172" y="247"/>
                </a:cubicBezTo>
                <a:cubicBezTo>
                  <a:pt x="269" y="247"/>
                  <a:pt x="269" y="247"/>
                  <a:pt x="269" y="247"/>
                </a:cubicBezTo>
                <a:cubicBezTo>
                  <a:pt x="276" y="247"/>
                  <a:pt x="282" y="253"/>
                  <a:pt x="282" y="260"/>
                </a:cubicBezTo>
                <a:cubicBezTo>
                  <a:pt x="282" y="268"/>
                  <a:pt x="276" y="274"/>
                  <a:pt x="269" y="274"/>
                </a:cubicBezTo>
                <a:close/>
                <a:moveTo>
                  <a:pt x="362" y="226"/>
                </a:moveTo>
                <a:cubicBezTo>
                  <a:pt x="318" y="226"/>
                  <a:pt x="318" y="226"/>
                  <a:pt x="318" y="226"/>
                </a:cubicBezTo>
                <a:cubicBezTo>
                  <a:pt x="309" y="226"/>
                  <a:pt x="303" y="220"/>
                  <a:pt x="303" y="212"/>
                </a:cubicBezTo>
                <a:cubicBezTo>
                  <a:pt x="303" y="196"/>
                  <a:pt x="333" y="171"/>
                  <a:pt x="362" y="171"/>
                </a:cubicBezTo>
                <a:cubicBezTo>
                  <a:pt x="379" y="171"/>
                  <a:pt x="392" y="183"/>
                  <a:pt x="392" y="199"/>
                </a:cubicBezTo>
                <a:cubicBezTo>
                  <a:pt x="392" y="214"/>
                  <a:pt x="379" y="226"/>
                  <a:pt x="362" y="2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08" name="Freeform 63"/>
          <p:cNvSpPr>
            <a:spLocks noEditPoints="1"/>
          </p:cNvSpPr>
          <p:nvPr userDrawn="1"/>
        </p:nvSpPr>
        <p:spPr bwMode="auto">
          <a:xfrm>
            <a:off x="1599088" y="4137502"/>
            <a:ext cx="368836" cy="381556"/>
          </a:xfrm>
          <a:custGeom>
            <a:avLst/>
            <a:gdLst>
              <a:gd name="T0" fmla="*/ 174 w 174"/>
              <a:gd name="T1" fmla="*/ 163 h 180"/>
              <a:gd name="T2" fmla="*/ 174 w 174"/>
              <a:gd name="T3" fmla="*/ 175 h 180"/>
              <a:gd name="T4" fmla="*/ 169 w 174"/>
              <a:gd name="T5" fmla="*/ 180 h 180"/>
              <a:gd name="T6" fmla="*/ 6 w 174"/>
              <a:gd name="T7" fmla="*/ 180 h 180"/>
              <a:gd name="T8" fmla="*/ 0 w 174"/>
              <a:gd name="T9" fmla="*/ 175 h 180"/>
              <a:gd name="T10" fmla="*/ 0 w 174"/>
              <a:gd name="T11" fmla="*/ 163 h 180"/>
              <a:gd name="T12" fmla="*/ 6 w 174"/>
              <a:gd name="T13" fmla="*/ 158 h 180"/>
              <a:gd name="T14" fmla="*/ 17 w 174"/>
              <a:gd name="T15" fmla="*/ 158 h 180"/>
              <a:gd name="T16" fmla="*/ 24 w 174"/>
              <a:gd name="T17" fmla="*/ 153 h 180"/>
              <a:gd name="T18" fmla="*/ 29 w 174"/>
              <a:gd name="T19" fmla="*/ 134 h 180"/>
              <a:gd name="T20" fmla="*/ 146 w 174"/>
              <a:gd name="T21" fmla="*/ 134 h 180"/>
              <a:gd name="T22" fmla="*/ 151 w 174"/>
              <a:gd name="T23" fmla="*/ 153 h 180"/>
              <a:gd name="T24" fmla="*/ 157 w 174"/>
              <a:gd name="T25" fmla="*/ 158 h 180"/>
              <a:gd name="T26" fmla="*/ 169 w 174"/>
              <a:gd name="T27" fmla="*/ 158 h 180"/>
              <a:gd name="T28" fmla="*/ 174 w 174"/>
              <a:gd name="T29" fmla="*/ 163 h 180"/>
              <a:gd name="T30" fmla="*/ 38 w 174"/>
              <a:gd name="T31" fmla="*/ 101 h 180"/>
              <a:gd name="T32" fmla="*/ 137 w 174"/>
              <a:gd name="T33" fmla="*/ 101 h 180"/>
              <a:gd name="T34" fmla="*/ 128 w 174"/>
              <a:gd name="T35" fmla="*/ 68 h 180"/>
              <a:gd name="T36" fmla="*/ 46 w 174"/>
              <a:gd name="T37" fmla="*/ 68 h 180"/>
              <a:gd name="T38" fmla="*/ 38 w 174"/>
              <a:gd name="T39" fmla="*/ 101 h 180"/>
              <a:gd name="T40" fmla="*/ 119 w 174"/>
              <a:gd name="T41" fmla="*/ 35 h 180"/>
              <a:gd name="T42" fmla="*/ 112 w 174"/>
              <a:gd name="T43" fmla="*/ 5 h 180"/>
              <a:gd name="T44" fmla="*/ 105 w 174"/>
              <a:gd name="T45" fmla="*/ 0 h 180"/>
              <a:gd name="T46" fmla="*/ 70 w 174"/>
              <a:gd name="T47" fmla="*/ 0 h 180"/>
              <a:gd name="T48" fmla="*/ 63 w 174"/>
              <a:gd name="T49" fmla="*/ 5 h 180"/>
              <a:gd name="T50" fmla="*/ 55 w 174"/>
              <a:gd name="T51" fmla="*/ 35 h 180"/>
              <a:gd name="T52" fmla="*/ 119 w 174"/>
              <a:gd name="T53" fmla="*/ 3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4" h="180">
                <a:moveTo>
                  <a:pt x="174" y="163"/>
                </a:moveTo>
                <a:cubicBezTo>
                  <a:pt x="174" y="175"/>
                  <a:pt x="174" y="175"/>
                  <a:pt x="174" y="175"/>
                </a:cubicBezTo>
                <a:cubicBezTo>
                  <a:pt x="174" y="178"/>
                  <a:pt x="172" y="180"/>
                  <a:pt x="169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8"/>
                  <a:pt x="0" y="175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60"/>
                  <a:pt x="3" y="158"/>
                  <a:pt x="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20" y="158"/>
                  <a:pt x="23" y="156"/>
                  <a:pt x="24" y="153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146" y="134"/>
                  <a:pt x="146" y="134"/>
                  <a:pt x="146" y="134"/>
                </a:cubicBezTo>
                <a:cubicBezTo>
                  <a:pt x="151" y="153"/>
                  <a:pt x="151" y="153"/>
                  <a:pt x="151" y="153"/>
                </a:cubicBezTo>
                <a:cubicBezTo>
                  <a:pt x="151" y="156"/>
                  <a:pt x="154" y="158"/>
                  <a:pt x="157" y="158"/>
                </a:cubicBezTo>
                <a:cubicBezTo>
                  <a:pt x="169" y="158"/>
                  <a:pt x="169" y="158"/>
                  <a:pt x="169" y="158"/>
                </a:cubicBezTo>
                <a:cubicBezTo>
                  <a:pt x="172" y="158"/>
                  <a:pt x="174" y="160"/>
                  <a:pt x="174" y="163"/>
                </a:cubicBezTo>
                <a:close/>
                <a:moveTo>
                  <a:pt x="38" y="101"/>
                </a:moveTo>
                <a:cubicBezTo>
                  <a:pt x="137" y="101"/>
                  <a:pt x="137" y="101"/>
                  <a:pt x="137" y="101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46" y="68"/>
                  <a:pt x="46" y="68"/>
                  <a:pt x="46" y="68"/>
                </a:cubicBezTo>
                <a:lnTo>
                  <a:pt x="38" y="101"/>
                </a:lnTo>
                <a:close/>
                <a:moveTo>
                  <a:pt x="119" y="35"/>
                </a:moveTo>
                <a:cubicBezTo>
                  <a:pt x="112" y="5"/>
                  <a:pt x="112" y="5"/>
                  <a:pt x="112" y="5"/>
                </a:cubicBezTo>
                <a:cubicBezTo>
                  <a:pt x="111" y="2"/>
                  <a:pt x="108" y="0"/>
                  <a:pt x="10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7" y="0"/>
                  <a:pt x="64" y="2"/>
                  <a:pt x="63" y="5"/>
                </a:cubicBezTo>
                <a:cubicBezTo>
                  <a:pt x="55" y="35"/>
                  <a:pt x="55" y="35"/>
                  <a:pt x="55" y="35"/>
                </a:cubicBezTo>
                <a:lnTo>
                  <a:pt x="119" y="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32" name="Group 331"/>
          <p:cNvGrpSpPr/>
          <p:nvPr userDrawn="1"/>
        </p:nvGrpSpPr>
        <p:grpSpPr>
          <a:xfrm>
            <a:off x="1562657" y="2106024"/>
            <a:ext cx="441698" cy="468000"/>
            <a:chOff x="6446838" y="-201613"/>
            <a:chExt cx="4905375" cy="5197476"/>
          </a:xfrm>
          <a:solidFill>
            <a:schemeClr val="tx2"/>
          </a:solidFill>
        </p:grpSpPr>
        <p:sp>
          <p:nvSpPr>
            <p:cNvPr id="333" name="Freeform 6"/>
            <p:cNvSpPr>
              <a:spLocks/>
            </p:cNvSpPr>
            <p:nvPr/>
          </p:nvSpPr>
          <p:spPr bwMode="auto">
            <a:xfrm>
              <a:off x="6446838" y="4478338"/>
              <a:ext cx="3983038" cy="517525"/>
            </a:xfrm>
            <a:custGeom>
              <a:avLst/>
              <a:gdLst>
                <a:gd name="T0" fmla="*/ 343 w 354"/>
                <a:gd name="T1" fmla="*/ 0 h 46"/>
                <a:gd name="T2" fmla="*/ 11 w 354"/>
                <a:gd name="T3" fmla="*/ 0 h 46"/>
                <a:gd name="T4" fmla="*/ 0 w 354"/>
                <a:gd name="T5" fmla="*/ 12 h 46"/>
                <a:gd name="T6" fmla="*/ 0 w 354"/>
                <a:gd name="T7" fmla="*/ 35 h 46"/>
                <a:gd name="T8" fmla="*/ 11 w 354"/>
                <a:gd name="T9" fmla="*/ 46 h 46"/>
                <a:gd name="T10" fmla="*/ 343 w 354"/>
                <a:gd name="T11" fmla="*/ 46 h 46"/>
                <a:gd name="T12" fmla="*/ 354 w 354"/>
                <a:gd name="T13" fmla="*/ 35 h 46"/>
                <a:gd name="T14" fmla="*/ 354 w 354"/>
                <a:gd name="T15" fmla="*/ 12 h 46"/>
                <a:gd name="T16" fmla="*/ 343 w 354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46">
                  <a:moveTo>
                    <a:pt x="3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1"/>
                    <a:pt x="5" y="46"/>
                    <a:pt x="11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9" y="46"/>
                    <a:pt x="354" y="41"/>
                    <a:pt x="354" y="35"/>
                  </a:cubicBezTo>
                  <a:cubicBezTo>
                    <a:pt x="354" y="12"/>
                    <a:pt x="354" y="12"/>
                    <a:pt x="354" y="12"/>
                  </a:cubicBezTo>
                  <a:cubicBezTo>
                    <a:pt x="354" y="5"/>
                    <a:pt x="349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4" name="Freeform 7"/>
            <p:cNvSpPr>
              <a:spLocks noEditPoints="1"/>
            </p:cNvSpPr>
            <p:nvPr/>
          </p:nvSpPr>
          <p:spPr bwMode="auto">
            <a:xfrm>
              <a:off x="6986588" y="-201613"/>
              <a:ext cx="4365625" cy="4421188"/>
            </a:xfrm>
            <a:custGeom>
              <a:avLst/>
              <a:gdLst>
                <a:gd name="T0" fmla="*/ 383 w 388"/>
                <a:gd name="T1" fmla="*/ 89 h 393"/>
                <a:gd name="T2" fmla="*/ 306 w 388"/>
                <a:gd name="T3" fmla="*/ 7 h 393"/>
                <a:gd name="T4" fmla="*/ 282 w 388"/>
                <a:gd name="T5" fmla="*/ 6 h 393"/>
                <a:gd name="T6" fmla="*/ 281 w 388"/>
                <a:gd name="T7" fmla="*/ 31 h 393"/>
                <a:gd name="T8" fmla="*/ 326 w 388"/>
                <a:gd name="T9" fmla="*/ 78 h 393"/>
                <a:gd name="T10" fmla="*/ 326 w 388"/>
                <a:gd name="T11" fmla="*/ 119 h 393"/>
                <a:gd name="T12" fmla="*/ 333 w 388"/>
                <a:gd name="T13" fmla="*/ 136 h 393"/>
                <a:gd name="T14" fmla="*/ 353 w 388"/>
                <a:gd name="T15" fmla="*/ 157 h 393"/>
                <a:gd name="T16" fmla="*/ 353 w 388"/>
                <a:gd name="T17" fmla="*/ 300 h 393"/>
                <a:gd name="T18" fmla="*/ 334 w 388"/>
                <a:gd name="T19" fmla="*/ 319 h 393"/>
                <a:gd name="T20" fmla="*/ 316 w 388"/>
                <a:gd name="T21" fmla="*/ 300 h 393"/>
                <a:gd name="T22" fmla="*/ 316 w 388"/>
                <a:gd name="T23" fmla="*/ 222 h 393"/>
                <a:gd name="T24" fmla="*/ 311 w 388"/>
                <a:gd name="T25" fmla="*/ 210 h 393"/>
                <a:gd name="T26" fmla="*/ 258 w 388"/>
                <a:gd name="T27" fmla="*/ 156 h 393"/>
                <a:gd name="T28" fmla="*/ 258 w 388"/>
                <a:gd name="T29" fmla="*/ 47 h 393"/>
                <a:gd name="T30" fmla="*/ 235 w 388"/>
                <a:gd name="T31" fmla="*/ 24 h 393"/>
                <a:gd name="T32" fmla="*/ 23 w 388"/>
                <a:gd name="T33" fmla="*/ 24 h 393"/>
                <a:gd name="T34" fmla="*/ 0 w 388"/>
                <a:gd name="T35" fmla="*/ 47 h 393"/>
                <a:gd name="T36" fmla="*/ 0 w 388"/>
                <a:gd name="T37" fmla="*/ 393 h 393"/>
                <a:gd name="T38" fmla="*/ 258 w 388"/>
                <a:gd name="T39" fmla="*/ 393 h 393"/>
                <a:gd name="T40" fmla="*/ 258 w 388"/>
                <a:gd name="T41" fmla="*/ 205 h 393"/>
                <a:gd name="T42" fmla="*/ 281 w 388"/>
                <a:gd name="T43" fmla="*/ 229 h 393"/>
                <a:gd name="T44" fmla="*/ 281 w 388"/>
                <a:gd name="T45" fmla="*/ 300 h 393"/>
                <a:gd name="T46" fmla="*/ 334 w 388"/>
                <a:gd name="T47" fmla="*/ 353 h 393"/>
                <a:gd name="T48" fmla="*/ 388 w 388"/>
                <a:gd name="T49" fmla="*/ 300 h 393"/>
                <a:gd name="T50" fmla="*/ 388 w 388"/>
                <a:gd name="T51" fmla="*/ 101 h 393"/>
                <a:gd name="T52" fmla="*/ 383 w 388"/>
                <a:gd name="T53" fmla="*/ 89 h 393"/>
                <a:gd name="T54" fmla="*/ 212 w 388"/>
                <a:gd name="T55" fmla="*/ 209 h 393"/>
                <a:gd name="T56" fmla="*/ 46 w 388"/>
                <a:gd name="T57" fmla="*/ 209 h 393"/>
                <a:gd name="T58" fmla="*/ 46 w 388"/>
                <a:gd name="T59" fmla="*/ 70 h 393"/>
                <a:gd name="T60" fmla="*/ 212 w 388"/>
                <a:gd name="T61" fmla="*/ 70 h 393"/>
                <a:gd name="T62" fmla="*/ 212 w 388"/>
                <a:gd name="T63" fmla="*/ 20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8" h="393">
                  <a:moveTo>
                    <a:pt x="383" y="89"/>
                  </a:moveTo>
                  <a:cubicBezTo>
                    <a:pt x="306" y="7"/>
                    <a:pt x="306" y="7"/>
                    <a:pt x="306" y="7"/>
                  </a:cubicBezTo>
                  <a:cubicBezTo>
                    <a:pt x="299" y="0"/>
                    <a:pt x="288" y="0"/>
                    <a:pt x="282" y="6"/>
                  </a:cubicBezTo>
                  <a:cubicBezTo>
                    <a:pt x="275" y="13"/>
                    <a:pt x="274" y="24"/>
                    <a:pt x="281" y="31"/>
                  </a:cubicBezTo>
                  <a:cubicBezTo>
                    <a:pt x="326" y="78"/>
                    <a:pt x="326" y="78"/>
                    <a:pt x="326" y="78"/>
                  </a:cubicBezTo>
                  <a:cubicBezTo>
                    <a:pt x="326" y="119"/>
                    <a:pt x="326" y="119"/>
                    <a:pt x="326" y="119"/>
                  </a:cubicBezTo>
                  <a:cubicBezTo>
                    <a:pt x="326" y="124"/>
                    <a:pt x="329" y="132"/>
                    <a:pt x="333" y="136"/>
                  </a:cubicBezTo>
                  <a:cubicBezTo>
                    <a:pt x="353" y="157"/>
                    <a:pt x="353" y="157"/>
                    <a:pt x="353" y="157"/>
                  </a:cubicBezTo>
                  <a:cubicBezTo>
                    <a:pt x="353" y="300"/>
                    <a:pt x="353" y="300"/>
                    <a:pt x="353" y="300"/>
                  </a:cubicBezTo>
                  <a:cubicBezTo>
                    <a:pt x="353" y="310"/>
                    <a:pt x="345" y="319"/>
                    <a:pt x="334" y="319"/>
                  </a:cubicBezTo>
                  <a:cubicBezTo>
                    <a:pt x="324" y="319"/>
                    <a:pt x="316" y="310"/>
                    <a:pt x="316" y="300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316" y="218"/>
                    <a:pt x="314" y="214"/>
                    <a:pt x="311" y="210"/>
                  </a:cubicBezTo>
                  <a:cubicBezTo>
                    <a:pt x="258" y="156"/>
                    <a:pt x="258" y="156"/>
                    <a:pt x="258" y="156"/>
                  </a:cubicBezTo>
                  <a:cubicBezTo>
                    <a:pt x="258" y="47"/>
                    <a:pt x="258" y="47"/>
                    <a:pt x="258" y="47"/>
                  </a:cubicBezTo>
                  <a:cubicBezTo>
                    <a:pt x="258" y="34"/>
                    <a:pt x="248" y="24"/>
                    <a:pt x="235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1" y="24"/>
                    <a:pt x="0" y="34"/>
                    <a:pt x="0" y="47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258" y="393"/>
                    <a:pt x="258" y="393"/>
                    <a:pt x="258" y="393"/>
                  </a:cubicBezTo>
                  <a:cubicBezTo>
                    <a:pt x="258" y="205"/>
                    <a:pt x="258" y="205"/>
                    <a:pt x="258" y="205"/>
                  </a:cubicBezTo>
                  <a:cubicBezTo>
                    <a:pt x="281" y="229"/>
                    <a:pt x="281" y="229"/>
                    <a:pt x="281" y="22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29"/>
                    <a:pt x="305" y="353"/>
                    <a:pt x="334" y="353"/>
                  </a:cubicBezTo>
                  <a:cubicBezTo>
                    <a:pt x="364" y="353"/>
                    <a:pt x="388" y="329"/>
                    <a:pt x="388" y="300"/>
                  </a:cubicBezTo>
                  <a:cubicBezTo>
                    <a:pt x="388" y="101"/>
                    <a:pt x="388" y="101"/>
                    <a:pt x="388" y="101"/>
                  </a:cubicBezTo>
                  <a:cubicBezTo>
                    <a:pt x="388" y="96"/>
                    <a:pt x="386" y="92"/>
                    <a:pt x="383" y="89"/>
                  </a:cubicBezTo>
                  <a:close/>
                  <a:moveTo>
                    <a:pt x="212" y="209"/>
                  </a:moveTo>
                  <a:cubicBezTo>
                    <a:pt x="46" y="209"/>
                    <a:pt x="46" y="209"/>
                    <a:pt x="46" y="20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12" y="70"/>
                    <a:pt x="212" y="70"/>
                    <a:pt x="212" y="70"/>
                  </a:cubicBezTo>
                  <a:lnTo>
                    <a:pt x="212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62" name="Freeform 51"/>
          <p:cNvSpPr>
            <a:spLocks noEditPoints="1"/>
          </p:cNvSpPr>
          <p:nvPr userDrawn="1"/>
        </p:nvSpPr>
        <p:spPr bwMode="auto">
          <a:xfrm>
            <a:off x="1648692" y="6607417"/>
            <a:ext cx="269629" cy="431770"/>
          </a:xfrm>
          <a:custGeom>
            <a:avLst/>
            <a:gdLst>
              <a:gd name="T0" fmla="*/ 81 w 269"/>
              <a:gd name="T1" fmla="*/ 14 h 430"/>
              <a:gd name="T2" fmla="*/ 81 w 269"/>
              <a:gd name="T3" fmla="*/ 27 h 430"/>
              <a:gd name="T4" fmla="*/ 27 w 269"/>
              <a:gd name="T5" fmla="*/ 27 h 430"/>
              <a:gd name="T6" fmla="*/ 0 w 269"/>
              <a:gd name="T7" fmla="*/ 54 h 430"/>
              <a:gd name="T8" fmla="*/ 0 w 269"/>
              <a:gd name="T9" fmla="*/ 404 h 430"/>
              <a:gd name="T10" fmla="*/ 27 w 269"/>
              <a:gd name="T11" fmla="*/ 430 h 430"/>
              <a:gd name="T12" fmla="*/ 242 w 269"/>
              <a:gd name="T13" fmla="*/ 430 h 430"/>
              <a:gd name="T14" fmla="*/ 269 w 269"/>
              <a:gd name="T15" fmla="*/ 404 h 430"/>
              <a:gd name="T16" fmla="*/ 269 w 269"/>
              <a:gd name="T17" fmla="*/ 54 h 430"/>
              <a:gd name="T18" fmla="*/ 242 w 269"/>
              <a:gd name="T19" fmla="*/ 27 h 430"/>
              <a:gd name="T20" fmla="*/ 188 w 269"/>
              <a:gd name="T21" fmla="*/ 27 h 430"/>
              <a:gd name="T22" fmla="*/ 188 w 269"/>
              <a:gd name="T23" fmla="*/ 14 h 430"/>
              <a:gd name="T24" fmla="*/ 175 w 269"/>
              <a:gd name="T25" fmla="*/ 0 h 430"/>
              <a:gd name="T26" fmla="*/ 94 w 269"/>
              <a:gd name="T27" fmla="*/ 0 h 430"/>
              <a:gd name="T28" fmla="*/ 81 w 269"/>
              <a:gd name="T29" fmla="*/ 14 h 430"/>
              <a:gd name="T30" fmla="*/ 40 w 269"/>
              <a:gd name="T31" fmla="*/ 377 h 430"/>
              <a:gd name="T32" fmla="*/ 40 w 269"/>
              <a:gd name="T33" fmla="*/ 323 h 430"/>
              <a:gd name="T34" fmla="*/ 54 w 269"/>
              <a:gd name="T35" fmla="*/ 309 h 430"/>
              <a:gd name="T36" fmla="*/ 215 w 269"/>
              <a:gd name="T37" fmla="*/ 309 h 430"/>
              <a:gd name="T38" fmla="*/ 229 w 269"/>
              <a:gd name="T39" fmla="*/ 323 h 430"/>
              <a:gd name="T40" fmla="*/ 229 w 269"/>
              <a:gd name="T41" fmla="*/ 377 h 430"/>
              <a:gd name="T42" fmla="*/ 215 w 269"/>
              <a:gd name="T43" fmla="*/ 390 h 430"/>
              <a:gd name="T44" fmla="*/ 54 w 269"/>
              <a:gd name="T45" fmla="*/ 390 h 430"/>
              <a:gd name="T46" fmla="*/ 40 w 269"/>
              <a:gd name="T47" fmla="*/ 377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9" h="430">
                <a:moveTo>
                  <a:pt x="81" y="14"/>
                </a:moveTo>
                <a:cubicBezTo>
                  <a:pt x="81" y="27"/>
                  <a:pt x="81" y="27"/>
                  <a:pt x="81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12" y="27"/>
                  <a:pt x="0" y="39"/>
                  <a:pt x="0" y="54"/>
                </a:cubicBezTo>
                <a:cubicBezTo>
                  <a:pt x="0" y="404"/>
                  <a:pt x="0" y="404"/>
                  <a:pt x="0" y="404"/>
                </a:cubicBezTo>
                <a:cubicBezTo>
                  <a:pt x="0" y="418"/>
                  <a:pt x="12" y="430"/>
                  <a:pt x="27" y="430"/>
                </a:cubicBezTo>
                <a:cubicBezTo>
                  <a:pt x="242" y="430"/>
                  <a:pt x="242" y="430"/>
                  <a:pt x="242" y="430"/>
                </a:cubicBezTo>
                <a:cubicBezTo>
                  <a:pt x="257" y="430"/>
                  <a:pt x="269" y="418"/>
                  <a:pt x="269" y="404"/>
                </a:cubicBezTo>
                <a:cubicBezTo>
                  <a:pt x="269" y="54"/>
                  <a:pt x="269" y="54"/>
                  <a:pt x="269" y="54"/>
                </a:cubicBezTo>
                <a:cubicBezTo>
                  <a:pt x="269" y="39"/>
                  <a:pt x="257" y="27"/>
                  <a:pt x="242" y="27"/>
                </a:cubicBezTo>
                <a:cubicBezTo>
                  <a:pt x="188" y="27"/>
                  <a:pt x="188" y="27"/>
                  <a:pt x="188" y="27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88" y="6"/>
                  <a:pt x="182" y="0"/>
                  <a:pt x="17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7" y="0"/>
                  <a:pt x="81" y="6"/>
                  <a:pt x="81" y="14"/>
                </a:cubicBezTo>
                <a:close/>
                <a:moveTo>
                  <a:pt x="40" y="377"/>
                </a:moveTo>
                <a:cubicBezTo>
                  <a:pt x="40" y="323"/>
                  <a:pt x="40" y="323"/>
                  <a:pt x="40" y="323"/>
                </a:cubicBezTo>
                <a:cubicBezTo>
                  <a:pt x="40" y="316"/>
                  <a:pt x="46" y="309"/>
                  <a:pt x="54" y="309"/>
                </a:cubicBezTo>
                <a:cubicBezTo>
                  <a:pt x="215" y="309"/>
                  <a:pt x="215" y="309"/>
                  <a:pt x="215" y="309"/>
                </a:cubicBezTo>
                <a:cubicBezTo>
                  <a:pt x="223" y="309"/>
                  <a:pt x="229" y="316"/>
                  <a:pt x="229" y="323"/>
                </a:cubicBezTo>
                <a:cubicBezTo>
                  <a:pt x="229" y="377"/>
                  <a:pt x="229" y="377"/>
                  <a:pt x="229" y="377"/>
                </a:cubicBezTo>
                <a:cubicBezTo>
                  <a:pt x="229" y="384"/>
                  <a:pt x="223" y="390"/>
                  <a:pt x="215" y="390"/>
                </a:cubicBezTo>
                <a:cubicBezTo>
                  <a:pt x="54" y="390"/>
                  <a:pt x="54" y="390"/>
                  <a:pt x="54" y="390"/>
                </a:cubicBezTo>
                <a:cubicBezTo>
                  <a:pt x="46" y="390"/>
                  <a:pt x="40" y="384"/>
                  <a:pt x="40" y="3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69" name="Group 368"/>
          <p:cNvGrpSpPr/>
          <p:nvPr userDrawn="1"/>
        </p:nvGrpSpPr>
        <p:grpSpPr>
          <a:xfrm>
            <a:off x="1585668" y="5356484"/>
            <a:ext cx="395677" cy="430955"/>
            <a:chOff x="6689725" y="3797300"/>
            <a:chExt cx="2386013" cy="2598738"/>
          </a:xfrm>
          <a:solidFill>
            <a:schemeClr val="accent2"/>
          </a:solidFill>
        </p:grpSpPr>
        <p:sp>
          <p:nvSpPr>
            <p:cNvPr id="370" name="Freeform 31"/>
            <p:cNvSpPr>
              <a:spLocks/>
            </p:cNvSpPr>
            <p:nvPr/>
          </p:nvSpPr>
          <p:spPr bwMode="auto">
            <a:xfrm>
              <a:off x="6689725" y="5062538"/>
              <a:ext cx="2098675" cy="1333500"/>
            </a:xfrm>
            <a:custGeom>
              <a:avLst/>
              <a:gdLst>
                <a:gd name="T0" fmla="*/ 365 w 373"/>
                <a:gd name="T1" fmla="*/ 206 h 237"/>
                <a:gd name="T2" fmla="*/ 303 w 373"/>
                <a:gd name="T3" fmla="*/ 17 h 237"/>
                <a:gd name="T4" fmla="*/ 286 w 373"/>
                <a:gd name="T5" fmla="*/ 0 h 237"/>
                <a:gd name="T6" fmla="*/ 244 w 373"/>
                <a:gd name="T7" fmla="*/ 0 h 237"/>
                <a:gd name="T8" fmla="*/ 226 w 373"/>
                <a:gd name="T9" fmla="*/ 17 h 237"/>
                <a:gd name="T10" fmla="*/ 186 w 373"/>
                <a:gd name="T11" fmla="*/ 179 h 237"/>
                <a:gd name="T12" fmla="*/ 146 w 373"/>
                <a:gd name="T13" fmla="*/ 17 h 237"/>
                <a:gd name="T14" fmla="*/ 129 w 373"/>
                <a:gd name="T15" fmla="*/ 0 h 237"/>
                <a:gd name="T16" fmla="*/ 87 w 373"/>
                <a:gd name="T17" fmla="*/ 0 h 237"/>
                <a:gd name="T18" fmla="*/ 69 w 373"/>
                <a:gd name="T19" fmla="*/ 17 h 237"/>
                <a:gd name="T20" fmla="*/ 7 w 373"/>
                <a:gd name="T21" fmla="*/ 206 h 237"/>
                <a:gd name="T22" fmla="*/ 2 w 373"/>
                <a:gd name="T23" fmla="*/ 225 h 237"/>
                <a:gd name="T24" fmla="*/ 19 w 373"/>
                <a:gd name="T25" fmla="*/ 237 h 237"/>
                <a:gd name="T26" fmla="*/ 176 w 373"/>
                <a:gd name="T27" fmla="*/ 237 h 237"/>
                <a:gd name="T28" fmla="*/ 197 w 373"/>
                <a:gd name="T29" fmla="*/ 237 h 237"/>
                <a:gd name="T30" fmla="*/ 354 w 373"/>
                <a:gd name="T31" fmla="*/ 237 h 237"/>
                <a:gd name="T32" fmla="*/ 370 w 373"/>
                <a:gd name="T33" fmla="*/ 225 h 237"/>
                <a:gd name="T34" fmla="*/ 365 w 373"/>
                <a:gd name="T35" fmla="*/ 20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3" h="237">
                  <a:moveTo>
                    <a:pt x="365" y="206"/>
                  </a:moveTo>
                  <a:cubicBezTo>
                    <a:pt x="323" y="169"/>
                    <a:pt x="303" y="74"/>
                    <a:pt x="303" y="17"/>
                  </a:cubicBezTo>
                  <a:cubicBezTo>
                    <a:pt x="303" y="7"/>
                    <a:pt x="295" y="0"/>
                    <a:pt x="28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4" y="0"/>
                    <a:pt x="226" y="7"/>
                    <a:pt x="226" y="17"/>
                  </a:cubicBezTo>
                  <a:cubicBezTo>
                    <a:pt x="226" y="63"/>
                    <a:pt x="214" y="134"/>
                    <a:pt x="186" y="179"/>
                  </a:cubicBezTo>
                  <a:cubicBezTo>
                    <a:pt x="159" y="134"/>
                    <a:pt x="146" y="63"/>
                    <a:pt x="146" y="17"/>
                  </a:cubicBezTo>
                  <a:cubicBezTo>
                    <a:pt x="146" y="7"/>
                    <a:pt x="139" y="0"/>
                    <a:pt x="12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7" y="0"/>
                    <a:pt x="69" y="7"/>
                    <a:pt x="69" y="17"/>
                  </a:cubicBezTo>
                  <a:cubicBezTo>
                    <a:pt x="69" y="74"/>
                    <a:pt x="50" y="169"/>
                    <a:pt x="7" y="206"/>
                  </a:cubicBezTo>
                  <a:cubicBezTo>
                    <a:pt x="2" y="211"/>
                    <a:pt x="0" y="218"/>
                    <a:pt x="2" y="225"/>
                  </a:cubicBezTo>
                  <a:cubicBezTo>
                    <a:pt x="5" y="232"/>
                    <a:pt x="11" y="237"/>
                    <a:pt x="19" y="237"/>
                  </a:cubicBezTo>
                  <a:cubicBezTo>
                    <a:pt x="176" y="237"/>
                    <a:pt x="176" y="237"/>
                    <a:pt x="176" y="237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354" y="237"/>
                    <a:pt x="354" y="237"/>
                    <a:pt x="354" y="237"/>
                  </a:cubicBezTo>
                  <a:cubicBezTo>
                    <a:pt x="361" y="237"/>
                    <a:pt x="368" y="232"/>
                    <a:pt x="370" y="225"/>
                  </a:cubicBezTo>
                  <a:cubicBezTo>
                    <a:pt x="373" y="218"/>
                    <a:pt x="371" y="211"/>
                    <a:pt x="365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71" name="Freeform 32"/>
            <p:cNvSpPr>
              <a:spLocks/>
            </p:cNvSpPr>
            <p:nvPr/>
          </p:nvSpPr>
          <p:spPr bwMode="auto">
            <a:xfrm>
              <a:off x="7045325" y="3797300"/>
              <a:ext cx="2030413" cy="1136650"/>
            </a:xfrm>
            <a:custGeom>
              <a:avLst/>
              <a:gdLst>
                <a:gd name="T0" fmla="*/ 286 w 361"/>
                <a:gd name="T1" fmla="*/ 0 h 202"/>
                <a:gd name="T2" fmla="*/ 235 w 361"/>
                <a:gd name="T3" fmla="*/ 20 h 202"/>
                <a:gd name="T4" fmla="*/ 208 w 361"/>
                <a:gd name="T5" fmla="*/ 14 h 202"/>
                <a:gd name="T6" fmla="*/ 161 w 361"/>
                <a:gd name="T7" fmla="*/ 34 h 202"/>
                <a:gd name="T8" fmla="*/ 132 w 361"/>
                <a:gd name="T9" fmla="*/ 27 h 202"/>
                <a:gd name="T10" fmla="*/ 87 w 361"/>
                <a:gd name="T11" fmla="*/ 48 h 202"/>
                <a:gd name="T12" fmla="*/ 58 w 361"/>
                <a:gd name="T13" fmla="*/ 40 h 202"/>
                <a:gd name="T14" fmla="*/ 0 w 361"/>
                <a:gd name="T15" fmla="*/ 98 h 202"/>
                <a:gd name="T16" fmla="*/ 2 w 361"/>
                <a:gd name="T17" fmla="*/ 114 h 202"/>
                <a:gd name="T18" fmla="*/ 2 w 361"/>
                <a:gd name="T19" fmla="*/ 114 h 202"/>
                <a:gd name="T20" fmla="*/ 2 w 361"/>
                <a:gd name="T21" fmla="*/ 114 h 202"/>
                <a:gd name="T22" fmla="*/ 6 w 361"/>
                <a:gd name="T23" fmla="*/ 124 h 202"/>
                <a:gd name="T24" fmla="*/ 26 w 361"/>
                <a:gd name="T25" fmla="*/ 190 h 202"/>
                <a:gd name="T26" fmla="*/ 26 w 361"/>
                <a:gd name="T27" fmla="*/ 202 h 202"/>
                <a:gd name="T28" fmla="*/ 62 w 361"/>
                <a:gd name="T29" fmla="*/ 202 h 202"/>
                <a:gd name="T30" fmla="*/ 62 w 361"/>
                <a:gd name="T31" fmla="*/ 193 h 202"/>
                <a:gd name="T32" fmla="*/ 128 w 361"/>
                <a:gd name="T33" fmla="*/ 149 h 202"/>
                <a:gd name="T34" fmla="*/ 130 w 361"/>
                <a:gd name="T35" fmla="*/ 149 h 202"/>
                <a:gd name="T36" fmla="*/ 169 w 361"/>
                <a:gd name="T37" fmla="*/ 138 h 202"/>
                <a:gd name="T38" fmla="*/ 183 w 361"/>
                <a:gd name="T39" fmla="*/ 190 h 202"/>
                <a:gd name="T40" fmla="*/ 183 w 361"/>
                <a:gd name="T41" fmla="*/ 202 h 202"/>
                <a:gd name="T42" fmla="*/ 219 w 361"/>
                <a:gd name="T43" fmla="*/ 202 h 202"/>
                <a:gd name="T44" fmla="*/ 219 w 361"/>
                <a:gd name="T45" fmla="*/ 193 h 202"/>
                <a:gd name="T46" fmla="*/ 285 w 361"/>
                <a:gd name="T47" fmla="*/ 149 h 202"/>
                <a:gd name="T48" fmla="*/ 286 w 361"/>
                <a:gd name="T49" fmla="*/ 149 h 202"/>
                <a:gd name="T50" fmla="*/ 361 w 361"/>
                <a:gd name="T51" fmla="*/ 74 h 202"/>
                <a:gd name="T52" fmla="*/ 286 w 361"/>
                <a:gd name="T5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1" h="202">
                  <a:moveTo>
                    <a:pt x="286" y="0"/>
                  </a:moveTo>
                  <a:cubicBezTo>
                    <a:pt x="267" y="0"/>
                    <a:pt x="248" y="7"/>
                    <a:pt x="235" y="20"/>
                  </a:cubicBezTo>
                  <a:cubicBezTo>
                    <a:pt x="227" y="16"/>
                    <a:pt x="217" y="14"/>
                    <a:pt x="208" y="14"/>
                  </a:cubicBezTo>
                  <a:cubicBezTo>
                    <a:pt x="189" y="14"/>
                    <a:pt x="172" y="22"/>
                    <a:pt x="161" y="34"/>
                  </a:cubicBezTo>
                  <a:cubicBezTo>
                    <a:pt x="152" y="29"/>
                    <a:pt x="143" y="27"/>
                    <a:pt x="132" y="27"/>
                  </a:cubicBezTo>
                  <a:cubicBezTo>
                    <a:pt x="114" y="27"/>
                    <a:pt x="98" y="35"/>
                    <a:pt x="87" y="48"/>
                  </a:cubicBezTo>
                  <a:cubicBezTo>
                    <a:pt x="78" y="43"/>
                    <a:pt x="68" y="40"/>
                    <a:pt x="58" y="40"/>
                  </a:cubicBezTo>
                  <a:cubicBezTo>
                    <a:pt x="26" y="40"/>
                    <a:pt x="0" y="66"/>
                    <a:pt x="0" y="98"/>
                  </a:cubicBezTo>
                  <a:cubicBezTo>
                    <a:pt x="0" y="104"/>
                    <a:pt x="1" y="109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3" y="118"/>
                    <a:pt x="4" y="121"/>
                    <a:pt x="6" y="124"/>
                  </a:cubicBezTo>
                  <a:cubicBezTo>
                    <a:pt x="17" y="150"/>
                    <a:pt x="26" y="168"/>
                    <a:pt x="26" y="190"/>
                  </a:cubicBezTo>
                  <a:cubicBezTo>
                    <a:pt x="26" y="202"/>
                    <a:pt x="26" y="202"/>
                    <a:pt x="26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77"/>
                    <a:pt x="74" y="150"/>
                    <a:pt x="128" y="149"/>
                  </a:cubicBezTo>
                  <a:cubicBezTo>
                    <a:pt x="129" y="149"/>
                    <a:pt x="129" y="149"/>
                    <a:pt x="130" y="149"/>
                  </a:cubicBezTo>
                  <a:cubicBezTo>
                    <a:pt x="144" y="149"/>
                    <a:pt x="157" y="145"/>
                    <a:pt x="169" y="138"/>
                  </a:cubicBezTo>
                  <a:cubicBezTo>
                    <a:pt x="177" y="157"/>
                    <a:pt x="183" y="172"/>
                    <a:pt x="183" y="190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19" y="193"/>
                    <a:pt x="219" y="193"/>
                    <a:pt x="219" y="193"/>
                  </a:cubicBezTo>
                  <a:cubicBezTo>
                    <a:pt x="219" y="177"/>
                    <a:pt x="231" y="150"/>
                    <a:pt x="285" y="149"/>
                  </a:cubicBezTo>
                  <a:cubicBezTo>
                    <a:pt x="285" y="149"/>
                    <a:pt x="286" y="149"/>
                    <a:pt x="286" y="149"/>
                  </a:cubicBezTo>
                  <a:cubicBezTo>
                    <a:pt x="328" y="149"/>
                    <a:pt x="361" y="116"/>
                    <a:pt x="361" y="74"/>
                  </a:cubicBezTo>
                  <a:cubicBezTo>
                    <a:pt x="361" y="33"/>
                    <a:pt x="328" y="0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8" name="Freeform 19"/>
          <p:cNvSpPr>
            <a:spLocks noEditPoints="1"/>
          </p:cNvSpPr>
          <p:nvPr userDrawn="1"/>
        </p:nvSpPr>
        <p:spPr bwMode="auto">
          <a:xfrm>
            <a:off x="1544024" y="7157543"/>
            <a:ext cx="478965" cy="493662"/>
          </a:xfrm>
          <a:custGeom>
            <a:avLst/>
            <a:gdLst>
              <a:gd name="T0" fmla="*/ 194 w 389"/>
              <a:gd name="T1" fmla="*/ 69 h 401"/>
              <a:gd name="T2" fmla="*/ 175 w 389"/>
              <a:gd name="T3" fmla="*/ 19 h 401"/>
              <a:gd name="T4" fmla="*/ 213 w 389"/>
              <a:gd name="T5" fmla="*/ 19 h 401"/>
              <a:gd name="T6" fmla="*/ 232 w 389"/>
              <a:gd name="T7" fmla="*/ 351 h 401"/>
              <a:gd name="T8" fmla="*/ 207 w 389"/>
              <a:gd name="T9" fmla="*/ 401 h 401"/>
              <a:gd name="T10" fmla="*/ 156 w 389"/>
              <a:gd name="T11" fmla="*/ 376 h 401"/>
              <a:gd name="T12" fmla="*/ 232 w 389"/>
              <a:gd name="T13" fmla="*/ 351 h 401"/>
              <a:gd name="T14" fmla="*/ 156 w 389"/>
              <a:gd name="T15" fmla="*/ 314 h 401"/>
              <a:gd name="T16" fmla="*/ 94 w 389"/>
              <a:gd name="T17" fmla="*/ 194 h 401"/>
              <a:gd name="T18" fmla="*/ 295 w 389"/>
              <a:gd name="T19" fmla="*/ 194 h 401"/>
              <a:gd name="T20" fmla="*/ 232 w 389"/>
              <a:gd name="T21" fmla="*/ 314 h 401"/>
              <a:gd name="T22" fmla="*/ 156 w 389"/>
              <a:gd name="T23" fmla="*/ 326 h 401"/>
              <a:gd name="T24" fmla="*/ 332 w 389"/>
              <a:gd name="T25" fmla="*/ 83 h 401"/>
              <a:gd name="T26" fmla="*/ 305 w 389"/>
              <a:gd name="T27" fmla="*/ 57 h 401"/>
              <a:gd name="T28" fmla="*/ 283 w 389"/>
              <a:gd name="T29" fmla="*/ 106 h 401"/>
              <a:gd name="T30" fmla="*/ 338 w 389"/>
              <a:gd name="T31" fmla="*/ 213 h 401"/>
              <a:gd name="T32" fmla="*/ 338 w 389"/>
              <a:gd name="T33" fmla="*/ 176 h 401"/>
              <a:gd name="T34" fmla="*/ 389 w 389"/>
              <a:gd name="T35" fmla="*/ 194 h 401"/>
              <a:gd name="T36" fmla="*/ 338 w 389"/>
              <a:gd name="T37" fmla="*/ 213 h 401"/>
              <a:gd name="T38" fmla="*/ 305 w 389"/>
              <a:gd name="T39" fmla="*/ 332 h 401"/>
              <a:gd name="T40" fmla="*/ 332 w 389"/>
              <a:gd name="T41" fmla="*/ 305 h 401"/>
              <a:gd name="T42" fmla="*/ 283 w 389"/>
              <a:gd name="T43" fmla="*/ 283 h 401"/>
              <a:gd name="T44" fmla="*/ 79 w 389"/>
              <a:gd name="T45" fmla="*/ 283 h 401"/>
              <a:gd name="T46" fmla="*/ 57 w 389"/>
              <a:gd name="T47" fmla="*/ 332 h 401"/>
              <a:gd name="T48" fmla="*/ 105 w 389"/>
              <a:gd name="T49" fmla="*/ 310 h 401"/>
              <a:gd name="T50" fmla="*/ 79 w 389"/>
              <a:gd name="T51" fmla="*/ 283 h 401"/>
              <a:gd name="T52" fmla="*/ 69 w 389"/>
              <a:gd name="T53" fmla="*/ 194 h 401"/>
              <a:gd name="T54" fmla="*/ 18 w 389"/>
              <a:gd name="T55" fmla="*/ 213 h 401"/>
              <a:gd name="T56" fmla="*/ 18 w 389"/>
              <a:gd name="T57" fmla="*/ 176 h 401"/>
              <a:gd name="T58" fmla="*/ 105 w 389"/>
              <a:gd name="T59" fmla="*/ 79 h 401"/>
              <a:gd name="T60" fmla="*/ 57 w 389"/>
              <a:gd name="T61" fmla="*/ 57 h 401"/>
              <a:gd name="T62" fmla="*/ 79 w 389"/>
              <a:gd name="T63" fmla="*/ 106 h 401"/>
              <a:gd name="T64" fmla="*/ 105 w 389"/>
              <a:gd name="T65" fmla="*/ 7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9" h="401">
                <a:moveTo>
                  <a:pt x="213" y="50"/>
                </a:moveTo>
                <a:cubicBezTo>
                  <a:pt x="213" y="60"/>
                  <a:pt x="205" y="69"/>
                  <a:pt x="194" y="69"/>
                </a:cubicBezTo>
                <a:cubicBezTo>
                  <a:pt x="184" y="69"/>
                  <a:pt x="175" y="60"/>
                  <a:pt x="175" y="50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75" y="8"/>
                  <a:pt x="184" y="0"/>
                  <a:pt x="194" y="0"/>
                </a:cubicBezTo>
                <a:cubicBezTo>
                  <a:pt x="205" y="0"/>
                  <a:pt x="213" y="8"/>
                  <a:pt x="213" y="19"/>
                </a:cubicBezTo>
                <a:cubicBezTo>
                  <a:pt x="213" y="50"/>
                  <a:pt x="213" y="50"/>
                  <a:pt x="213" y="50"/>
                </a:cubicBezTo>
                <a:close/>
                <a:moveTo>
                  <a:pt x="232" y="351"/>
                </a:moveTo>
                <a:cubicBezTo>
                  <a:pt x="232" y="376"/>
                  <a:pt x="232" y="376"/>
                  <a:pt x="232" y="376"/>
                </a:cubicBezTo>
                <a:cubicBezTo>
                  <a:pt x="232" y="390"/>
                  <a:pt x="220" y="401"/>
                  <a:pt x="207" y="401"/>
                </a:cubicBezTo>
                <a:cubicBezTo>
                  <a:pt x="182" y="401"/>
                  <a:pt x="182" y="401"/>
                  <a:pt x="182" y="401"/>
                </a:cubicBezTo>
                <a:cubicBezTo>
                  <a:pt x="168" y="401"/>
                  <a:pt x="156" y="390"/>
                  <a:pt x="156" y="376"/>
                </a:cubicBezTo>
                <a:cubicBezTo>
                  <a:pt x="156" y="351"/>
                  <a:pt x="156" y="351"/>
                  <a:pt x="156" y="351"/>
                </a:cubicBezTo>
                <a:cubicBezTo>
                  <a:pt x="232" y="351"/>
                  <a:pt x="232" y="351"/>
                  <a:pt x="232" y="351"/>
                </a:cubicBezTo>
                <a:close/>
                <a:moveTo>
                  <a:pt x="156" y="326"/>
                </a:moveTo>
                <a:cubicBezTo>
                  <a:pt x="156" y="314"/>
                  <a:pt x="156" y="314"/>
                  <a:pt x="156" y="314"/>
                </a:cubicBezTo>
                <a:cubicBezTo>
                  <a:pt x="156" y="285"/>
                  <a:pt x="126" y="272"/>
                  <a:pt x="112" y="252"/>
                </a:cubicBezTo>
                <a:cubicBezTo>
                  <a:pt x="100" y="235"/>
                  <a:pt x="94" y="215"/>
                  <a:pt x="94" y="194"/>
                </a:cubicBezTo>
                <a:cubicBezTo>
                  <a:pt x="94" y="139"/>
                  <a:pt x="139" y="94"/>
                  <a:pt x="194" y="94"/>
                </a:cubicBezTo>
                <a:cubicBezTo>
                  <a:pt x="250" y="94"/>
                  <a:pt x="295" y="139"/>
                  <a:pt x="295" y="194"/>
                </a:cubicBezTo>
                <a:cubicBezTo>
                  <a:pt x="295" y="215"/>
                  <a:pt x="288" y="235"/>
                  <a:pt x="277" y="252"/>
                </a:cubicBezTo>
                <a:cubicBezTo>
                  <a:pt x="262" y="272"/>
                  <a:pt x="232" y="285"/>
                  <a:pt x="232" y="314"/>
                </a:cubicBezTo>
                <a:cubicBezTo>
                  <a:pt x="232" y="326"/>
                  <a:pt x="232" y="326"/>
                  <a:pt x="232" y="326"/>
                </a:cubicBezTo>
                <a:cubicBezTo>
                  <a:pt x="156" y="326"/>
                  <a:pt x="156" y="326"/>
                  <a:pt x="156" y="326"/>
                </a:cubicBezTo>
                <a:close/>
                <a:moveTo>
                  <a:pt x="309" y="106"/>
                </a:moveTo>
                <a:cubicBezTo>
                  <a:pt x="332" y="83"/>
                  <a:pt x="332" y="83"/>
                  <a:pt x="332" y="83"/>
                </a:cubicBezTo>
                <a:cubicBezTo>
                  <a:pt x="339" y="76"/>
                  <a:pt x="339" y="64"/>
                  <a:pt x="332" y="57"/>
                </a:cubicBezTo>
                <a:cubicBezTo>
                  <a:pt x="324" y="49"/>
                  <a:pt x="312" y="49"/>
                  <a:pt x="305" y="57"/>
                </a:cubicBezTo>
                <a:cubicBezTo>
                  <a:pt x="283" y="79"/>
                  <a:pt x="283" y="79"/>
                  <a:pt x="283" y="79"/>
                </a:cubicBezTo>
                <a:cubicBezTo>
                  <a:pt x="275" y="86"/>
                  <a:pt x="275" y="98"/>
                  <a:pt x="283" y="106"/>
                </a:cubicBezTo>
                <a:cubicBezTo>
                  <a:pt x="290" y="113"/>
                  <a:pt x="302" y="113"/>
                  <a:pt x="309" y="106"/>
                </a:cubicBezTo>
                <a:close/>
                <a:moveTo>
                  <a:pt x="338" y="213"/>
                </a:moveTo>
                <a:cubicBezTo>
                  <a:pt x="328" y="213"/>
                  <a:pt x="320" y="205"/>
                  <a:pt x="320" y="194"/>
                </a:cubicBezTo>
                <a:cubicBezTo>
                  <a:pt x="320" y="184"/>
                  <a:pt x="328" y="176"/>
                  <a:pt x="338" y="176"/>
                </a:cubicBezTo>
                <a:cubicBezTo>
                  <a:pt x="370" y="176"/>
                  <a:pt x="370" y="176"/>
                  <a:pt x="370" y="176"/>
                </a:cubicBezTo>
                <a:cubicBezTo>
                  <a:pt x="380" y="176"/>
                  <a:pt x="389" y="184"/>
                  <a:pt x="389" y="194"/>
                </a:cubicBezTo>
                <a:cubicBezTo>
                  <a:pt x="389" y="205"/>
                  <a:pt x="380" y="213"/>
                  <a:pt x="370" y="213"/>
                </a:cubicBezTo>
                <a:cubicBezTo>
                  <a:pt x="338" y="213"/>
                  <a:pt x="338" y="213"/>
                  <a:pt x="338" y="213"/>
                </a:cubicBezTo>
                <a:close/>
                <a:moveTo>
                  <a:pt x="283" y="310"/>
                </a:moveTo>
                <a:cubicBezTo>
                  <a:pt x="305" y="332"/>
                  <a:pt x="305" y="332"/>
                  <a:pt x="305" y="332"/>
                </a:cubicBezTo>
                <a:cubicBezTo>
                  <a:pt x="312" y="339"/>
                  <a:pt x="324" y="339"/>
                  <a:pt x="332" y="332"/>
                </a:cubicBezTo>
                <a:cubicBezTo>
                  <a:pt x="339" y="325"/>
                  <a:pt x="339" y="313"/>
                  <a:pt x="332" y="305"/>
                </a:cubicBezTo>
                <a:cubicBezTo>
                  <a:pt x="309" y="283"/>
                  <a:pt x="309" y="283"/>
                  <a:pt x="309" y="283"/>
                </a:cubicBezTo>
                <a:cubicBezTo>
                  <a:pt x="302" y="276"/>
                  <a:pt x="290" y="276"/>
                  <a:pt x="283" y="283"/>
                </a:cubicBezTo>
                <a:cubicBezTo>
                  <a:pt x="275" y="290"/>
                  <a:pt x="275" y="302"/>
                  <a:pt x="283" y="310"/>
                </a:cubicBezTo>
                <a:close/>
                <a:moveTo>
                  <a:pt x="79" y="283"/>
                </a:moveTo>
                <a:cubicBezTo>
                  <a:pt x="57" y="305"/>
                  <a:pt x="57" y="305"/>
                  <a:pt x="57" y="305"/>
                </a:cubicBezTo>
                <a:cubicBezTo>
                  <a:pt x="49" y="313"/>
                  <a:pt x="49" y="325"/>
                  <a:pt x="57" y="332"/>
                </a:cubicBezTo>
                <a:cubicBezTo>
                  <a:pt x="64" y="339"/>
                  <a:pt x="76" y="339"/>
                  <a:pt x="83" y="332"/>
                </a:cubicBezTo>
                <a:cubicBezTo>
                  <a:pt x="105" y="310"/>
                  <a:pt x="105" y="310"/>
                  <a:pt x="105" y="310"/>
                </a:cubicBezTo>
                <a:cubicBezTo>
                  <a:pt x="113" y="302"/>
                  <a:pt x="113" y="290"/>
                  <a:pt x="105" y="283"/>
                </a:cubicBezTo>
                <a:cubicBezTo>
                  <a:pt x="98" y="276"/>
                  <a:pt x="86" y="276"/>
                  <a:pt x="79" y="283"/>
                </a:cubicBezTo>
                <a:close/>
                <a:moveTo>
                  <a:pt x="50" y="176"/>
                </a:moveTo>
                <a:cubicBezTo>
                  <a:pt x="60" y="176"/>
                  <a:pt x="69" y="184"/>
                  <a:pt x="69" y="194"/>
                </a:cubicBezTo>
                <a:cubicBezTo>
                  <a:pt x="69" y="205"/>
                  <a:pt x="60" y="213"/>
                  <a:pt x="50" y="21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8" y="213"/>
                  <a:pt x="0" y="205"/>
                  <a:pt x="0" y="194"/>
                </a:cubicBezTo>
                <a:cubicBezTo>
                  <a:pt x="0" y="184"/>
                  <a:pt x="8" y="176"/>
                  <a:pt x="18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105" y="79"/>
                </a:moveTo>
                <a:cubicBezTo>
                  <a:pt x="83" y="57"/>
                  <a:pt x="83" y="57"/>
                  <a:pt x="83" y="57"/>
                </a:cubicBezTo>
                <a:cubicBezTo>
                  <a:pt x="76" y="49"/>
                  <a:pt x="64" y="49"/>
                  <a:pt x="57" y="57"/>
                </a:cubicBezTo>
                <a:cubicBezTo>
                  <a:pt x="49" y="64"/>
                  <a:pt x="49" y="76"/>
                  <a:pt x="57" y="83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86" y="113"/>
                  <a:pt x="98" y="113"/>
                  <a:pt x="105" y="106"/>
                </a:cubicBezTo>
                <a:cubicBezTo>
                  <a:pt x="113" y="98"/>
                  <a:pt x="113" y="86"/>
                  <a:pt x="105" y="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95" name="Group 394"/>
          <p:cNvGrpSpPr/>
          <p:nvPr userDrawn="1"/>
        </p:nvGrpSpPr>
        <p:grpSpPr>
          <a:xfrm>
            <a:off x="1549273" y="5995070"/>
            <a:ext cx="468467" cy="427972"/>
            <a:chOff x="2843213" y="2803525"/>
            <a:chExt cx="936624" cy="855663"/>
          </a:xfrm>
          <a:solidFill>
            <a:schemeClr val="accent2"/>
          </a:solidFill>
        </p:grpSpPr>
        <p:sp>
          <p:nvSpPr>
            <p:cNvPr id="396" name="Freeform 32"/>
            <p:cNvSpPr>
              <a:spLocks/>
            </p:cNvSpPr>
            <p:nvPr/>
          </p:nvSpPr>
          <p:spPr bwMode="auto">
            <a:xfrm>
              <a:off x="3335338" y="2921000"/>
              <a:ext cx="273050" cy="168275"/>
            </a:xfrm>
            <a:custGeom>
              <a:avLst/>
              <a:gdLst>
                <a:gd name="T0" fmla="*/ 123 w 138"/>
                <a:gd name="T1" fmla="*/ 13 h 85"/>
                <a:gd name="T2" fmla="*/ 106 w 138"/>
                <a:gd name="T3" fmla="*/ 0 h 85"/>
                <a:gd name="T4" fmla="*/ 0 w 138"/>
                <a:gd name="T5" fmla="*/ 0 h 85"/>
                <a:gd name="T6" fmla="*/ 0 w 138"/>
                <a:gd name="T7" fmla="*/ 85 h 85"/>
                <a:gd name="T8" fmla="*/ 138 w 138"/>
                <a:gd name="T9" fmla="*/ 85 h 85"/>
                <a:gd name="T10" fmla="*/ 123 w 138"/>
                <a:gd name="T11" fmla="*/ 1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85">
                  <a:moveTo>
                    <a:pt x="123" y="13"/>
                  </a:moveTo>
                  <a:cubicBezTo>
                    <a:pt x="121" y="6"/>
                    <a:pt x="113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38" y="85"/>
                    <a:pt x="138" y="85"/>
                    <a:pt x="138" y="85"/>
                  </a:cubicBezTo>
                  <a:lnTo>
                    <a:pt x="12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7" name="Freeform 33"/>
            <p:cNvSpPr>
              <a:spLocks/>
            </p:cNvSpPr>
            <p:nvPr/>
          </p:nvSpPr>
          <p:spPr bwMode="auto">
            <a:xfrm>
              <a:off x="3013075" y="2921000"/>
              <a:ext cx="274637" cy="168275"/>
            </a:xfrm>
            <a:custGeom>
              <a:avLst/>
              <a:gdLst>
                <a:gd name="T0" fmla="*/ 15 w 138"/>
                <a:gd name="T1" fmla="*/ 13 h 85"/>
                <a:gd name="T2" fmla="*/ 0 w 138"/>
                <a:gd name="T3" fmla="*/ 85 h 85"/>
                <a:gd name="T4" fmla="*/ 138 w 138"/>
                <a:gd name="T5" fmla="*/ 85 h 85"/>
                <a:gd name="T6" fmla="*/ 138 w 138"/>
                <a:gd name="T7" fmla="*/ 0 h 85"/>
                <a:gd name="T8" fmla="*/ 32 w 138"/>
                <a:gd name="T9" fmla="*/ 0 h 85"/>
                <a:gd name="T10" fmla="*/ 15 w 138"/>
                <a:gd name="T11" fmla="*/ 1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85">
                  <a:moveTo>
                    <a:pt x="15" y="1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5" y="0"/>
                    <a:pt x="17" y="6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8" name="Freeform 34"/>
            <p:cNvSpPr>
              <a:spLocks/>
            </p:cNvSpPr>
            <p:nvPr/>
          </p:nvSpPr>
          <p:spPr bwMode="auto">
            <a:xfrm>
              <a:off x="2971800" y="3136900"/>
              <a:ext cx="315912" cy="168275"/>
            </a:xfrm>
            <a:custGeom>
              <a:avLst/>
              <a:gdLst>
                <a:gd name="T0" fmla="*/ 1 w 159"/>
                <a:gd name="T1" fmla="*/ 77 h 85"/>
                <a:gd name="T2" fmla="*/ 2 w 159"/>
                <a:gd name="T3" fmla="*/ 83 h 85"/>
                <a:gd name="T4" fmla="*/ 8 w 159"/>
                <a:gd name="T5" fmla="*/ 85 h 85"/>
                <a:gd name="T6" fmla="*/ 159 w 159"/>
                <a:gd name="T7" fmla="*/ 85 h 85"/>
                <a:gd name="T8" fmla="*/ 159 w 159"/>
                <a:gd name="T9" fmla="*/ 0 h 85"/>
                <a:gd name="T10" fmla="*/ 17 w 159"/>
                <a:gd name="T11" fmla="*/ 0 h 85"/>
                <a:gd name="T12" fmla="*/ 1 w 159"/>
                <a:gd name="T13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85">
                  <a:moveTo>
                    <a:pt x="1" y="77"/>
                  </a:moveTo>
                  <a:cubicBezTo>
                    <a:pt x="0" y="79"/>
                    <a:pt x="0" y="81"/>
                    <a:pt x="2" y="83"/>
                  </a:cubicBezTo>
                  <a:cubicBezTo>
                    <a:pt x="3" y="85"/>
                    <a:pt x="5" y="85"/>
                    <a:pt x="8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9" name="Freeform 35"/>
            <p:cNvSpPr>
              <a:spLocks/>
            </p:cNvSpPr>
            <p:nvPr/>
          </p:nvSpPr>
          <p:spPr bwMode="auto">
            <a:xfrm>
              <a:off x="3335338" y="3136900"/>
              <a:ext cx="314325" cy="168275"/>
            </a:xfrm>
            <a:custGeom>
              <a:avLst/>
              <a:gdLst>
                <a:gd name="T0" fmla="*/ 142 w 159"/>
                <a:gd name="T1" fmla="*/ 0 h 85"/>
                <a:gd name="T2" fmla="*/ 0 w 159"/>
                <a:gd name="T3" fmla="*/ 0 h 85"/>
                <a:gd name="T4" fmla="*/ 0 w 159"/>
                <a:gd name="T5" fmla="*/ 85 h 85"/>
                <a:gd name="T6" fmla="*/ 151 w 159"/>
                <a:gd name="T7" fmla="*/ 85 h 85"/>
                <a:gd name="T8" fmla="*/ 157 w 159"/>
                <a:gd name="T9" fmla="*/ 83 h 85"/>
                <a:gd name="T10" fmla="*/ 158 w 159"/>
                <a:gd name="T11" fmla="*/ 77 h 85"/>
                <a:gd name="T12" fmla="*/ 142 w 15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85">
                  <a:moveTo>
                    <a:pt x="1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4" y="85"/>
                    <a:pt x="156" y="85"/>
                    <a:pt x="157" y="83"/>
                  </a:cubicBezTo>
                  <a:cubicBezTo>
                    <a:pt x="159" y="81"/>
                    <a:pt x="159" y="79"/>
                    <a:pt x="158" y="77"/>
                  </a:cubicBezTo>
                  <a:lnTo>
                    <a:pt x="1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0" name="Freeform 36"/>
            <p:cNvSpPr>
              <a:spLocks noEditPoints="1"/>
            </p:cNvSpPr>
            <p:nvPr/>
          </p:nvSpPr>
          <p:spPr bwMode="auto">
            <a:xfrm>
              <a:off x="2843213" y="2803525"/>
              <a:ext cx="936624" cy="617538"/>
            </a:xfrm>
            <a:custGeom>
              <a:avLst/>
              <a:gdLst>
                <a:gd name="T0" fmla="*/ 469 w 472"/>
                <a:gd name="T1" fmla="*/ 256 h 312"/>
                <a:gd name="T2" fmla="*/ 426 w 472"/>
                <a:gd name="T3" fmla="*/ 48 h 312"/>
                <a:gd name="T4" fmla="*/ 366 w 472"/>
                <a:gd name="T5" fmla="*/ 0 h 312"/>
                <a:gd name="T6" fmla="*/ 106 w 472"/>
                <a:gd name="T7" fmla="*/ 0 h 312"/>
                <a:gd name="T8" fmla="*/ 46 w 472"/>
                <a:gd name="T9" fmla="*/ 48 h 312"/>
                <a:gd name="T10" fmla="*/ 3 w 472"/>
                <a:gd name="T11" fmla="*/ 256 h 312"/>
                <a:gd name="T12" fmla="*/ 12 w 472"/>
                <a:gd name="T13" fmla="*/ 296 h 312"/>
                <a:gd name="T14" fmla="*/ 48 w 472"/>
                <a:gd name="T15" fmla="*/ 312 h 312"/>
                <a:gd name="T16" fmla="*/ 424 w 472"/>
                <a:gd name="T17" fmla="*/ 312 h 312"/>
                <a:gd name="T18" fmla="*/ 460 w 472"/>
                <a:gd name="T19" fmla="*/ 296 h 312"/>
                <a:gd name="T20" fmla="*/ 469 w 472"/>
                <a:gd name="T21" fmla="*/ 256 h 312"/>
                <a:gd name="T22" fmla="*/ 424 w 472"/>
                <a:gd name="T23" fmla="*/ 266 h 312"/>
                <a:gd name="T24" fmla="*/ 399 w 472"/>
                <a:gd name="T25" fmla="*/ 277 h 312"/>
                <a:gd name="T26" fmla="*/ 73 w 472"/>
                <a:gd name="T27" fmla="*/ 277 h 312"/>
                <a:gd name="T28" fmla="*/ 48 w 472"/>
                <a:gd name="T29" fmla="*/ 266 h 312"/>
                <a:gd name="T30" fmla="*/ 43 w 472"/>
                <a:gd name="T31" fmla="*/ 240 h 312"/>
                <a:gd name="T32" fmla="*/ 78 w 472"/>
                <a:gd name="T33" fmla="*/ 68 h 312"/>
                <a:gd name="T34" fmla="*/ 118 w 472"/>
                <a:gd name="T35" fmla="*/ 35 h 312"/>
                <a:gd name="T36" fmla="*/ 354 w 472"/>
                <a:gd name="T37" fmla="*/ 35 h 312"/>
                <a:gd name="T38" fmla="*/ 394 w 472"/>
                <a:gd name="T39" fmla="*/ 68 h 312"/>
                <a:gd name="T40" fmla="*/ 429 w 472"/>
                <a:gd name="T41" fmla="*/ 240 h 312"/>
                <a:gd name="T42" fmla="*/ 424 w 472"/>
                <a:gd name="T43" fmla="*/ 26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312">
                  <a:moveTo>
                    <a:pt x="469" y="256"/>
                  </a:moveTo>
                  <a:cubicBezTo>
                    <a:pt x="426" y="48"/>
                    <a:pt x="426" y="48"/>
                    <a:pt x="426" y="48"/>
                  </a:cubicBezTo>
                  <a:cubicBezTo>
                    <a:pt x="420" y="21"/>
                    <a:pt x="394" y="0"/>
                    <a:pt x="36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78" y="0"/>
                    <a:pt x="52" y="21"/>
                    <a:pt x="46" y="48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0" y="271"/>
                    <a:pt x="3" y="285"/>
                    <a:pt x="12" y="296"/>
                  </a:cubicBezTo>
                  <a:cubicBezTo>
                    <a:pt x="21" y="306"/>
                    <a:pt x="34" y="312"/>
                    <a:pt x="48" y="312"/>
                  </a:cubicBezTo>
                  <a:cubicBezTo>
                    <a:pt x="424" y="312"/>
                    <a:pt x="424" y="312"/>
                    <a:pt x="424" y="312"/>
                  </a:cubicBezTo>
                  <a:cubicBezTo>
                    <a:pt x="438" y="312"/>
                    <a:pt x="451" y="306"/>
                    <a:pt x="460" y="296"/>
                  </a:cubicBezTo>
                  <a:cubicBezTo>
                    <a:pt x="469" y="285"/>
                    <a:pt x="472" y="271"/>
                    <a:pt x="469" y="256"/>
                  </a:cubicBezTo>
                  <a:close/>
                  <a:moveTo>
                    <a:pt x="424" y="266"/>
                  </a:moveTo>
                  <a:cubicBezTo>
                    <a:pt x="418" y="273"/>
                    <a:pt x="409" y="277"/>
                    <a:pt x="399" y="277"/>
                  </a:cubicBezTo>
                  <a:cubicBezTo>
                    <a:pt x="73" y="277"/>
                    <a:pt x="73" y="277"/>
                    <a:pt x="73" y="277"/>
                  </a:cubicBezTo>
                  <a:cubicBezTo>
                    <a:pt x="63" y="277"/>
                    <a:pt x="54" y="273"/>
                    <a:pt x="48" y="266"/>
                  </a:cubicBezTo>
                  <a:cubicBezTo>
                    <a:pt x="43" y="259"/>
                    <a:pt x="41" y="249"/>
                    <a:pt x="43" y="240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2" y="49"/>
                    <a:pt x="100" y="35"/>
                    <a:pt x="118" y="35"/>
                  </a:cubicBezTo>
                  <a:cubicBezTo>
                    <a:pt x="354" y="35"/>
                    <a:pt x="354" y="35"/>
                    <a:pt x="354" y="35"/>
                  </a:cubicBezTo>
                  <a:cubicBezTo>
                    <a:pt x="372" y="35"/>
                    <a:pt x="390" y="49"/>
                    <a:pt x="394" y="68"/>
                  </a:cubicBezTo>
                  <a:cubicBezTo>
                    <a:pt x="429" y="240"/>
                    <a:pt x="429" y="240"/>
                    <a:pt x="429" y="240"/>
                  </a:cubicBezTo>
                  <a:cubicBezTo>
                    <a:pt x="431" y="249"/>
                    <a:pt x="429" y="259"/>
                    <a:pt x="424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1" name="Freeform 37"/>
            <p:cNvSpPr>
              <a:spLocks/>
            </p:cNvSpPr>
            <p:nvPr/>
          </p:nvSpPr>
          <p:spPr bwMode="auto">
            <a:xfrm>
              <a:off x="3076575" y="3468688"/>
              <a:ext cx="468312" cy="190500"/>
            </a:xfrm>
            <a:custGeom>
              <a:avLst/>
              <a:gdLst>
                <a:gd name="T0" fmla="*/ 200 w 236"/>
                <a:gd name="T1" fmla="*/ 48 h 96"/>
                <a:gd name="T2" fmla="*/ 142 w 236"/>
                <a:gd name="T3" fmla="*/ 48 h 96"/>
                <a:gd name="T4" fmla="*/ 142 w 236"/>
                <a:gd name="T5" fmla="*/ 0 h 96"/>
                <a:gd name="T6" fmla="*/ 94 w 236"/>
                <a:gd name="T7" fmla="*/ 0 h 96"/>
                <a:gd name="T8" fmla="*/ 94 w 236"/>
                <a:gd name="T9" fmla="*/ 48 h 96"/>
                <a:gd name="T10" fmla="*/ 36 w 236"/>
                <a:gd name="T11" fmla="*/ 48 h 96"/>
                <a:gd name="T12" fmla="*/ 0 w 236"/>
                <a:gd name="T13" fmla="*/ 71 h 96"/>
                <a:gd name="T14" fmla="*/ 0 w 236"/>
                <a:gd name="T15" fmla="*/ 96 h 96"/>
                <a:gd name="T16" fmla="*/ 236 w 236"/>
                <a:gd name="T17" fmla="*/ 96 h 96"/>
                <a:gd name="T18" fmla="*/ 236 w 236"/>
                <a:gd name="T19" fmla="*/ 71 h 96"/>
                <a:gd name="T20" fmla="*/ 200 w 236"/>
                <a:gd name="T21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96">
                  <a:moveTo>
                    <a:pt x="200" y="48"/>
                  </a:moveTo>
                  <a:cubicBezTo>
                    <a:pt x="142" y="48"/>
                    <a:pt x="142" y="48"/>
                    <a:pt x="142" y="4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16" y="48"/>
                    <a:pt x="0" y="58"/>
                    <a:pt x="0" y="7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36" y="96"/>
                    <a:pt x="236" y="96"/>
                    <a:pt x="236" y="9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36" y="58"/>
                    <a:pt x="220" y="48"/>
                    <a:pt x="20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78" name="Group 277"/>
          <p:cNvGrpSpPr/>
          <p:nvPr userDrawn="1"/>
        </p:nvGrpSpPr>
        <p:grpSpPr>
          <a:xfrm>
            <a:off x="2539676" y="3517825"/>
            <a:ext cx="449578" cy="340808"/>
            <a:chOff x="8199438" y="1474788"/>
            <a:chExt cx="590550" cy="447675"/>
          </a:xfrm>
          <a:solidFill>
            <a:schemeClr val="tx2"/>
          </a:solidFill>
        </p:grpSpPr>
        <p:sp>
          <p:nvSpPr>
            <p:cNvPr id="279" name="Freeform 17"/>
            <p:cNvSpPr>
              <a:spLocks noEditPoints="1"/>
            </p:cNvSpPr>
            <p:nvPr/>
          </p:nvSpPr>
          <p:spPr bwMode="auto">
            <a:xfrm>
              <a:off x="8199438" y="1530350"/>
              <a:ext cx="590550" cy="322263"/>
            </a:xfrm>
            <a:custGeom>
              <a:avLst/>
              <a:gdLst>
                <a:gd name="T0" fmla="*/ 242 w 260"/>
                <a:gd name="T1" fmla="*/ 74 h 142"/>
                <a:gd name="T2" fmla="*/ 238 w 260"/>
                <a:gd name="T3" fmla="*/ 73 h 142"/>
                <a:gd name="T4" fmla="*/ 209 w 260"/>
                <a:gd name="T5" fmla="*/ 31 h 142"/>
                <a:gd name="T6" fmla="*/ 149 w 260"/>
                <a:gd name="T7" fmla="*/ 0 h 142"/>
                <a:gd name="T8" fmla="*/ 38 w 260"/>
                <a:gd name="T9" fmla="*/ 0 h 142"/>
                <a:gd name="T10" fmla="*/ 0 w 260"/>
                <a:gd name="T11" fmla="*/ 38 h 142"/>
                <a:gd name="T12" fmla="*/ 0 w 260"/>
                <a:gd name="T13" fmla="*/ 123 h 142"/>
                <a:gd name="T14" fmla="*/ 19 w 260"/>
                <a:gd name="T15" fmla="*/ 142 h 142"/>
                <a:gd name="T16" fmla="*/ 30 w 260"/>
                <a:gd name="T17" fmla="*/ 142 h 142"/>
                <a:gd name="T18" fmla="*/ 69 w 260"/>
                <a:gd name="T19" fmla="*/ 104 h 142"/>
                <a:gd name="T20" fmla="*/ 107 w 260"/>
                <a:gd name="T21" fmla="*/ 142 h 142"/>
                <a:gd name="T22" fmla="*/ 153 w 260"/>
                <a:gd name="T23" fmla="*/ 142 h 142"/>
                <a:gd name="T24" fmla="*/ 191 w 260"/>
                <a:gd name="T25" fmla="*/ 104 h 142"/>
                <a:gd name="T26" fmla="*/ 230 w 260"/>
                <a:gd name="T27" fmla="*/ 142 h 142"/>
                <a:gd name="T28" fmla="*/ 241 w 260"/>
                <a:gd name="T29" fmla="*/ 142 h 142"/>
                <a:gd name="T30" fmla="*/ 260 w 260"/>
                <a:gd name="T31" fmla="*/ 123 h 142"/>
                <a:gd name="T32" fmla="*/ 260 w 260"/>
                <a:gd name="T33" fmla="*/ 100 h 142"/>
                <a:gd name="T34" fmla="*/ 242 w 260"/>
                <a:gd name="T35" fmla="*/ 74 h 142"/>
                <a:gd name="T36" fmla="*/ 107 w 260"/>
                <a:gd name="T37" fmla="*/ 61 h 142"/>
                <a:gd name="T38" fmla="*/ 88 w 260"/>
                <a:gd name="T39" fmla="*/ 61 h 142"/>
                <a:gd name="T40" fmla="*/ 88 w 260"/>
                <a:gd name="T41" fmla="*/ 81 h 142"/>
                <a:gd name="T42" fmla="*/ 68 w 260"/>
                <a:gd name="T43" fmla="*/ 81 h 142"/>
                <a:gd name="T44" fmla="*/ 68 w 260"/>
                <a:gd name="T45" fmla="*/ 61 h 142"/>
                <a:gd name="T46" fmla="*/ 49 w 260"/>
                <a:gd name="T47" fmla="*/ 61 h 142"/>
                <a:gd name="T48" fmla="*/ 49 w 260"/>
                <a:gd name="T49" fmla="*/ 42 h 142"/>
                <a:gd name="T50" fmla="*/ 68 w 260"/>
                <a:gd name="T51" fmla="*/ 42 h 142"/>
                <a:gd name="T52" fmla="*/ 68 w 260"/>
                <a:gd name="T53" fmla="*/ 23 h 142"/>
                <a:gd name="T54" fmla="*/ 88 w 260"/>
                <a:gd name="T55" fmla="*/ 23 h 142"/>
                <a:gd name="T56" fmla="*/ 88 w 260"/>
                <a:gd name="T57" fmla="*/ 42 h 142"/>
                <a:gd name="T58" fmla="*/ 107 w 260"/>
                <a:gd name="T59" fmla="*/ 42 h 142"/>
                <a:gd name="T60" fmla="*/ 107 w 260"/>
                <a:gd name="T61" fmla="*/ 61 h 142"/>
                <a:gd name="T62" fmla="*/ 219 w 260"/>
                <a:gd name="T63" fmla="*/ 71 h 142"/>
                <a:gd name="T64" fmla="*/ 155 w 260"/>
                <a:gd name="T65" fmla="*/ 71 h 142"/>
                <a:gd name="T66" fmla="*/ 151 w 260"/>
                <a:gd name="T67" fmla="*/ 67 h 142"/>
                <a:gd name="T68" fmla="*/ 151 w 260"/>
                <a:gd name="T69" fmla="*/ 34 h 142"/>
                <a:gd name="T70" fmla="*/ 155 w 260"/>
                <a:gd name="T71" fmla="*/ 30 h 142"/>
                <a:gd name="T72" fmla="*/ 190 w 260"/>
                <a:gd name="T73" fmla="*/ 30 h 142"/>
                <a:gd name="T74" fmla="*/ 196 w 260"/>
                <a:gd name="T75" fmla="*/ 33 h 142"/>
                <a:gd name="T76" fmla="*/ 220 w 260"/>
                <a:gd name="T77" fmla="*/ 67 h 142"/>
                <a:gd name="T78" fmla="*/ 219 w 260"/>
                <a:gd name="T79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0" h="142">
                  <a:moveTo>
                    <a:pt x="242" y="74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7" y="72"/>
                    <a:pt x="209" y="31"/>
                    <a:pt x="209" y="31"/>
                  </a:cubicBezTo>
                  <a:cubicBezTo>
                    <a:pt x="197" y="14"/>
                    <a:pt x="170" y="0"/>
                    <a:pt x="14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4"/>
                    <a:pt x="8" y="142"/>
                    <a:pt x="19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21"/>
                    <a:pt x="47" y="104"/>
                    <a:pt x="69" y="104"/>
                  </a:cubicBezTo>
                  <a:cubicBezTo>
                    <a:pt x="90" y="104"/>
                    <a:pt x="107" y="121"/>
                    <a:pt x="107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21"/>
                    <a:pt x="170" y="104"/>
                    <a:pt x="191" y="104"/>
                  </a:cubicBezTo>
                  <a:cubicBezTo>
                    <a:pt x="213" y="104"/>
                    <a:pt x="230" y="121"/>
                    <a:pt x="230" y="142"/>
                  </a:cubicBezTo>
                  <a:cubicBezTo>
                    <a:pt x="241" y="142"/>
                    <a:pt x="241" y="142"/>
                    <a:pt x="241" y="142"/>
                  </a:cubicBezTo>
                  <a:cubicBezTo>
                    <a:pt x="252" y="142"/>
                    <a:pt x="260" y="134"/>
                    <a:pt x="260" y="123"/>
                  </a:cubicBezTo>
                  <a:cubicBezTo>
                    <a:pt x="260" y="100"/>
                    <a:pt x="260" y="100"/>
                    <a:pt x="260" y="100"/>
                  </a:cubicBezTo>
                  <a:cubicBezTo>
                    <a:pt x="260" y="89"/>
                    <a:pt x="252" y="78"/>
                    <a:pt x="242" y="74"/>
                  </a:cubicBezTo>
                  <a:close/>
                  <a:moveTo>
                    <a:pt x="107" y="61"/>
                  </a:moveTo>
                  <a:cubicBezTo>
                    <a:pt x="88" y="61"/>
                    <a:pt x="88" y="61"/>
                    <a:pt x="88" y="61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107" y="42"/>
                    <a:pt x="107" y="42"/>
                    <a:pt x="107" y="42"/>
                  </a:cubicBezTo>
                  <a:lnTo>
                    <a:pt x="107" y="61"/>
                  </a:lnTo>
                  <a:close/>
                  <a:moveTo>
                    <a:pt x="219" y="71"/>
                  </a:moveTo>
                  <a:cubicBezTo>
                    <a:pt x="155" y="71"/>
                    <a:pt x="155" y="71"/>
                    <a:pt x="155" y="71"/>
                  </a:cubicBezTo>
                  <a:cubicBezTo>
                    <a:pt x="153" y="71"/>
                    <a:pt x="151" y="69"/>
                    <a:pt x="151" y="67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2"/>
                    <a:pt x="153" y="30"/>
                    <a:pt x="155" y="30"/>
                  </a:cubicBezTo>
                  <a:cubicBezTo>
                    <a:pt x="190" y="30"/>
                    <a:pt x="190" y="30"/>
                    <a:pt x="190" y="30"/>
                  </a:cubicBezTo>
                  <a:cubicBezTo>
                    <a:pt x="193" y="30"/>
                    <a:pt x="195" y="32"/>
                    <a:pt x="196" y="33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2" y="69"/>
                    <a:pt x="221" y="71"/>
                    <a:pt x="219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0" name="Freeform 18"/>
            <p:cNvSpPr>
              <a:spLocks noEditPoints="1"/>
            </p:cNvSpPr>
            <p:nvPr/>
          </p:nvSpPr>
          <p:spPr bwMode="auto">
            <a:xfrm>
              <a:off x="8564563" y="1784350"/>
              <a:ext cx="139700" cy="138113"/>
            </a:xfrm>
            <a:custGeom>
              <a:avLst/>
              <a:gdLst>
                <a:gd name="T0" fmla="*/ 0 w 61"/>
                <a:gd name="T1" fmla="*/ 30 h 61"/>
                <a:gd name="T2" fmla="*/ 30 w 61"/>
                <a:gd name="T3" fmla="*/ 61 h 61"/>
                <a:gd name="T4" fmla="*/ 61 w 61"/>
                <a:gd name="T5" fmla="*/ 30 h 61"/>
                <a:gd name="T6" fmla="*/ 30 w 61"/>
                <a:gd name="T7" fmla="*/ 0 h 61"/>
                <a:gd name="T8" fmla="*/ 0 w 61"/>
                <a:gd name="T9" fmla="*/ 30 h 61"/>
                <a:gd name="T10" fmla="*/ 19 w 61"/>
                <a:gd name="T11" fmla="*/ 30 h 61"/>
                <a:gd name="T12" fmla="*/ 30 w 61"/>
                <a:gd name="T13" fmla="*/ 19 h 61"/>
                <a:gd name="T14" fmla="*/ 42 w 61"/>
                <a:gd name="T15" fmla="*/ 30 h 61"/>
                <a:gd name="T16" fmla="*/ 30 w 61"/>
                <a:gd name="T17" fmla="*/ 42 h 61"/>
                <a:gd name="T18" fmla="*/ 19 w 61"/>
                <a:gd name="T19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0" y="30"/>
                  </a:moveTo>
                  <a:cubicBezTo>
                    <a:pt x="0" y="47"/>
                    <a:pt x="13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lose/>
                  <a:moveTo>
                    <a:pt x="19" y="30"/>
                  </a:moveTo>
                  <a:cubicBezTo>
                    <a:pt x="19" y="24"/>
                    <a:pt x="24" y="19"/>
                    <a:pt x="30" y="19"/>
                  </a:cubicBezTo>
                  <a:cubicBezTo>
                    <a:pt x="37" y="19"/>
                    <a:pt x="42" y="24"/>
                    <a:pt x="42" y="30"/>
                  </a:cubicBezTo>
                  <a:cubicBezTo>
                    <a:pt x="42" y="37"/>
                    <a:pt x="37" y="42"/>
                    <a:pt x="30" y="42"/>
                  </a:cubicBezTo>
                  <a:cubicBezTo>
                    <a:pt x="24" y="42"/>
                    <a:pt x="19" y="37"/>
                    <a:pt x="19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1" name="Freeform 19"/>
            <p:cNvSpPr>
              <a:spLocks noEditPoints="1"/>
            </p:cNvSpPr>
            <p:nvPr/>
          </p:nvSpPr>
          <p:spPr bwMode="auto">
            <a:xfrm>
              <a:off x="8286750" y="1784350"/>
              <a:ext cx="138113" cy="138113"/>
            </a:xfrm>
            <a:custGeom>
              <a:avLst/>
              <a:gdLst>
                <a:gd name="T0" fmla="*/ 31 w 61"/>
                <a:gd name="T1" fmla="*/ 0 h 61"/>
                <a:gd name="T2" fmla="*/ 0 w 61"/>
                <a:gd name="T3" fmla="*/ 30 h 61"/>
                <a:gd name="T4" fmla="*/ 31 w 61"/>
                <a:gd name="T5" fmla="*/ 61 h 61"/>
                <a:gd name="T6" fmla="*/ 61 w 61"/>
                <a:gd name="T7" fmla="*/ 30 h 61"/>
                <a:gd name="T8" fmla="*/ 31 w 61"/>
                <a:gd name="T9" fmla="*/ 0 h 61"/>
                <a:gd name="T10" fmla="*/ 31 w 61"/>
                <a:gd name="T11" fmla="*/ 42 h 61"/>
                <a:gd name="T12" fmla="*/ 19 w 61"/>
                <a:gd name="T13" fmla="*/ 30 h 61"/>
                <a:gd name="T14" fmla="*/ 31 w 61"/>
                <a:gd name="T15" fmla="*/ 19 h 61"/>
                <a:gd name="T16" fmla="*/ 42 w 61"/>
                <a:gd name="T17" fmla="*/ 30 h 61"/>
                <a:gd name="T18" fmla="*/ 31 w 61"/>
                <a:gd name="T19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31" y="42"/>
                  </a:moveTo>
                  <a:cubicBezTo>
                    <a:pt x="24" y="42"/>
                    <a:pt x="19" y="37"/>
                    <a:pt x="19" y="30"/>
                  </a:cubicBezTo>
                  <a:cubicBezTo>
                    <a:pt x="19" y="24"/>
                    <a:pt x="24" y="19"/>
                    <a:pt x="31" y="19"/>
                  </a:cubicBezTo>
                  <a:cubicBezTo>
                    <a:pt x="37" y="19"/>
                    <a:pt x="42" y="24"/>
                    <a:pt x="42" y="30"/>
                  </a:cubicBezTo>
                  <a:cubicBezTo>
                    <a:pt x="42" y="37"/>
                    <a:pt x="37" y="42"/>
                    <a:pt x="31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82" name="Freeform 20"/>
            <p:cNvSpPr>
              <a:spLocks/>
            </p:cNvSpPr>
            <p:nvPr/>
          </p:nvSpPr>
          <p:spPr bwMode="auto">
            <a:xfrm>
              <a:off x="8437563" y="1474788"/>
              <a:ext cx="87313" cy="36513"/>
            </a:xfrm>
            <a:custGeom>
              <a:avLst/>
              <a:gdLst>
                <a:gd name="T0" fmla="*/ 19 w 38"/>
                <a:gd name="T1" fmla="*/ 0 h 16"/>
                <a:gd name="T2" fmla="*/ 0 w 38"/>
                <a:gd name="T3" fmla="*/ 16 h 16"/>
                <a:gd name="T4" fmla="*/ 38 w 38"/>
                <a:gd name="T5" fmla="*/ 16 h 16"/>
                <a:gd name="T6" fmla="*/ 19 w 3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6">
                  <a:moveTo>
                    <a:pt x="19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7"/>
                    <a:pt x="2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21" name="Freeform 79"/>
          <p:cNvSpPr>
            <a:spLocks noEditPoints="1"/>
          </p:cNvSpPr>
          <p:nvPr userDrawn="1"/>
        </p:nvSpPr>
        <p:spPr bwMode="auto">
          <a:xfrm>
            <a:off x="2554610" y="4092709"/>
            <a:ext cx="419711" cy="478678"/>
          </a:xfrm>
          <a:custGeom>
            <a:avLst/>
            <a:gdLst>
              <a:gd name="T0" fmla="*/ 67 w 198"/>
              <a:gd name="T1" fmla="*/ 1 h 226"/>
              <a:gd name="T2" fmla="*/ 62 w 198"/>
              <a:gd name="T3" fmla="*/ 1 h 226"/>
              <a:gd name="T4" fmla="*/ 61 w 198"/>
              <a:gd name="T5" fmla="*/ 2 h 226"/>
              <a:gd name="T6" fmla="*/ 9 w 198"/>
              <a:gd name="T7" fmla="*/ 46 h 226"/>
              <a:gd name="T8" fmla="*/ 0 w 198"/>
              <a:gd name="T9" fmla="*/ 51 h 226"/>
              <a:gd name="T10" fmla="*/ 5 w 198"/>
              <a:gd name="T11" fmla="*/ 80 h 226"/>
              <a:gd name="T12" fmla="*/ 41 w 198"/>
              <a:gd name="T13" fmla="*/ 75 h 226"/>
              <a:gd name="T14" fmla="*/ 59 w 198"/>
              <a:gd name="T15" fmla="*/ 74 h 226"/>
              <a:gd name="T16" fmla="*/ 59 w 198"/>
              <a:gd name="T17" fmla="*/ 190 h 226"/>
              <a:gd name="T18" fmla="*/ 21 w 198"/>
              <a:gd name="T19" fmla="*/ 196 h 226"/>
              <a:gd name="T20" fmla="*/ 21 w 198"/>
              <a:gd name="T21" fmla="*/ 206 h 226"/>
              <a:gd name="T22" fmla="*/ 9 w 198"/>
              <a:gd name="T23" fmla="*/ 211 h 226"/>
              <a:gd name="T24" fmla="*/ 15 w 198"/>
              <a:gd name="T25" fmla="*/ 226 h 226"/>
              <a:gd name="T26" fmla="*/ 153 w 198"/>
              <a:gd name="T27" fmla="*/ 221 h 226"/>
              <a:gd name="T28" fmla="*/ 148 w 198"/>
              <a:gd name="T29" fmla="*/ 206 h 226"/>
              <a:gd name="T30" fmla="*/ 142 w 198"/>
              <a:gd name="T31" fmla="*/ 205 h 226"/>
              <a:gd name="T32" fmla="*/ 136 w 198"/>
              <a:gd name="T33" fmla="*/ 190 h 226"/>
              <a:gd name="T34" fmla="*/ 109 w 198"/>
              <a:gd name="T35" fmla="*/ 75 h 226"/>
              <a:gd name="T36" fmla="*/ 109 w 198"/>
              <a:gd name="T37" fmla="*/ 74 h 226"/>
              <a:gd name="T38" fmla="*/ 129 w 198"/>
              <a:gd name="T39" fmla="*/ 75 h 226"/>
              <a:gd name="T40" fmla="*/ 133 w 198"/>
              <a:gd name="T41" fmla="*/ 119 h 226"/>
              <a:gd name="T42" fmla="*/ 143 w 198"/>
              <a:gd name="T43" fmla="*/ 143 h 226"/>
              <a:gd name="T44" fmla="*/ 143 w 198"/>
              <a:gd name="T45" fmla="*/ 143 h 226"/>
              <a:gd name="T46" fmla="*/ 153 w 198"/>
              <a:gd name="T47" fmla="*/ 155 h 226"/>
              <a:gd name="T48" fmla="*/ 140 w 198"/>
              <a:gd name="T49" fmla="*/ 156 h 226"/>
              <a:gd name="T50" fmla="*/ 148 w 198"/>
              <a:gd name="T51" fmla="*/ 166 h 226"/>
              <a:gd name="T52" fmla="*/ 154 w 198"/>
              <a:gd name="T53" fmla="*/ 143 h 226"/>
              <a:gd name="T54" fmla="*/ 155 w 198"/>
              <a:gd name="T55" fmla="*/ 143 h 226"/>
              <a:gd name="T56" fmla="*/ 164 w 198"/>
              <a:gd name="T57" fmla="*/ 119 h 226"/>
              <a:gd name="T58" fmla="*/ 168 w 198"/>
              <a:gd name="T59" fmla="*/ 74 h 226"/>
              <a:gd name="T60" fmla="*/ 198 w 198"/>
              <a:gd name="T61" fmla="*/ 70 h 226"/>
              <a:gd name="T62" fmla="*/ 75 w 198"/>
              <a:gd name="T63" fmla="*/ 31 h 226"/>
              <a:gd name="T64" fmla="*/ 75 w 198"/>
              <a:gd name="T65" fmla="*/ 51 h 226"/>
              <a:gd name="T66" fmla="*/ 41 w 198"/>
              <a:gd name="T67" fmla="*/ 51 h 226"/>
              <a:gd name="T68" fmla="*/ 27 w 198"/>
              <a:gd name="T69" fmla="*/ 46 h 226"/>
              <a:gd name="T70" fmla="*/ 59 w 198"/>
              <a:gd name="T71" fmla="*/ 51 h 226"/>
              <a:gd name="T72" fmla="*/ 75 w 198"/>
              <a:gd name="T73" fmla="*/ 131 h 226"/>
              <a:gd name="T74" fmla="*/ 92 w 198"/>
              <a:gd name="T75" fmla="*/ 113 h 226"/>
              <a:gd name="T76" fmla="*/ 93 w 198"/>
              <a:gd name="T77" fmla="*/ 134 h 226"/>
              <a:gd name="T78" fmla="*/ 76 w 198"/>
              <a:gd name="T79" fmla="*/ 152 h 226"/>
              <a:gd name="T80" fmla="*/ 75 w 198"/>
              <a:gd name="T81" fmla="*/ 190 h 226"/>
              <a:gd name="T82" fmla="*/ 92 w 198"/>
              <a:gd name="T83" fmla="*/ 190 h 226"/>
              <a:gd name="T84" fmla="*/ 93 w 198"/>
              <a:gd name="T85" fmla="*/ 92 h 226"/>
              <a:gd name="T86" fmla="*/ 93 w 198"/>
              <a:gd name="T87" fmla="*/ 75 h 226"/>
              <a:gd name="T88" fmla="*/ 110 w 198"/>
              <a:gd name="T89" fmla="*/ 51 h 226"/>
              <a:gd name="T90" fmla="*/ 143 w 198"/>
              <a:gd name="T91" fmla="*/ 51 h 226"/>
              <a:gd name="T92" fmla="*/ 154 w 198"/>
              <a:gd name="T93" fmla="*/ 114 h 226"/>
              <a:gd name="T94" fmla="*/ 137 w 198"/>
              <a:gd name="T95" fmla="*/ 75 h 226"/>
              <a:gd name="T96" fmla="*/ 160 w 198"/>
              <a:gd name="T97" fmla="*/ 74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8" h="226">
                <a:moveTo>
                  <a:pt x="195" y="64"/>
                </a:move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3" y="0"/>
                  <a:pt x="62" y="1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"/>
                  <a:pt x="61" y="2"/>
                  <a:pt x="61" y="2"/>
                </a:cubicBezTo>
                <a:cubicBezTo>
                  <a:pt x="54" y="8"/>
                  <a:pt x="54" y="8"/>
                  <a:pt x="54" y="8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2" y="46"/>
                  <a:pt x="0" y="48"/>
                  <a:pt x="0" y="51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8"/>
                  <a:pt x="2" y="80"/>
                  <a:pt x="5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8" y="80"/>
                  <a:pt x="41" y="78"/>
                  <a:pt x="41" y="75"/>
                </a:cubicBezTo>
                <a:cubicBezTo>
                  <a:pt x="41" y="74"/>
                  <a:pt x="41" y="74"/>
                  <a:pt x="41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5"/>
                  <a:pt x="59" y="75"/>
                  <a:pt x="59" y="75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3" y="190"/>
                  <a:pt x="21" y="193"/>
                  <a:pt x="21" y="196"/>
                </a:cubicBezTo>
                <a:cubicBezTo>
                  <a:pt x="21" y="205"/>
                  <a:pt x="21" y="205"/>
                  <a:pt x="21" y="205"/>
                </a:cubicBezTo>
                <a:cubicBezTo>
                  <a:pt x="21" y="205"/>
                  <a:pt x="21" y="206"/>
                  <a:pt x="21" y="206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12" y="206"/>
                  <a:pt x="9" y="208"/>
                  <a:pt x="9" y="211"/>
                </a:cubicBezTo>
                <a:cubicBezTo>
                  <a:pt x="9" y="221"/>
                  <a:pt x="9" y="221"/>
                  <a:pt x="9" y="221"/>
                </a:cubicBezTo>
                <a:cubicBezTo>
                  <a:pt x="9" y="224"/>
                  <a:pt x="12" y="226"/>
                  <a:pt x="15" y="226"/>
                </a:cubicBezTo>
                <a:cubicBezTo>
                  <a:pt x="148" y="226"/>
                  <a:pt x="148" y="226"/>
                  <a:pt x="148" y="226"/>
                </a:cubicBezTo>
                <a:cubicBezTo>
                  <a:pt x="151" y="226"/>
                  <a:pt x="153" y="224"/>
                  <a:pt x="153" y="221"/>
                </a:cubicBezTo>
                <a:cubicBezTo>
                  <a:pt x="153" y="211"/>
                  <a:pt x="153" y="211"/>
                  <a:pt x="153" y="211"/>
                </a:cubicBezTo>
                <a:cubicBezTo>
                  <a:pt x="153" y="208"/>
                  <a:pt x="151" y="206"/>
                  <a:pt x="148" y="206"/>
                </a:cubicBezTo>
                <a:cubicBezTo>
                  <a:pt x="142" y="206"/>
                  <a:pt x="142" y="206"/>
                  <a:pt x="142" y="206"/>
                </a:cubicBezTo>
                <a:cubicBezTo>
                  <a:pt x="142" y="206"/>
                  <a:pt x="142" y="205"/>
                  <a:pt x="142" y="205"/>
                </a:cubicBezTo>
                <a:cubicBezTo>
                  <a:pt x="142" y="196"/>
                  <a:pt x="142" y="196"/>
                  <a:pt x="142" y="196"/>
                </a:cubicBezTo>
                <a:cubicBezTo>
                  <a:pt x="142" y="193"/>
                  <a:pt x="139" y="190"/>
                  <a:pt x="136" y="190"/>
                </a:cubicBezTo>
                <a:cubicBezTo>
                  <a:pt x="109" y="190"/>
                  <a:pt x="109" y="190"/>
                  <a:pt x="109" y="190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29" y="74"/>
                  <a:pt x="129" y="74"/>
                  <a:pt x="129" y="74"/>
                </a:cubicBezTo>
                <a:cubicBezTo>
                  <a:pt x="129" y="75"/>
                  <a:pt x="129" y="75"/>
                  <a:pt x="129" y="75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33" y="115"/>
                  <a:pt x="133" y="117"/>
                  <a:pt x="133" y="119"/>
                </a:cubicBezTo>
                <a:cubicBezTo>
                  <a:pt x="136" y="138"/>
                  <a:pt x="136" y="138"/>
                  <a:pt x="136" y="138"/>
                </a:cubicBezTo>
                <a:cubicBezTo>
                  <a:pt x="137" y="141"/>
                  <a:pt x="140" y="143"/>
                  <a:pt x="143" y="143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4" y="144"/>
                  <a:pt x="145" y="145"/>
                  <a:pt x="146" y="146"/>
                </a:cubicBezTo>
                <a:cubicBezTo>
                  <a:pt x="148" y="149"/>
                  <a:pt x="153" y="151"/>
                  <a:pt x="153" y="155"/>
                </a:cubicBezTo>
                <a:cubicBezTo>
                  <a:pt x="153" y="157"/>
                  <a:pt x="151" y="160"/>
                  <a:pt x="148" y="160"/>
                </a:cubicBezTo>
                <a:cubicBezTo>
                  <a:pt x="144" y="160"/>
                  <a:pt x="143" y="159"/>
                  <a:pt x="140" y="156"/>
                </a:cubicBezTo>
                <a:cubicBezTo>
                  <a:pt x="139" y="154"/>
                  <a:pt x="136" y="157"/>
                  <a:pt x="138" y="160"/>
                </a:cubicBezTo>
                <a:cubicBezTo>
                  <a:pt x="141" y="166"/>
                  <a:pt x="148" y="166"/>
                  <a:pt x="148" y="166"/>
                </a:cubicBezTo>
                <a:cubicBezTo>
                  <a:pt x="156" y="166"/>
                  <a:pt x="160" y="161"/>
                  <a:pt x="160" y="155"/>
                </a:cubicBezTo>
                <a:cubicBezTo>
                  <a:pt x="160" y="149"/>
                  <a:pt x="157" y="146"/>
                  <a:pt x="154" y="143"/>
                </a:cubicBezTo>
                <a:cubicBezTo>
                  <a:pt x="154" y="143"/>
                  <a:pt x="154" y="143"/>
                  <a:pt x="154" y="143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8" y="143"/>
                  <a:pt x="161" y="141"/>
                  <a:pt x="161" y="138"/>
                </a:cubicBezTo>
                <a:cubicBezTo>
                  <a:pt x="164" y="119"/>
                  <a:pt x="164" y="119"/>
                  <a:pt x="164" y="119"/>
                </a:cubicBezTo>
                <a:cubicBezTo>
                  <a:pt x="165" y="117"/>
                  <a:pt x="164" y="115"/>
                  <a:pt x="162" y="114"/>
                </a:cubicBezTo>
                <a:cubicBezTo>
                  <a:pt x="168" y="74"/>
                  <a:pt x="168" y="74"/>
                  <a:pt x="168" y="74"/>
                </a:cubicBezTo>
                <a:cubicBezTo>
                  <a:pt x="192" y="74"/>
                  <a:pt x="192" y="74"/>
                  <a:pt x="192" y="74"/>
                </a:cubicBezTo>
                <a:cubicBezTo>
                  <a:pt x="195" y="74"/>
                  <a:pt x="197" y="73"/>
                  <a:pt x="198" y="70"/>
                </a:cubicBezTo>
                <a:cubicBezTo>
                  <a:pt x="198" y="68"/>
                  <a:pt x="197" y="65"/>
                  <a:pt x="195" y="64"/>
                </a:cubicBezTo>
                <a:close/>
                <a:moveTo>
                  <a:pt x="75" y="31"/>
                </a:moveTo>
                <a:cubicBezTo>
                  <a:pt x="94" y="51"/>
                  <a:pt x="94" y="51"/>
                  <a:pt x="94" y="51"/>
                </a:cubicBezTo>
                <a:cubicBezTo>
                  <a:pt x="75" y="51"/>
                  <a:pt x="75" y="51"/>
                  <a:pt x="75" y="51"/>
                </a:cubicBezTo>
                <a:lnTo>
                  <a:pt x="75" y="31"/>
                </a:lnTo>
                <a:close/>
                <a:moveTo>
                  <a:pt x="41" y="51"/>
                </a:moveTo>
                <a:cubicBezTo>
                  <a:pt x="41" y="48"/>
                  <a:pt x="38" y="46"/>
                  <a:pt x="35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51"/>
                  <a:pt x="59" y="51"/>
                  <a:pt x="59" y="51"/>
                </a:cubicBezTo>
                <a:lnTo>
                  <a:pt x="41" y="51"/>
                </a:lnTo>
                <a:close/>
                <a:moveTo>
                  <a:pt x="75" y="131"/>
                </a:moveTo>
                <a:cubicBezTo>
                  <a:pt x="75" y="96"/>
                  <a:pt x="75" y="96"/>
                  <a:pt x="75" y="96"/>
                </a:cubicBezTo>
                <a:cubicBezTo>
                  <a:pt x="92" y="113"/>
                  <a:pt x="92" y="113"/>
                  <a:pt x="92" y="113"/>
                </a:cubicBezTo>
                <a:lnTo>
                  <a:pt x="75" y="131"/>
                </a:lnTo>
                <a:close/>
                <a:moveTo>
                  <a:pt x="93" y="134"/>
                </a:moveTo>
                <a:cubicBezTo>
                  <a:pt x="93" y="169"/>
                  <a:pt x="93" y="169"/>
                  <a:pt x="93" y="169"/>
                </a:cubicBezTo>
                <a:cubicBezTo>
                  <a:pt x="76" y="152"/>
                  <a:pt x="76" y="152"/>
                  <a:pt x="76" y="152"/>
                </a:cubicBezTo>
                <a:lnTo>
                  <a:pt x="93" y="134"/>
                </a:lnTo>
                <a:close/>
                <a:moveTo>
                  <a:pt x="75" y="190"/>
                </a:moveTo>
                <a:cubicBezTo>
                  <a:pt x="75" y="173"/>
                  <a:pt x="75" y="173"/>
                  <a:pt x="75" y="173"/>
                </a:cubicBezTo>
                <a:cubicBezTo>
                  <a:pt x="92" y="190"/>
                  <a:pt x="92" y="190"/>
                  <a:pt x="92" y="190"/>
                </a:cubicBezTo>
                <a:lnTo>
                  <a:pt x="75" y="190"/>
                </a:lnTo>
                <a:close/>
                <a:moveTo>
                  <a:pt x="93" y="92"/>
                </a:moveTo>
                <a:cubicBezTo>
                  <a:pt x="76" y="75"/>
                  <a:pt x="76" y="75"/>
                  <a:pt x="76" y="75"/>
                </a:cubicBezTo>
                <a:cubicBezTo>
                  <a:pt x="93" y="75"/>
                  <a:pt x="93" y="75"/>
                  <a:pt x="93" y="75"/>
                </a:cubicBezTo>
                <a:lnTo>
                  <a:pt x="93" y="92"/>
                </a:lnTo>
                <a:close/>
                <a:moveTo>
                  <a:pt x="110" y="51"/>
                </a:moveTo>
                <a:cubicBezTo>
                  <a:pt x="79" y="19"/>
                  <a:pt x="79" y="19"/>
                  <a:pt x="79" y="19"/>
                </a:cubicBezTo>
                <a:cubicBezTo>
                  <a:pt x="143" y="51"/>
                  <a:pt x="143" y="51"/>
                  <a:pt x="143" y="51"/>
                </a:cubicBezTo>
                <a:lnTo>
                  <a:pt x="110" y="51"/>
                </a:lnTo>
                <a:close/>
                <a:moveTo>
                  <a:pt x="154" y="114"/>
                </a:moveTo>
                <a:cubicBezTo>
                  <a:pt x="143" y="114"/>
                  <a:pt x="143" y="114"/>
                  <a:pt x="143" y="114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60" y="74"/>
                  <a:pt x="160" y="74"/>
                  <a:pt x="160" y="74"/>
                </a:cubicBezTo>
                <a:lnTo>
                  <a:pt x="154" y="1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41" name="Group 340"/>
          <p:cNvGrpSpPr/>
          <p:nvPr userDrawn="1"/>
        </p:nvGrpSpPr>
        <p:grpSpPr>
          <a:xfrm>
            <a:off x="2484880" y="2174693"/>
            <a:ext cx="559170" cy="378592"/>
            <a:chOff x="11182350" y="6326188"/>
            <a:chExt cx="712788" cy="482600"/>
          </a:xfrm>
          <a:solidFill>
            <a:schemeClr val="tx2"/>
          </a:solidFill>
        </p:grpSpPr>
        <p:sp>
          <p:nvSpPr>
            <p:cNvPr id="342" name="Freeform 88"/>
            <p:cNvSpPr>
              <a:spLocks/>
            </p:cNvSpPr>
            <p:nvPr/>
          </p:nvSpPr>
          <p:spPr bwMode="auto">
            <a:xfrm>
              <a:off x="11182350" y="6326188"/>
              <a:ext cx="555625" cy="266700"/>
            </a:xfrm>
            <a:custGeom>
              <a:avLst/>
              <a:gdLst>
                <a:gd name="T0" fmla="*/ 185 w 191"/>
                <a:gd name="T1" fmla="*/ 0 h 92"/>
                <a:gd name="T2" fmla="*/ 165 w 191"/>
                <a:gd name="T3" fmla="*/ 0 h 92"/>
                <a:gd name="T4" fmla="*/ 154 w 191"/>
                <a:gd name="T5" fmla="*/ 3 h 92"/>
                <a:gd name="T6" fmla="*/ 118 w 191"/>
                <a:gd name="T7" fmla="*/ 22 h 92"/>
                <a:gd name="T8" fmla="*/ 107 w 191"/>
                <a:gd name="T9" fmla="*/ 25 h 92"/>
                <a:gd name="T10" fmla="*/ 5 w 191"/>
                <a:gd name="T11" fmla="*/ 20 h 92"/>
                <a:gd name="T12" fmla="*/ 0 w 191"/>
                <a:gd name="T13" fmla="*/ 25 h 92"/>
                <a:gd name="T14" fmla="*/ 0 w 191"/>
                <a:gd name="T15" fmla="*/ 62 h 92"/>
                <a:gd name="T16" fmla="*/ 4 w 191"/>
                <a:gd name="T17" fmla="*/ 69 h 92"/>
                <a:gd name="T18" fmla="*/ 66 w 191"/>
                <a:gd name="T19" fmla="*/ 89 h 92"/>
                <a:gd name="T20" fmla="*/ 83 w 191"/>
                <a:gd name="T21" fmla="*/ 92 h 92"/>
                <a:gd name="T22" fmla="*/ 116 w 191"/>
                <a:gd name="T23" fmla="*/ 92 h 92"/>
                <a:gd name="T24" fmla="*/ 126 w 191"/>
                <a:gd name="T25" fmla="*/ 86 h 92"/>
                <a:gd name="T26" fmla="*/ 156 w 191"/>
                <a:gd name="T27" fmla="*/ 20 h 92"/>
                <a:gd name="T28" fmla="*/ 171 w 191"/>
                <a:gd name="T29" fmla="*/ 11 h 92"/>
                <a:gd name="T30" fmla="*/ 185 w 191"/>
                <a:gd name="T31" fmla="*/ 11 h 92"/>
                <a:gd name="T32" fmla="*/ 185 w 191"/>
                <a:gd name="T33" fmla="*/ 11 h 92"/>
                <a:gd name="T34" fmla="*/ 191 w 191"/>
                <a:gd name="T35" fmla="*/ 5 h 92"/>
                <a:gd name="T36" fmla="*/ 185 w 191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1" h="92">
                  <a:moveTo>
                    <a:pt x="185" y="0"/>
                  </a:moveTo>
                  <a:cubicBezTo>
                    <a:pt x="185" y="0"/>
                    <a:pt x="168" y="0"/>
                    <a:pt x="165" y="0"/>
                  </a:cubicBezTo>
                  <a:cubicBezTo>
                    <a:pt x="162" y="0"/>
                    <a:pt x="158" y="0"/>
                    <a:pt x="154" y="3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15" y="24"/>
                    <a:pt x="111" y="25"/>
                    <a:pt x="10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0" y="2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0" y="67"/>
                    <a:pt x="4" y="6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77" y="92"/>
                    <a:pt x="83" y="92"/>
                  </a:cubicBezTo>
                  <a:cubicBezTo>
                    <a:pt x="90" y="92"/>
                    <a:pt x="116" y="92"/>
                    <a:pt x="116" y="92"/>
                  </a:cubicBezTo>
                  <a:cubicBezTo>
                    <a:pt x="122" y="92"/>
                    <a:pt x="125" y="86"/>
                    <a:pt x="126" y="8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9" y="15"/>
                    <a:pt x="165" y="11"/>
                    <a:pt x="171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9" y="11"/>
                    <a:pt x="191" y="8"/>
                    <a:pt x="191" y="5"/>
                  </a:cubicBezTo>
                  <a:cubicBezTo>
                    <a:pt x="191" y="2"/>
                    <a:pt x="189" y="0"/>
                    <a:pt x="1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3" name="Freeform 89"/>
            <p:cNvSpPr>
              <a:spLocks noEditPoints="1"/>
            </p:cNvSpPr>
            <p:nvPr/>
          </p:nvSpPr>
          <p:spPr bwMode="auto">
            <a:xfrm>
              <a:off x="11242675" y="6405563"/>
              <a:ext cx="652463" cy="403225"/>
            </a:xfrm>
            <a:custGeom>
              <a:avLst/>
              <a:gdLst>
                <a:gd name="T0" fmla="*/ 218 w 224"/>
                <a:gd name="T1" fmla="*/ 88 h 139"/>
                <a:gd name="T2" fmla="*/ 214 w 224"/>
                <a:gd name="T3" fmla="*/ 88 h 139"/>
                <a:gd name="T4" fmla="*/ 214 w 224"/>
                <a:gd name="T5" fmla="*/ 57 h 139"/>
                <a:gd name="T6" fmla="*/ 212 w 224"/>
                <a:gd name="T7" fmla="*/ 47 h 139"/>
                <a:gd name="T8" fmla="*/ 192 w 224"/>
                <a:gd name="T9" fmla="*/ 5 h 139"/>
                <a:gd name="T10" fmla="*/ 184 w 224"/>
                <a:gd name="T11" fmla="*/ 0 h 139"/>
                <a:gd name="T12" fmla="*/ 155 w 224"/>
                <a:gd name="T13" fmla="*/ 0 h 139"/>
                <a:gd name="T14" fmla="*/ 147 w 224"/>
                <a:gd name="T15" fmla="*/ 4 h 139"/>
                <a:gd name="T16" fmla="*/ 115 w 224"/>
                <a:gd name="T17" fmla="*/ 75 h 139"/>
                <a:gd name="T18" fmla="*/ 106 w 224"/>
                <a:gd name="T19" fmla="*/ 80 h 139"/>
                <a:gd name="T20" fmla="*/ 57 w 224"/>
                <a:gd name="T21" fmla="*/ 80 h 139"/>
                <a:gd name="T22" fmla="*/ 34 w 224"/>
                <a:gd name="T23" fmla="*/ 71 h 139"/>
                <a:gd name="T24" fmla="*/ 0 w 224"/>
                <a:gd name="T25" fmla="*/ 105 h 139"/>
                <a:gd name="T26" fmla="*/ 34 w 224"/>
                <a:gd name="T27" fmla="*/ 139 h 139"/>
                <a:gd name="T28" fmla="*/ 68 w 224"/>
                <a:gd name="T29" fmla="*/ 110 h 139"/>
                <a:gd name="T30" fmla="*/ 124 w 224"/>
                <a:gd name="T31" fmla="*/ 110 h 139"/>
                <a:gd name="T32" fmla="*/ 158 w 224"/>
                <a:gd name="T33" fmla="*/ 139 h 139"/>
                <a:gd name="T34" fmla="*/ 192 w 224"/>
                <a:gd name="T35" fmla="*/ 110 h 139"/>
                <a:gd name="T36" fmla="*/ 218 w 224"/>
                <a:gd name="T37" fmla="*/ 110 h 139"/>
                <a:gd name="T38" fmla="*/ 224 w 224"/>
                <a:gd name="T39" fmla="*/ 104 h 139"/>
                <a:gd name="T40" fmla="*/ 224 w 224"/>
                <a:gd name="T41" fmla="*/ 94 h 139"/>
                <a:gd name="T42" fmla="*/ 218 w 224"/>
                <a:gd name="T43" fmla="*/ 88 h 139"/>
                <a:gd name="T44" fmla="*/ 34 w 224"/>
                <a:gd name="T45" fmla="*/ 122 h 139"/>
                <a:gd name="T46" fmla="*/ 17 w 224"/>
                <a:gd name="T47" fmla="*/ 105 h 139"/>
                <a:gd name="T48" fmla="*/ 34 w 224"/>
                <a:gd name="T49" fmla="*/ 88 h 139"/>
                <a:gd name="T50" fmla="*/ 51 w 224"/>
                <a:gd name="T51" fmla="*/ 105 h 139"/>
                <a:gd name="T52" fmla="*/ 34 w 224"/>
                <a:gd name="T53" fmla="*/ 122 h 139"/>
                <a:gd name="T54" fmla="*/ 158 w 224"/>
                <a:gd name="T55" fmla="*/ 122 h 139"/>
                <a:gd name="T56" fmla="*/ 141 w 224"/>
                <a:gd name="T57" fmla="*/ 105 h 139"/>
                <a:gd name="T58" fmla="*/ 158 w 224"/>
                <a:gd name="T59" fmla="*/ 88 h 139"/>
                <a:gd name="T60" fmla="*/ 175 w 224"/>
                <a:gd name="T61" fmla="*/ 105 h 139"/>
                <a:gd name="T62" fmla="*/ 158 w 224"/>
                <a:gd name="T63" fmla="*/ 122 h 139"/>
                <a:gd name="T64" fmla="*/ 195 w 224"/>
                <a:gd name="T65" fmla="*/ 50 h 139"/>
                <a:gd name="T66" fmla="*/ 161 w 224"/>
                <a:gd name="T67" fmla="*/ 50 h 139"/>
                <a:gd name="T68" fmla="*/ 156 w 224"/>
                <a:gd name="T69" fmla="*/ 45 h 139"/>
                <a:gd name="T70" fmla="*/ 156 w 224"/>
                <a:gd name="T71" fmla="*/ 18 h 139"/>
                <a:gd name="T72" fmla="*/ 161 w 224"/>
                <a:gd name="T73" fmla="*/ 12 h 139"/>
                <a:gd name="T74" fmla="*/ 177 w 224"/>
                <a:gd name="T75" fmla="*/ 12 h 139"/>
                <a:gd name="T76" fmla="*/ 185 w 224"/>
                <a:gd name="T77" fmla="*/ 17 h 139"/>
                <a:gd name="T78" fmla="*/ 198 w 224"/>
                <a:gd name="T79" fmla="*/ 45 h 139"/>
                <a:gd name="T80" fmla="*/ 195 w 224"/>
                <a:gd name="T81" fmla="*/ 5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139">
                  <a:moveTo>
                    <a:pt x="218" y="88"/>
                  </a:moveTo>
                  <a:cubicBezTo>
                    <a:pt x="214" y="88"/>
                    <a:pt x="214" y="88"/>
                    <a:pt x="214" y="88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14" y="54"/>
                    <a:pt x="213" y="49"/>
                    <a:pt x="212" y="47"/>
                  </a:cubicBezTo>
                  <a:cubicBezTo>
                    <a:pt x="192" y="5"/>
                    <a:pt x="192" y="5"/>
                    <a:pt x="192" y="5"/>
                  </a:cubicBezTo>
                  <a:cubicBezTo>
                    <a:pt x="191" y="2"/>
                    <a:pt x="187" y="0"/>
                    <a:pt x="18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2" y="0"/>
                    <a:pt x="148" y="2"/>
                    <a:pt x="147" y="4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3" y="78"/>
                    <a:pt x="109" y="80"/>
                    <a:pt x="106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1" y="74"/>
                    <a:pt x="43" y="71"/>
                    <a:pt x="34" y="71"/>
                  </a:cubicBezTo>
                  <a:cubicBezTo>
                    <a:pt x="15" y="71"/>
                    <a:pt x="0" y="86"/>
                    <a:pt x="0" y="105"/>
                  </a:cubicBezTo>
                  <a:cubicBezTo>
                    <a:pt x="0" y="124"/>
                    <a:pt x="15" y="139"/>
                    <a:pt x="34" y="139"/>
                  </a:cubicBezTo>
                  <a:cubicBezTo>
                    <a:pt x="51" y="139"/>
                    <a:pt x="65" y="126"/>
                    <a:pt x="68" y="110"/>
                  </a:cubicBezTo>
                  <a:cubicBezTo>
                    <a:pt x="124" y="110"/>
                    <a:pt x="124" y="110"/>
                    <a:pt x="124" y="110"/>
                  </a:cubicBezTo>
                  <a:cubicBezTo>
                    <a:pt x="127" y="126"/>
                    <a:pt x="141" y="139"/>
                    <a:pt x="158" y="139"/>
                  </a:cubicBezTo>
                  <a:cubicBezTo>
                    <a:pt x="175" y="139"/>
                    <a:pt x="190" y="126"/>
                    <a:pt x="192" y="110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21" y="110"/>
                    <a:pt x="224" y="107"/>
                    <a:pt x="224" y="104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4" y="91"/>
                    <a:pt x="221" y="88"/>
                    <a:pt x="218" y="88"/>
                  </a:cubicBezTo>
                  <a:close/>
                  <a:moveTo>
                    <a:pt x="34" y="122"/>
                  </a:moveTo>
                  <a:cubicBezTo>
                    <a:pt x="24" y="122"/>
                    <a:pt x="17" y="114"/>
                    <a:pt x="17" y="105"/>
                  </a:cubicBezTo>
                  <a:cubicBezTo>
                    <a:pt x="17" y="96"/>
                    <a:pt x="24" y="88"/>
                    <a:pt x="34" y="88"/>
                  </a:cubicBezTo>
                  <a:cubicBezTo>
                    <a:pt x="43" y="88"/>
                    <a:pt x="51" y="96"/>
                    <a:pt x="51" y="105"/>
                  </a:cubicBezTo>
                  <a:cubicBezTo>
                    <a:pt x="51" y="114"/>
                    <a:pt x="43" y="122"/>
                    <a:pt x="34" y="122"/>
                  </a:cubicBezTo>
                  <a:close/>
                  <a:moveTo>
                    <a:pt x="158" y="122"/>
                  </a:moveTo>
                  <a:cubicBezTo>
                    <a:pt x="149" y="122"/>
                    <a:pt x="141" y="114"/>
                    <a:pt x="141" y="105"/>
                  </a:cubicBezTo>
                  <a:cubicBezTo>
                    <a:pt x="141" y="96"/>
                    <a:pt x="149" y="88"/>
                    <a:pt x="158" y="88"/>
                  </a:cubicBezTo>
                  <a:cubicBezTo>
                    <a:pt x="168" y="88"/>
                    <a:pt x="175" y="96"/>
                    <a:pt x="175" y="105"/>
                  </a:cubicBezTo>
                  <a:cubicBezTo>
                    <a:pt x="175" y="114"/>
                    <a:pt x="168" y="122"/>
                    <a:pt x="158" y="122"/>
                  </a:cubicBezTo>
                  <a:close/>
                  <a:moveTo>
                    <a:pt x="195" y="50"/>
                  </a:moveTo>
                  <a:cubicBezTo>
                    <a:pt x="161" y="50"/>
                    <a:pt x="161" y="50"/>
                    <a:pt x="161" y="50"/>
                  </a:cubicBezTo>
                  <a:cubicBezTo>
                    <a:pt x="158" y="50"/>
                    <a:pt x="156" y="48"/>
                    <a:pt x="156" y="45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6" y="15"/>
                    <a:pt x="158" y="12"/>
                    <a:pt x="161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80" y="12"/>
                    <a:pt x="183" y="14"/>
                    <a:pt x="185" y="17"/>
                  </a:cubicBezTo>
                  <a:cubicBezTo>
                    <a:pt x="198" y="45"/>
                    <a:pt x="198" y="45"/>
                    <a:pt x="198" y="45"/>
                  </a:cubicBezTo>
                  <a:cubicBezTo>
                    <a:pt x="199" y="48"/>
                    <a:pt x="198" y="50"/>
                    <a:pt x="19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58" name="Freeform 6"/>
          <p:cNvSpPr>
            <a:spLocks noEditPoints="1"/>
          </p:cNvSpPr>
          <p:nvPr userDrawn="1"/>
        </p:nvSpPr>
        <p:spPr bwMode="auto">
          <a:xfrm>
            <a:off x="2494289" y="2750287"/>
            <a:ext cx="540352" cy="447533"/>
          </a:xfrm>
          <a:custGeom>
            <a:avLst/>
            <a:gdLst>
              <a:gd name="T0" fmla="*/ 372 w 442"/>
              <a:gd name="T1" fmla="*/ 146 h 366"/>
              <a:gd name="T2" fmla="*/ 293 w 442"/>
              <a:gd name="T3" fmla="*/ 221 h 366"/>
              <a:gd name="T4" fmla="*/ 221 w 442"/>
              <a:gd name="T5" fmla="*/ 149 h 366"/>
              <a:gd name="T6" fmla="*/ 296 w 442"/>
              <a:gd name="T7" fmla="*/ 70 h 366"/>
              <a:gd name="T8" fmla="*/ 296 w 442"/>
              <a:gd name="T9" fmla="*/ 0 h 366"/>
              <a:gd name="T10" fmla="*/ 151 w 442"/>
              <a:gd name="T11" fmla="*/ 146 h 366"/>
              <a:gd name="T12" fmla="*/ 174 w 442"/>
              <a:gd name="T13" fmla="*/ 223 h 366"/>
              <a:gd name="T14" fmla="*/ 142 w 442"/>
              <a:gd name="T15" fmla="*/ 255 h 366"/>
              <a:gd name="T16" fmla="*/ 136 w 442"/>
              <a:gd name="T17" fmla="*/ 255 h 366"/>
              <a:gd name="T18" fmla="*/ 93 w 442"/>
              <a:gd name="T19" fmla="*/ 275 h 366"/>
              <a:gd name="T20" fmla="*/ 0 w 442"/>
              <a:gd name="T21" fmla="*/ 275 h 366"/>
              <a:gd name="T22" fmla="*/ 0 w 442"/>
              <a:gd name="T23" fmla="*/ 345 h 366"/>
              <a:gd name="T24" fmla="*/ 93 w 442"/>
              <a:gd name="T25" fmla="*/ 345 h 366"/>
              <a:gd name="T26" fmla="*/ 136 w 442"/>
              <a:gd name="T27" fmla="*/ 366 h 366"/>
              <a:gd name="T28" fmla="*/ 192 w 442"/>
              <a:gd name="T29" fmla="*/ 310 h 366"/>
              <a:gd name="T30" fmla="*/ 192 w 442"/>
              <a:gd name="T31" fmla="*/ 304 h 366"/>
              <a:gd name="T32" fmla="*/ 224 w 442"/>
              <a:gd name="T33" fmla="*/ 272 h 366"/>
              <a:gd name="T34" fmla="*/ 296 w 442"/>
              <a:gd name="T35" fmla="*/ 291 h 366"/>
              <a:gd name="T36" fmla="*/ 442 w 442"/>
              <a:gd name="T37" fmla="*/ 146 h 366"/>
              <a:gd name="T38" fmla="*/ 372 w 442"/>
              <a:gd name="T39" fmla="*/ 146 h 366"/>
              <a:gd name="T40" fmla="*/ 139 w 442"/>
              <a:gd name="T41" fmla="*/ 333 h 366"/>
              <a:gd name="T42" fmla="*/ 114 w 442"/>
              <a:gd name="T43" fmla="*/ 307 h 366"/>
              <a:gd name="T44" fmla="*/ 133 w 442"/>
              <a:gd name="T45" fmla="*/ 288 h 366"/>
              <a:gd name="T46" fmla="*/ 159 w 442"/>
              <a:gd name="T47" fmla="*/ 313 h 366"/>
              <a:gd name="T48" fmla="*/ 139 w 442"/>
              <a:gd name="T49" fmla="*/ 333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2" h="366">
                <a:moveTo>
                  <a:pt x="372" y="146"/>
                </a:moveTo>
                <a:cubicBezTo>
                  <a:pt x="372" y="188"/>
                  <a:pt x="336" y="223"/>
                  <a:pt x="293" y="221"/>
                </a:cubicBezTo>
                <a:cubicBezTo>
                  <a:pt x="254" y="219"/>
                  <a:pt x="223" y="188"/>
                  <a:pt x="221" y="149"/>
                </a:cubicBezTo>
                <a:cubicBezTo>
                  <a:pt x="219" y="106"/>
                  <a:pt x="254" y="70"/>
                  <a:pt x="296" y="70"/>
                </a:cubicBezTo>
                <a:cubicBezTo>
                  <a:pt x="296" y="0"/>
                  <a:pt x="296" y="0"/>
                  <a:pt x="296" y="0"/>
                </a:cubicBezTo>
                <a:cubicBezTo>
                  <a:pt x="216" y="0"/>
                  <a:pt x="151" y="66"/>
                  <a:pt x="151" y="146"/>
                </a:cubicBezTo>
                <a:cubicBezTo>
                  <a:pt x="151" y="174"/>
                  <a:pt x="159" y="201"/>
                  <a:pt x="174" y="223"/>
                </a:cubicBezTo>
                <a:cubicBezTo>
                  <a:pt x="142" y="255"/>
                  <a:pt x="142" y="255"/>
                  <a:pt x="142" y="255"/>
                </a:cubicBezTo>
                <a:cubicBezTo>
                  <a:pt x="140" y="255"/>
                  <a:pt x="138" y="255"/>
                  <a:pt x="136" y="255"/>
                </a:cubicBezTo>
                <a:cubicBezTo>
                  <a:pt x="119" y="255"/>
                  <a:pt x="103" y="263"/>
                  <a:pt x="93" y="275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345"/>
                  <a:pt x="0" y="345"/>
                  <a:pt x="0" y="345"/>
                </a:cubicBezTo>
                <a:cubicBezTo>
                  <a:pt x="93" y="345"/>
                  <a:pt x="93" y="345"/>
                  <a:pt x="93" y="345"/>
                </a:cubicBezTo>
                <a:cubicBezTo>
                  <a:pt x="103" y="358"/>
                  <a:pt x="119" y="366"/>
                  <a:pt x="136" y="366"/>
                </a:cubicBezTo>
                <a:cubicBezTo>
                  <a:pt x="167" y="366"/>
                  <a:pt x="192" y="341"/>
                  <a:pt x="192" y="310"/>
                </a:cubicBezTo>
                <a:cubicBezTo>
                  <a:pt x="192" y="308"/>
                  <a:pt x="192" y="306"/>
                  <a:pt x="192" y="304"/>
                </a:cubicBezTo>
                <a:cubicBezTo>
                  <a:pt x="224" y="272"/>
                  <a:pt x="224" y="272"/>
                  <a:pt x="224" y="272"/>
                </a:cubicBezTo>
                <a:cubicBezTo>
                  <a:pt x="246" y="284"/>
                  <a:pt x="270" y="291"/>
                  <a:pt x="296" y="291"/>
                </a:cubicBezTo>
                <a:cubicBezTo>
                  <a:pt x="376" y="291"/>
                  <a:pt x="442" y="226"/>
                  <a:pt x="442" y="146"/>
                </a:cubicBezTo>
                <a:lnTo>
                  <a:pt x="372" y="146"/>
                </a:lnTo>
                <a:close/>
                <a:moveTo>
                  <a:pt x="139" y="333"/>
                </a:moveTo>
                <a:cubicBezTo>
                  <a:pt x="125" y="335"/>
                  <a:pt x="112" y="322"/>
                  <a:pt x="114" y="307"/>
                </a:cubicBezTo>
                <a:cubicBezTo>
                  <a:pt x="115" y="297"/>
                  <a:pt x="123" y="289"/>
                  <a:pt x="133" y="288"/>
                </a:cubicBezTo>
                <a:cubicBezTo>
                  <a:pt x="148" y="286"/>
                  <a:pt x="161" y="298"/>
                  <a:pt x="159" y="313"/>
                </a:cubicBezTo>
                <a:cubicBezTo>
                  <a:pt x="157" y="323"/>
                  <a:pt x="149" y="331"/>
                  <a:pt x="139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63" name="Freeform 31"/>
          <p:cNvSpPr>
            <a:spLocks noEditPoints="1"/>
          </p:cNvSpPr>
          <p:nvPr userDrawn="1"/>
        </p:nvSpPr>
        <p:spPr bwMode="auto">
          <a:xfrm>
            <a:off x="2627526" y="6612705"/>
            <a:ext cx="273879" cy="438450"/>
          </a:xfrm>
          <a:custGeom>
            <a:avLst/>
            <a:gdLst>
              <a:gd name="T0" fmla="*/ 0 w 276"/>
              <a:gd name="T1" fmla="*/ 415 h 442"/>
              <a:gd name="T2" fmla="*/ 0 w 276"/>
              <a:gd name="T3" fmla="*/ 56 h 442"/>
              <a:gd name="T4" fmla="*/ 28 w 276"/>
              <a:gd name="T5" fmla="*/ 28 h 442"/>
              <a:gd name="T6" fmla="*/ 83 w 276"/>
              <a:gd name="T7" fmla="*/ 28 h 442"/>
              <a:gd name="T8" fmla="*/ 83 w 276"/>
              <a:gd name="T9" fmla="*/ 14 h 442"/>
              <a:gd name="T10" fmla="*/ 97 w 276"/>
              <a:gd name="T11" fmla="*/ 0 h 442"/>
              <a:gd name="T12" fmla="*/ 180 w 276"/>
              <a:gd name="T13" fmla="*/ 0 h 442"/>
              <a:gd name="T14" fmla="*/ 194 w 276"/>
              <a:gd name="T15" fmla="*/ 14 h 442"/>
              <a:gd name="T16" fmla="*/ 194 w 276"/>
              <a:gd name="T17" fmla="*/ 28 h 442"/>
              <a:gd name="T18" fmla="*/ 249 w 276"/>
              <a:gd name="T19" fmla="*/ 28 h 442"/>
              <a:gd name="T20" fmla="*/ 276 w 276"/>
              <a:gd name="T21" fmla="*/ 56 h 442"/>
              <a:gd name="T22" fmla="*/ 276 w 276"/>
              <a:gd name="T23" fmla="*/ 415 h 442"/>
              <a:gd name="T24" fmla="*/ 249 w 276"/>
              <a:gd name="T25" fmla="*/ 442 h 442"/>
              <a:gd name="T26" fmla="*/ 28 w 276"/>
              <a:gd name="T27" fmla="*/ 442 h 442"/>
              <a:gd name="T28" fmla="*/ 0 w 276"/>
              <a:gd name="T29" fmla="*/ 415 h 442"/>
              <a:gd name="T30" fmla="*/ 42 w 276"/>
              <a:gd name="T31" fmla="*/ 138 h 442"/>
              <a:gd name="T32" fmla="*/ 55 w 276"/>
              <a:gd name="T33" fmla="*/ 152 h 442"/>
              <a:gd name="T34" fmla="*/ 221 w 276"/>
              <a:gd name="T35" fmla="*/ 152 h 442"/>
              <a:gd name="T36" fmla="*/ 235 w 276"/>
              <a:gd name="T37" fmla="*/ 138 h 442"/>
              <a:gd name="T38" fmla="*/ 235 w 276"/>
              <a:gd name="T39" fmla="*/ 83 h 442"/>
              <a:gd name="T40" fmla="*/ 221 w 276"/>
              <a:gd name="T41" fmla="*/ 69 h 442"/>
              <a:gd name="T42" fmla="*/ 55 w 276"/>
              <a:gd name="T43" fmla="*/ 69 h 442"/>
              <a:gd name="T44" fmla="*/ 42 w 276"/>
              <a:gd name="T45" fmla="*/ 83 h 442"/>
              <a:gd name="T46" fmla="*/ 42 w 276"/>
              <a:gd name="T47" fmla="*/ 138 h 442"/>
              <a:gd name="T48" fmla="*/ 42 w 276"/>
              <a:gd name="T49" fmla="*/ 263 h 442"/>
              <a:gd name="T50" fmla="*/ 55 w 276"/>
              <a:gd name="T51" fmla="*/ 277 h 442"/>
              <a:gd name="T52" fmla="*/ 221 w 276"/>
              <a:gd name="T53" fmla="*/ 277 h 442"/>
              <a:gd name="T54" fmla="*/ 235 w 276"/>
              <a:gd name="T55" fmla="*/ 263 h 442"/>
              <a:gd name="T56" fmla="*/ 235 w 276"/>
              <a:gd name="T57" fmla="*/ 208 h 442"/>
              <a:gd name="T58" fmla="*/ 221 w 276"/>
              <a:gd name="T59" fmla="*/ 194 h 442"/>
              <a:gd name="T60" fmla="*/ 55 w 276"/>
              <a:gd name="T61" fmla="*/ 194 h 442"/>
              <a:gd name="T62" fmla="*/ 42 w 276"/>
              <a:gd name="T63" fmla="*/ 208 h 442"/>
              <a:gd name="T64" fmla="*/ 42 w 276"/>
              <a:gd name="T65" fmla="*/ 263 h 442"/>
              <a:gd name="T66" fmla="*/ 42 w 276"/>
              <a:gd name="T67" fmla="*/ 387 h 442"/>
              <a:gd name="T68" fmla="*/ 55 w 276"/>
              <a:gd name="T69" fmla="*/ 401 h 442"/>
              <a:gd name="T70" fmla="*/ 221 w 276"/>
              <a:gd name="T71" fmla="*/ 401 h 442"/>
              <a:gd name="T72" fmla="*/ 235 w 276"/>
              <a:gd name="T73" fmla="*/ 387 h 442"/>
              <a:gd name="T74" fmla="*/ 235 w 276"/>
              <a:gd name="T75" fmla="*/ 332 h 442"/>
              <a:gd name="T76" fmla="*/ 221 w 276"/>
              <a:gd name="T77" fmla="*/ 318 h 442"/>
              <a:gd name="T78" fmla="*/ 55 w 276"/>
              <a:gd name="T79" fmla="*/ 318 h 442"/>
              <a:gd name="T80" fmla="*/ 42 w 276"/>
              <a:gd name="T81" fmla="*/ 332 h 442"/>
              <a:gd name="T82" fmla="*/ 42 w 276"/>
              <a:gd name="T83" fmla="*/ 38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6" h="442">
                <a:moveTo>
                  <a:pt x="0" y="415"/>
                </a:moveTo>
                <a:cubicBezTo>
                  <a:pt x="0" y="56"/>
                  <a:pt x="0" y="56"/>
                  <a:pt x="0" y="56"/>
                </a:cubicBezTo>
                <a:cubicBezTo>
                  <a:pt x="0" y="40"/>
                  <a:pt x="13" y="28"/>
                  <a:pt x="28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14"/>
                  <a:pt x="83" y="14"/>
                  <a:pt x="83" y="14"/>
                </a:cubicBezTo>
                <a:cubicBezTo>
                  <a:pt x="83" y="7"/>
                  <a:pt x="89" y="0"/>
                  <a:pt x="97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7" y="0"/>
                  <a:pt x="194" y="7"/>
                  <a:pt x="194" y="14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249" y="28"/>
                  <a:pt x="249" y="28"/>
                  <a:pt x="249" y="28"/>
                </a:cubicBezTo>
                <a:cubicBezTo>
                  <a:pt x="264" y="28"/>
                  <a:pt x="276" y="40"/>
                  <a:pt x="276" y="56"/>
                </a:cubicBezTo>
                <a:cubicBezTo>
                  <a:pt x="276" y="415"/>
                  <a:pt x="276" y="415"/>
                  <a:pt x="276" y="415"/>
                </a:cubicBezTo>
                <a:cubicBezTo>
                  <a:pt x="276" y="430"/>
                  <a:pt x="264" y="442"/>
                  <a:pt x="249" y="442"/>
                </a:cubicBezTo>
                <a:cubicBezTo>
                  <a:pt x="28" y="442"/>
                  <a:pt x="28" y="442"/>
                  <a:pt x="28" y="442"/>
                </a:cubicBezTo>
                <a:cubicBezTo>
                  <a:pt x="13" y="442"/>
                  <a:pt x="0" y="430"/>
                  <a:pt x="0" y="415"/>
                </a:cubicBezTo>
                <a:close/>
                <a:moveTo>
                  <a:pt x="42" y="138"/>
                </a:moveTo>
                <a:cubicBezTo>
                  <a:pt x="42" y="146"/>
                  <a:pt x="48" y="152"/>
                  <a:pt x="55" y="152"/>
                </a:cubicBezTo>
                <a:cubicBezTo>
                  <a:pt x="221" y="152"/>
                  <a:pt x="221" y="152"/>
                  <a:pt x="221" y="152"/>
                </a:cubicBezTo>
                <a:cubicBezTo>
                  <a:pt x="229" y="152"/>
                  <a:pt x="235" y="146"/>
                  <a:pt x="235" y="138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235" y="76"/>
                  <a:pt x="229" y="69"/>
                  <a:pt x="221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48" y="69"/>
                  <a:pt x="42" y="76"/>
                  <a:pt x="42" y="83"/>
                </a:cubicBezTo>
                <a:cubicBezTo>
                  <a:pt x="42" y="138"/>
                  <a:pt x="42" y="138"/>
                  <a:pt x="42" y="138"/>
                </a:cubicBezTo>
                <a:close/>
                <a:moveTo>
                  <a:pt x="42" y="263"/>
                </a:moveTo>
                <a:cubicBezTo>
                  <a:pt x="42" y="270"/>
                  <a:pt x="48" y="277"/>
                  <a:pt x="55" y="277"/>
                </a:cubicBezTo>
                <a:cubicBezTo>
                  <a:pt x="221" y="277"/>
                  <a:pt x="221" y="277"/>
                  <a:pt x="221" y="277"/>
                </a:cubicBezTo>
                <a:cubicBezTo>
                  <a:pt x="229" y="277"/>
                  <a:pt x="235" y="270"/>
                  <a:pt x="235" y="263"/>
                </a:cubicBezTo>
                <a:cubicBezTo>
                  <a:pt x="235" y="208"/>
                  <a:pt x="235" y="208"/>
                  <a:pt x="235" y="208"/>
                </a:cubicBezTo>
                <a:cubicBezTo>
                  <a:pt x="235" y="200"/>
                  <a:pt x="229" y="194"/>
                  <a:pt x="221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48" y="194"/>
                  <a:pt x="42" y="200"/>
                  <a:pt x="42" y="208"/>
                </a:cubicBezTo>
                <a:cubicBezTo>
                  <a:pt x="42" y="263"/>
                  <a:pt x="42" y="263"/>
                  <a:pt x="42" y="263"/>
                </a:cubicBezTo>
                <a:close/>
                <a:moveTo>
                  <a:pt x="42" y="387"/>
                </a:moveTo>
                <a:cubicBezTo>
                  <a:pt x="42" y="395"/>
                  <a:pt x="48" y="401"/>
                  <a:pt x="55" y="401"/>
                </a:cubicBezTo>
                <a:cubicBezTo>
                  <a:pt x="221" y="401"/>
                  <a:pt x="221" y="401"/>
                  <a:pt x="221" y="401"/>
                </a:cubicBezTo>
                <a:cubicBezTo>
                  <a:pt x="229" y="401"/>
                  <a:pt x="235" y="395"/>
                  <a:pt x="235" y="387"/>
                </a:cubicBezTo>
                <a:cubicBezTo>
                  <a:pt x="235" y="332"/>
                  <a:pt x="235" y="332"/>
                  <a:pt x="235" y="332"/>
                </a:cubicBezTo>
                <a:cubicBezTo>
                  <a:pt x="235" y="324"/>
                  <a:pt x="229" y="318"/>
                  <a:pt x="221" y="318"/>
                </a:cubicBezTo>
                <a:cubicBezTo>
                  <a:pt x="55" y="318"/>
                  <a:pt x="55" y="318"/>
                  <a:pt x="55" y="318"/>
                </a:cubicBezTo>
                <a:cubicBezTo>
                  <a:pt x="48" y="318"/>
                  <a:pt x="42" y="324"/>
                  <a:pt x="42" y="332"/>
                </a:cubicBezTo>
                <a:lnTo>
                  <a:pt x="42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64" name="Freeform 19"/>
          <p:cNvSpPr>
            <a:spLocks noEditPoints="1"/>
          </p:cNvSpPr>
          <p:nvPr userDrawn="1"/>
        </p:nvSpPr>
        <p:spPr bwMode="auto">
          <a:xfrm>
            <a:off x="2585689" y="6004774"/>
            <a:ext cx="357552" cy="426187"/>
          </a:xfrm>
          <a:custGeom>
            <a:avLst/>
            <a:gdLst>
              <a:gd name="T0" fmla="*/ 269 w 386"/>
              <a:gd name="T1" fmla="*/ 117 h 460"/>
              <a:gd name="T2" fmla="*/ 369 w 386"/>
              <a:gd name="T3" fmla="*/ 152 h 460"/>
              <a:gd name="T4" fmla="*/ 386 w 386"/>
              <a:gd name="T5" fmla="*/ 100 h 460"/>
              <a:gd name="T6" fmla="*/ 252 w 386"/>
              <a:gd name="T7" fmla="*/ 0 h 460"/>
              <a:gd name="T8" fmla="*/ 7 w 386"/>
              <a:gd name="T9" fmla="*/ 86 h 460"/>
              <a:gd name="T10" fmla="*/ 5 w 386"/>
              <a:gd name="T11" fmla="*/ 88 h 460"/>
              <a:gd name="T12" fmla="*/ 3 w 386"/>
              <a:gd name="T13" fmla="*/ 89 h 460"/>
              <a:gd name="T14" fmla="*/ 2 w 386"/>
              <a:gd name="T15" fmla="*/ 91 h 460"/>
              <a:gd name="T16" fmla="*/ 1 w 386"/>
              <a:gd name="T17" fmla="*/ 94 h 460"/>
              <a:gd name="T18" fmla="*/ 0 w 386"/>
              <a:gd name="T19" fmla="*/ 96 h 460"/>
              <a:gd name="T20" fmla="*/ 0 w 386"/>
              <a:gd name="T21" fmla="*/ 98 h 460"/>
              <a:gd name="T22" fmla="*/ 0 w 386"/>
              <a:gd name="T23" fmla="*/ 135 h 460"/>
              <a:gd name="T24" fmla="*/ 34 w 386"/>
              <a:gd name="T25" fmla="*/ 117 h 460"/>
              <a:gd name="T26" fmla="*/ 7 w 386"/>
              <a:gd name="T27" fmla="*/ 239 h 460"/>
              <a:gd name="T28" fmla="*/ 5 w 386"/>
              <a:gd name="T29" fmla="*/ 241 h 460"/>
              <a:gd name="T30" fmla="*/ 3 w 386"/>
              <a:gd name="T31" fmla="*/ 242 h 460"/>
              <a:gd name="T32" fmla="*/ 2 w 386"/>
              <a:gd name="T33" fmla="*/ 245 h 460"/>
              <a:gd name="T34" fmla="*/ 1 w 386"/>
              <a:gd name="T35" fmla="*/ 247 h 460"/>
              <a:gd name="T36" fmla="*/ 0 w 386"/>
              <a:gd name="T37" fmla="*/ 249 h 460"/>
              <a:gd name="T38" fmla="*/ 0 w 386"/>
              <a:gd name="T39" fmla="*/ 251 h 460"/>
              <a:gd name="T40" fmla="*/ 0 w 386"/>
              <a:gd name="T41" fmla="*/ 288 h 460"/>
              <a:gd name="T42" fmla="*/ 34 w 386"/>
              <a:gd name="T43" fmla="*/ 270 h 460"/>
              <a:gd name="T44" fmla="*/ 45 w 386"/>
              <a:gd name="T45" fmla="*/ 435 h 460"/>
              <a:gd name="T46" fmla="*/ 69 w 386"/>
              <a:gd name="T47" fmla="*/ 458 h 460"/>
              <a:gd name="T48" fmla="*/ 326 w 386"/>
              <a:gd name="T49" fmla="*/ 460 h 460"/>
              <a:gd name="T50" fmla="*/ 269 w 386"/>
              <a:gd name="T51" fmla="*/ 309 h 460"/>
              <a:gd name="T52" fmla="*/ 352 w 386"/>
              <a:gd name="T53" fmla="*/ 288 h 460"/>
              <a:gd name="T54" fmla="*/ 386 w 386"/>
              <a:gd name="T55" fmla="*/ 254 h 460"/>
              <a:gd name="T56" fmla="*/ 151 w 386"/>
              <a:gd name="T57" fmla="*/ 187 h 460"/>
              <a:gd name="T58" fmla="*/ 151 w 386"/>
              <a:gd name="T59" fmla="*/ 236 h 460"/>
              <a:gd name="T60" fmla="*/ 269 w 386"/>
              <a:gd name="T61" fmla="*/ 50 h 460"/>
              <a:gd name="T62" fmla="*/ 151 w 386"/>
              <a:gd name="T63" fmla="*/ 34 h 460"/>
              <a:gd name="T64" fmla="*/ 151 w 386"/>
              <a:gd name="T65" fmla="*/ 83 h 460"/>
              <a:gd name="T66" fmla="*/ 117 w 386"/>
              <a:gd name="T67" fmla="*/ 50 h 460"/>
              <a:gd name="T68" fmla="*/ 235 w 386"/>
              <a:gd name="T69" fmla="*/ 117 h 460"/>
              <a:gd name="T70" fmla="*/ 151 w 386"/>
              <a:gd name="T71" fmla="*/ 117 h 460"/>
              <a:gd name="T72" fmla="*/ 117 w 386"/>
              <a:gd name="T73" fmla="*/ 203 h 460"/>
              <a:gd name="T74" fmla="*/ 106 w 386"/>
              <a:gd name="T75" fmla="*/ 397 h 460"/>
              <a:gd name="T76" fmla="*/ 106 w 386"/>
              <a:gd name="T77" fmla="*/ 397 h 460"/>
              <a:gd name="T78" fmla="*/ 280 w 386"/>
              <a:gd name="T79" fmla="*/ 397 h 460"/>
              <a:gd name="T80" fmla="*/ 193 w 386"/>
              <a:gd name="T81" fmla="*/ 347 h 460"/>
              <a:gd name="T82" fmla="*/ 235 w 386"/>
              <a:gd name="T83" fmla="*/ 270 h 460"/>
              <a:gd name="T84" fmla="*/ 269 w 386"/>
              <a:gd name="T85" fmla="*/ 204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6" h="460">
                <a:moveTo>
                  <a:pt x="378" y="239"/>
                </a:moveTo>
                <a:cubicBezTo>
                  <a:pt x="269" y="161"/>
                  <a:pt x="269" y="161"/>
                  <a:pt x="269" y="161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352" y="117"/>
                  <a:pt x="352" y="117"/>
                  <a:pt x="352" y="117"/>
                </a:cubicBezTo>
                <a:cubicBezTo>
                  <a:pt x="352" y="135"/>
                  <a:pt x="352" y="135"/>
                  <a:pt x="352" y="135"/>
                </a:cubicBezTo>
                <a:cubicBezTo>
                  <a:pt x="352" y="144"/>
                  <a:pt x="360" y="152"/>
                  <a:pt x="369" y="152"/>
                </a:cubicBezTo>
                <a:cubicBezTo>
                  <a:pt x="379" y="152"/>
                  <a:pt x="386" y="144"/>
                  <a:pt x="386" y="135"/>
                </a:cubicBezTo>
                <a:cubicBezTo>
                  <a:pt x="386" y="100"/>
                  <a:pt x="386" y="100"/>
                  <a:pt x="386" y="100"/>
                </a:cubicBezTo>
                <a:cubicBezTo>
                  <a:pt x="386" y="100"/>
                  <a:pt x="386" y="100"/>
                  <a:pt x="386" y="100"/>
                </a:cubicBezTo>
                <a:cubicBezTo>
                  <a:pt x="386" y="94"/>
                  <a:pt x="383" y="88"/>
                  <a:pt x="378" y="85"/>
                </a:cubicBezTo>
                <a:cubicBezTo>
                  <a:pt x="262" y="3"/>
                  <a:pt x="262" y="3"/>
                  <a:pt x="262" y="3"/>
                </a:cubicBezTo>
                <a:cubicBezTo>
                  <a:pt x="259" y="1"/>
                  <a:pt x="255" y="0"/>
                  <a:pt x="25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0" y="0"/>
                  <a:pt x="126" y="1"/>
                  <a:pt x="123" y="3"/>
                </a:cubicBezTo>
                <a:cubicBezTo>
                  <a:pt x="7" y="86"/>
                  <a:pt x="7" y="86"/>
                  <a:pt x="7" y="86"/>
                </a:cubicBezTo>
                <a:cubicBezTo>
                  <a:pt x="7" y="86"/>
                  <a:pt x="6" y="86"/>
                  <a:pt x="6" y="86"/>
                </a:cubicBezTo>
                <a:cubicBezTo>
                  <a:pt x="6" y="86"/>
                  <a:pt x="6" y="87"/>
                  <a:pt x="6" y="87"/>
                </a:cubicBezTo>
                <a:cubicBezTo>
                  <a:pt x="5" y="87"/>
                  <a:pt x="5" y="87"/>
                  <a:pt x="5" y="88"/>
                </a:cubicBezTo>
                <a:cubicBezTo>
                  <a:pt x="5" y="88"/>
                  <a:pt x="5" y="88"/>
                  <a:pt x="5" y="88"/>
                </a:cubicBezTo>
                <a:cubicBezTo>
                  <a:pt x="4" y="88"/>
                  <a:pt x="4" y="89"/>
                  <a:pt x="4" y="89"/>
                </a:cubicBezTo>
                <a:cubicBezTo>
                  <a:pt x="4" y="89"/>
                  <a:pt x="4" y="89"/>
                  <a:pt x="3" y="89"/>
                </a:cubicBezTo>
                <a:cubicBezTo>
                  <a:pt x="3" y="89"/>
                  <a:pt x="3" y="90"/>
                  <a:pt x="3" y="90"/>
                </a:cubicBezTo>
                <a:cubicBezTo>
                  <a:pt x="3" y="90"/>
                  <a:pt x="3" y="90"/>
                  <a:pt x="2" y="91"/>
                </a:cubicBezTo>
                <a:cubicBezTo>
                  <a:pt x="2" y="91"/>
                  <a:pt x="2" y="91"/>
                  <a:pt x="2" y="91"/>
                </a:cubicBezTo>
                <a:cubicBezTo>
                  <a:pt x="2" y="92"/>
                  <a:pt x="2" y="92"/>
                  <a:pt x="2" y="92"/>
                </a:cubicBezTo>
                <a:cubicBezTo>
                  <a:pt x="2" y="92"/>
                  <a:pt x="1" y="93"/>
                  <a:pt x="1" y="93"/>
                </a:cubicBezTo>
                <a:cubicBezTo>
                  <a:pt x="1" y="93"/>
                  <a:pt x="1" y="93"/>
                  <a:pt x="1" y="94"/>
                </a:cubicBezTo>
                <a:cubicBezTo>
                  <a:pt x="1" y="94"/>
                  <a:pt x="1" y="94"/>
                  <a:pt x="1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7"/>
                  <a:pt x="0" y="97"/>
                </a:cubicBezTo>
                <a:cubicBezTo>
                  <a:pt x="0" y="97"/>
                  <a:pt x="0" y="97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7" y="152"/>
                  <a:pt x="17" y="152"/>
                </a:cubicBezTo>
                <a:cubicBezTo>
                  <a:pt x="26" y="152"/>
                  <a:pt x="34" y="144"/>
                  <a:pt x="34" y="135"/>
                </a:cubicBezTo>
                <a:cubicBezTo>
                  <a:pt x="34" y="117"/>
                  <a:pt x="34" y="117"/>
                  <a:pt x="34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7" y="239"/>
                  <a:pt x="7" y="239"/>
                  <a:pt x="7" y="239"/>
                </a:cubicBezTo>
                <a:cubicBezTo>
                  <a:pt x="7" y="239"/>
                  <a:pt x="6" y="239"/>
                  <a:pt x="6" y="240"/>
                </a:cubicBezTo>
                <a:cubicBezTo>
                  <a:pt x="6" y="240"/>
                  <a:pt x="6" y="240"/>
                  <a:pt x="6" y="240"/>
                </a:cubicBezTo>
                <a:cubicBezTo>
                  <a:pt x="5" y="240"/>
                  <a:pt x="5" y="241"/>
                  <a:pt x="5" y="241"/>
                </a:cubicBezTo>
                <a:cubicBezTo>
                  <a:pt x="5" y="241"/>
                  <a:pt x="5" y="241"/>
                  <a:pt x="5" y="241"/>
                </a:cubicBezTo>
                <a:cubicBezTo>
                  <a:pt x="4" y="241"/>
                  <a:pt x="4" y="242"/>
                  <a:pt x="4" y="242"/>
                </a:cubicBezTo>
                <a:cubicBezTo>
                  <a:pt x="4" y="242"/>
                  <a:pt x="4" y="242"/>
                  <a:pt x="3" y="242"/>
                </a:cubicBezTo>
                <a:cubicBezTo>
                  <a:pt x="3" y="243"/>
                  <a:pt x="3" y="243"/>
                  <a:pt x="3" y="243"/>
                </a:cubicBezTo>
                <a:cubicBezTo>
                  <a:pt x="3" y="243"/>
                  <a:pt x="3" y="244"/>
                  <a:pt x="2" y="244"/>
                </a:cubicBezTo>
                <a:cubicBezTo>
                  <a:pt x="2" y="244"/>
                  <a:pt x="2" y="244"/>
                  <a:pt x="2" y="245"/>
                </a:cubicBezTo>
                <a:cubicBezTo>
                  <a:pt x="2" y="245"/>
                  <a:pt x="2" y="245"/>
                  <a:pt x="2" y="245"/>
                </a:cubicBezTo>
                <a:cubicBezTo>
                  <a:pt x="2" y="245"/>
                  <a:pt x="1" y="246"/>
                  <a:pt x="1" y="246"/>
                </a:cubicBezTo>
                <a:cubicBezTo>
                  <a:pt x="1" y="246"/>
                  <a:pt x="1" y="247"/>
                  <a:pt x="1" y="247"/>
                </a:cubicBezTo>
                <a:cubicBezTo>
                  <a:pt x="1" y="247"/>
                  <a:pt x="1" y="247"/>
                  <a:pt x="1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49"/>
                  <a:pt x="0" y="250"/>
                  <a:pt x="0" y="250"/>
                </a:cubicBezTo>
                <a:cubicBezTo>
                  <a:pt x="0" y="250"/>
                  <a:pt x="0" y="251"/>
                  <a:pt x="0" y="251"/>
                </a:cubicBezTo>
                <a:cubicBezTo>
                  <a:pt x="0" y="251"/>
                  <a:pt x="0" y="251"/>
                  <a:pt x="0" y="251"/>
                </a:cubicBezTo>
                <a:cubicBezTo>
                  <a:pt x="0" y="252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98"/>
                  <a:pt x="7" y="305"/>
                  <a:pt x="17" y="305"/>
                </a:cubicBezTo>
                <a:cubicBezTo>
                  <a:pt x="26" y="305"/>
                  <a:pt x="34" y="298"/>
                  <a:pt x="34" y="288"/>
                </a:cubicBezTo>
                <a:cubicBezTo>
                  <a:pt x="34" y="270"/>
                  <a:pt x="34" y="270"/>
                  <a:pt x="34" y="270"/>
                </a:cubicBezTo>
                <a:cubicBezTo>
                  <a:pt x="117" y="270"/>
                  <a:pt x="117" y="270"/>
                  <a:pt x="117" y="270"/>
                </a:cubicBezTo>
                <a:cubicBezTo>
                  <a:pt x="117" y="309"/>
                  <a:pt x="117" y="309"/>
                  <a:pt x="117" y="309"/>
                </a:cubicBezTo>
                <a:cubicBezTo>
                  <a:pt x="45" y="435"/>
                  <a:pt x="45" y="435"/>
                  <a:pt x="45" y="435"/>
                </a:cubicBezTo>
                <a:cubicBezTo>
                  <a:pt x="41" y="441"/>
                  <a:pt x="43" y="450"/>
                  <a:pt x="48" y="455"/>
                </a:cubicBezTo>
                <a:cubicBezTo>
                  <a:pt x="51" y="459"/>
                  <a:pt x="56" y="460"/>
                  <a:pt x="60" y="460"/>
                </a:cubicBezTo>
                <a:cubicBezTo>
                  <a:pt x="63" y="460"/>
                  <a:pt x="66" y="460"/>
                  <a:pt x="69" y="458"/>
                </a:cubicBezTo>
                <a:cubicBezTo>
                  <a:pt x="193" y="388"/>
                  <a:pt x="193" y="388"/>
                  <a:pt x="193" y="388"/>
                </a:cubicBezTo>
                <a:cubicBezTo>
                  <a:pt x="317" y="458"/>
                  <a:pt x="317" y="458"/>
                  <a:pt x="317" y="458"/>
                </a:cubicBezTo>
                <a:cubicBezTo>
                  <a:pt x="320" y="460"/>
                  <a:pt x="323" y="460"/>
                  <a:pt x="326" y="460"/>
                </a:cubicBezTo>
                <a:cubicBezTo>
                  <a:pt x="330" y="460"/>
                  <a:pt x="335" y="459"/>
                  <a:pt x="338" y="455"/>
                </a:cubicBezTo>
                <a:cubicBezTo>
                  <a:pt x="343" y="450"/>
                  <a:pt x="345" y="441"/>
                  <a:pt x="341" y="435"/>
                </a:cubicBezTo>
                <a:cubicBezTo>
                  <a:pt x="269" y="309"/>
                  <a:pt x="269" y="309"/>
                  <a:pt x="269" y="309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2" y="270"/>
                  <a:pt x="352" y="270"/>
                  <a:pt x="352" y="270"/>
                </a:cubicBezTo>
                <a:cubicBezTo>
                  <a:pt x="352" y="288"/>
                  <a:pt x="352" y="288"/>
                  <a:pt x="352" y="288"/>
                </a:cubicBezTo>
                <a:cubicBezTo>
                  <a:pt x="352" y="298"/>
                  <a:pt x="360" y="305"/>
                  <a:pt x="369" y="305"/>
                </a:cubicBezTo>
                <a:cubicBezTo>
                  <a:pt x="379" y="305"/>
                  <a:pt x="386" y="298"/>
                  <a:pt x="386" y="288"/>
                </a:cubicBezTo>
                <a:cubicBezTo>
                  <a:pt x="386" y="254"/>
                  <a:pt x="386" y="254"/>
                  <a:pt x="386" y="254"/>
                </a:cubicBezTo>
                <a:cubicBezTo>
                  <a:pt x="386" y="253"/>
                  <a:pt x="386" y="253"/>
                  <a:pt x="386" y="253"/>
                </a:cubicBezTo>
                <a:cubicBezTo>
                  <a:pt x="386" y="247"/>
                  <a:pt x="383" y="242"/>
                  <a:pt x="378" y="239"/>
                </a:cubicBezTo>
                <a:close/>
                <a:moveTo>
                  <a:pt x="151" y="187"/>
                </a:moveTo>
                <a:cubicBezTo>
                  <a:pt x="235" y="187"/>
                  <a:pt x="235" y="187"/>
                  <a:pt x="235" y="187"/>
                </a:cubicBezTo>
                <a:cubicBezTo>
                  <a:pt x="235" y="236"/>
                  <a:pt x="235" y="236"/>
                  <a:pt x="235" y="236"/>
                </a:cubicBezTo>
                <a:cubicBezTo>
                  <a:pt x="151" y="236"/>
                  <a:pt x="151" y="236"/>
                  <a:pt x="151" y="236"/>
                </a:cubicBezTo>
                <a:lnTo>
                  <a:pt x="151" y="187"/>
                </a:lnTo>
                <a:close/>
                <a:moveTo>
                  <a:pt x="269" y="83"/>
                </a:moveTo>
                <a:cubicBezTo>
                  <a:pt x="269" y="50"/>
                  <a:pt x="269" y="50"/>
                  <a:pt x="269" y="50"/>
                </a:cubicBezTo>
                <a:cubicBezTo>
                  <a:pt x="315" y="83"/>
                  <a:pt x="315" y="83"/>
                  <a:pt x="315" y="83"/>
                </a:cubicBezTo>
                <a:lnTo>
                  <a:pt x="269" y="83"/>
                </a:lnTo>
                <a:close/>
                <a:moveTo>
                  <a:pt x="151" y="34"/>
                </a:moveTo>
                <a:cubicBezTo>
                  <a:pt x="235" y="34"/>
                  <a:pt x="235" y="34"/>
                  <a:pt x="235" y="34"/>
                </a:cubicBezTo>
                <a:cubicBezTo>
                  <a:pt x="235" y="83"/>
                  <a:pt x="235" y="83"/>
                  <a:pt x="235" y="83"/>
                </a:cubicBezTo>
                <a:cubicBezTo>
                  <a:pt x="151" y="83"/>
                  <a:pt x="151" y="83"/>
                  <a:pt x="151" y="83"/>
                </a:cubicBezTo>
                <a:lnTo>
                  <a:pt x="151" y="34"/>
                </a:lnTo>
                <a:close/>
                <a:moveTo>
                  <a:pt x="71" y="83"/>
                </a:moveTo>
                <a:cubicBezTo>
                  <a:pt x="117" y="50"/>
                  <a:pt x="117" y="50"/>
                  <a:pt x="117" y="50"/>
                </a:cubicBezTo>
                <a:cubicBezTo>
                  <a:pt x="117" y="83"/>
                  <a:pt x="117" y="83"/>
                  <a:pt x="117" y="83"/>
                </a:cubicBezTo>
                <a:lnTo>
                  <a:pt x="71" y="83"/>
                </a:lnTo>
                <a:close/>
                <a:moveTo>
                  <a:pt x="235" y="117"/>
                </a:moveTo>
                <a:cubicBezTo>
                  <a:pt x="235" y="153"/>
                  <a:pt x="235" y="153"/>
                  <a:pt x="235" y="153"/>
                </a:cubicBezTo>
                <a:cubicBezTo>
                  <a:pt x="151" y="153"/>
                  <a:pt x="151" y="153"/>
                  <a:pt x="151" y="153"/>
                </a:cubicBezTo>
                <a:cubicBezTo>
                  <a:pt x="151" y="117"/>
                  <a:pt x="151" y="117"/>
                  <a:pt x="151" y="117"/>
                </a:cubicBezTo>
                <a:lnTo>
                  <a:pt x="235" y="117"/>
                </a:lnTo>
                <a:close/>
                <a:moveTo>
                  <a:pt x="71" y="236"/>
                </a:moveTo>
                <a:cubicBezTo>
                  <a:pt x="117" y="203"/>
                  <a:pt x="117" y="203"/>
                  <a:pt x="117" y="203"/>
                </a:cubicBezTo>
                <a:cubicBezTo>
                  <a:pt x="117" y="236"/>
                  <a:pt x="117" y="236"/>
                  <a:pt x="117" y="236"/>
                </a:cubicBezTo>
                <a:lnTo>
                  <a:pt x="71" y="236"/>
                </a:lnTo>
                <a:close/>
                <a:moveTo>
                  <a:pt x="106" y="397"/>
                </a:moveTo>
                <a:cubicBezTo>
                  <a:pt x="138" y="341"/>
                  <a:pt x="138" y="341"/>
                  <a:pt x="138" y="341"/>
                </a:cubicBezTo>
                <a:cubicBezTo>
                  <a:pt x="162" y="365"/>
                  <a:pt x="162" y="365"/>
                  <a:pt x="162" y="365"/>
                </a:cubicBezTo>
                <a:lnTo>
                  <a:pt x="106" y="397"/>
                </a:lnTo>
                <a:close/>
                <a:moveTo>
                  <a:pt x="224" y="365"/>
                </a:moveTo>
                <a:cubicBezTo>
                  <a:pt x="248" y="341"/>
                  <a:pt x="248" y="341"/>
                  <a:pt x="248" y="341"/>
                </a:cubicBezTo>
                <a:cubicBezTo>
                  <a:pt x="280" y="397"/>
                  <a:pt x="280" y="397"/>
                  <a:pt x="280" y="397"/>
                </a:cubicBezTo>
                <a:lnTo>
                  <a:pt x="224" y="365"/>
                </a:lnTo>
                <a:close/>
                <a:moveTo>
                  <a:pt x="235" y="305"/>
                </a:moveTo>
                <a:cubicBezTo>
                  <a:pt x="193" y="347"/>
                  <a:pt x="193" y="347"/>
                  <a:pt x="193" y="347"/>
                </a:cubicBezTo>
                <a:cubicBezTo>
                  <a:pt x="151" y="305"/>
                  <a:pt x="151" y="305"/>
                  <a:pt x="151" y="305"/>
                </a:cubicBezTo>
                <a:cubicBezTo>
                  <a:pt x="151" y="270"/>
                  <a:pt x="151" y="270"/>
                  <a:pt x="151" y="270"/>
                </a:cubicBezTo>
                <a:cubicBezTo>
                  <a:pt x="235" y="270"/>
                  <a:pt x="235" y="270"/>
                  <a:pt x="235" y="270"/>
                </a:cubicBezTo>
                <a:lnTo>
                  <a:pt x="235" y="305"/>
                </a:lnTo>
                <a:close/>
                <a:moveTo>
                  <a:pt x="269" y="236"/>
                </a:moveTo>
                <a:cubicBezTo>
                  <a:pt x="269" y="204"/>
                  <a:pt x="269" y="204"/>
                  <a:pt x="269" y="204"/>
                </a:cubicBezTo>
                <a:cubicBezTo>
                  <a:pt x="315" y="236"/>
                  <a:pt x="315" y="236"/>
                  <a:pt x="315" y="236"/>
                </a:cubicBezTo>
                <a:lnTo>
                  <a:pt x="269" y="2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89" name="Group 388"/>
          <p:cNvGrpSpPr/>
          <p:nvPr userDrawn="1"/>
        </p:nvGrpSpPr>
        <p:grpSpPr>
          <a:xfrm>
            <a:off x="2538829" y="5317767"/>
            <a:ext cx="451273" cy="527907"/>
            <a:chOff x="1624012" y="1554163"/>
            <a:chExt cx="4365626" cy="5106987"/>
          </a:xfrm>
          <a:solidFill>
            <a:schemeClr val="accent2"/>
          </a:solidFill>
        </p:grpSpPr>
        <p:sp>
          <p:nvSpPr>
            <p:cNvPr id="390" name="Freeform 17"/>
            <p:cNvSpPr>
              <a:spLocks/>
            </p:cNvSpPr>
            <p:nvPr/>
          </p:nvSpPr>
          <p:spPr bwMode="auto">
            <a:xfrm>
              <a:off x="2884488" y="4511675"/>
              <a:ext cx="1238250" cy="2149475"/>
            </a:xfrm>
            <a:custGeom>
              <a:avLst/>
              <a:gdLst>
                <a:gd name="T0" fmla="*/ 94 w 110"/>
                <a:gd name="T1" fmla="*/ 0 h 191"/>
                <a:gd name="T2" fmla="*/ 81 w 110"/>
                <a:gd name="T3" fmla="*/ 14 h 191"/>
                <a:gd name="T4" fmla="*/ 8 w 110"/>
                <a:gd name="T5" fmla="*/ 86 h 191"/>
                <a:gd name="T6" fmla="*/ 1 w 110"/>
                <a:gd name="T7" fmla="*/ 172 h 191"/>
                <a:gd name="T8" fmla="*/ 5 w 110"/>
                <a:gd name="T9" fmla="*/ 185 h 191"/>
                <a:gd name="T10" fmla="*/ 18 w 110"/>
                <a:gd name="T11" fmla="*/ 191 h 191"/>
                <a:gd name="T12" fmla="*/ 92 w 110"/>
                <a:gd name="T13" fmla="*/ 191 h 191"/>
                <a:gd name="T14" fmla="*/ 105 w 110"/>
                <a:gd name="T15" fmla="*/ 185 h 191"/>
                <a:gd name="T16" fmla="*/ 109 w 110"/>
                <a:gd name="T17" fmla="*/ 172 h 191"/>
                <a:gd name="T18" fmla="*/ 94 w 110"/>
                <a:gd name="T1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91">
                  <a:moveTo>
                    <a:pt x="94" y="0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59" y="38"/>
                    <a:pt x="33" y="63"/>
                    <a:pt x="8" y="86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0" y="177"/>
                    <a:pt x="2" y="182"/>
                    <a:pt x="5" y="185"/>
                  </a:cubicBezTo>
                  <a:cubicBezTo>
                    <a:pt x="8" y="189"/>
                    <a:pt x="13" y="191"/>
                    <a:pt x="18" y="191"/>
                  </a:cubicBezTo>
                  <a:cubicBezTo>
                    <a:pt x="92" y="191"/>
                    <a:pt x="92" y="191"/>
                    <a:pt x="92" y="191"/>
                  </a:cubicBezTo>
                  <a:cubicBezTo>
                    <a:pt x="97" y="191"/>
                    <a:pt x="102" y="189"/>
                    <a:pt x="105" y="185"/>
                  </a:cubicBezTo>
                  <a:cubicBezTo>
                    <a:pt x="108" y="182"/>
                    <a:pt x="110" y="177"/>
                    <a:pt x="109" y="172"/>
                  </a:cubicBez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1" name="Freeform 18"/>
            <p:cNvSpPr>
              <a:spLocks/>
            </p:cNvSpPr>
            <p:nvPr/>
          </p:nvSpPr>
          <p:spPr bwMode="auto">
            <a:xfrm>
              <a:off x="3076575" y="3611563"/>
              <a:ext cx="865188" cy="866775"/>
            </a:xfrm>
            <a:custGeom>
              <a:avLst/>
              <a:gdLst>
                <a:gd name="T0" fmla="*/ 27 w 77"/>
                <a:gd name="T1" fmla="*/ 7 h 77"/>
                <a:gd name="T2" fmla="*/ 7 w 77"/>
                <a:gd name="T3" fmla="*/ 51 h 77"/>
                <a:gd name="T4" fmla="*/ 51 w 77"/>
                <a:gd name="T5" fmla="*/ 70 h 77"/>
                <a:gd name="T6" fmla="*/ 71 w 77"/>
                <a:gd name="T7" fmla="*/ 26 h 77"/>
                <a:gd name="T8" fmla="*/ 27 w 77"/>
                <a:gd name="T9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7">
                  <a:moveTo>
                    <a:pt x="27" y="7"/>
                  </a:moveTo>
                  <a:cubicBezTo>
                    <a:pt x="9" y="13"/>
                    <a:pt x="0" y="33"/>
                    <a:pt x="7" y="51"/>
                  </a:cubicBezTo>
                  <a:cubicBezTo>
                    <a:pt x="14" y="68"/>
                    <a:pt x="34" y="77"/>
                    <a:pt x="51" y="70"/>
                  </a:cubicBezTo>
                  <a:cubicBezTo>
                    <a:pt x="69" y="63"/>
                    <a:pt x="77" y="43"/>
                    <a:pt x="71" y="26"/>
                  </a:cubicBezTo>
                  <a:cubicBezTo>
                    <a:pt x="64" y="8"/>
                    <a:pt x="44" y="0"/>
                    <a:pt x="2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2" name="Freeform 19"/>
            <p:cNvSpPr>
              <a:spLocks/>
            </p:cNvSpPr>
            <p:nvPr/>
          </p:nvSpPr>
          <p:spPr bwMode="auto">
            <a:xfrm>
              <a:off x="1624012" y="4186238"/>
              <a:ext cx="1822450" cy="1754187"/>
            </a:xfrm>
            <a:custGeom>
              <a:avLst/>
              <a:gdLst>
                <a:gd name="T0" fmla="*/ 162 w 162"/>
                <a:gd name="T1" fmla="*/ 44 h 156"/>
                <a:gd name="T2" fmla="*/ 115 w 162"/>
                <a:gd name="T3" fmla="*/ 8 h 156"/>
                <a:gd name="T4" fmla="*/ 113 w 162"/>
                <a:gd name="T5" fmla="*/ 0 h 156"/>
                <a:gd name="T6" fmla="*/ 104 w 162"/>
                <a:gd name="T7" fmla="*/ 3 h 156"/>
                <a:gd name="T8" fmla="*/ 59 w 162"/>
                <a:gd name="T9" fmla="*/ 47 h 156"/>
                <a:gd name="T10" fmla="*/ 57 w 162"/>
                <a:gd name="T11" fmla="*/ 50 h 156"/>
                <a:gd name="T12" fmla="*/ 52 w 162"/>
                <a:gd name="T13" fmla="*/ 57 h 156"/>
                <a:gd name="T14" fmla="*/ 14 w 162"/>
                <a:gd name="T15" fmla="*/ 112 h 156"/>
                <a:gd name="T16" fmla="*/ 11 w 162"/>
                <a:gd name="T17" fmla="*/ 148 h 156"/>
                <a:gd name="T18" fmla="*/ 37 w 162"/>
                <a:gd name="T19" fmla="*/ 148 h 156"/>
                <a:gd name="T20" fmla="*/ 162 w 162"/>
                <a:gd name="T21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56">
                  <a:moveTo>
                    <a:pt x="162" y="44"/>
                  </a:moveTo>
                  <a:cubicBezTo>
                    <a:pt x="142" y="41"/>
                    <a:pt x="123" y="28"/>
                    <a:pt x="115" y="8"/>
                  </a:cubicBezTo>
                  <a:cubicBezTo>
                    <a:pt x="114" y="5"/>
                    <a:pt x="113" y="3"/>
                    <a:pt x="113" y="0"/>
                  </a:cubicBezTo>
                  <a:cubicBezTo>
                    <a:pt x="110" y="1"/>
                    <a:pt x="107" y="2"/>
                    <a:pt x="104" y="3"/>
                  </a:cubicBezTo>
                  <a:cubicBezTo>
                    <a:pt x="83" y="13"/>
                    <a:pt x="68" y="34"/>
                    <a:pt x="59" y="47"/>
                  </a:cubicBezTo>
                  <a:cubicBezTo>
                    <a:pt x="58" y="48"/>
                    <a:pt x="57" y="49"/>
                    <a:pt x="57" y="50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34" y="82"/>
                    <a:pt x="21" y="100"/>
                    <a:pt x="14" y="112"/>
                  </a:cubicBezTo>
                  <a:cubicBezTo>
                    <a:pt x="9" y="120"/>
                    <a:pt x="0" y="137"/>
                    <a:pt x="11" y="148"/>
                  </a:cubicBezTo>
                  <a:cubicBezTo>
                    <a:pt x="20" y="156"/>
                    <a:pt x="33" y="150"/>
                    <a:pt x="37" y="148"/>
                  </a:cubicBezTo>
                  <a:cubicBezTo>
                    <a:pt x="63" y="136"/>
                    <a:pt x="111" y="96"/>
                    <a:pt x="16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3" name="Freeform 20"/>
            <p:cNvSpPr>
              <a:spLocks/>
            </p:cNvSpPr>
            <p:nvPr/>
          </p:nvSpPr>
          <p:spPr bwMode="auto">
            <a:xfrm>
              <a:off x="2647950" y="1554163"/>
              <a:ext cx="1092200" cy="2114550"/>
            </a:xfrm>
            <a:custGeom>
              <a:avLst/>
              <a:gdLst>
                <a:gd name="T0" fmla="*/ 56 w 97"/>
                <a:gd name="T1" fmla="*/ 169 h 188"/>
                <a:gd name="T2" fmla="*/ 93 w 97"/>
                <a:gd name="T3" fmla="*/ 167 h 188"/>
                <a:gd name="T4" fmla="*/ 95 w 97"/>
                <a:gd name="T5" fmla="*/ 158 h 188"/>
                <a:gd name="T6" fmla="*/ 80 w 97"/>
                <a:gd name="T7" fmla="*/ 97 h 188"/>
                <a:gd name="T8" fmla="*/ 78 w 97"/>
                <a:gd name="T9" fmla="*/ 93 h 188"/>
                <a:gd name="T10" fmla="*/ 75 w 97"/>
                <a:gd name="T11" fmla="*/ 86 h 188"/>
                <a:gd name="T12" fmla="*/ 46 w 97"/>
                <a:gd name="T13" fmla="*/ 25 h 188"/>
                <a:gd name="T14" fmla="*/ 16 w 97"/>
                <a:gd name="T15" fmla="*/ 5 h 188"/>
                <a:gd name="T16" fmla="*/ 3 w 97"/>
                <a:gd name="T17" fmla="*/ 28 h 188"/>
                <a:gd name="T18" fmla="*/ 31 w 97"/>
                <a:gd name="T19" fmla="*/ 188 h 188"/>
                <a:gd name="T20" fmla="*/ 56 w 97"/>
                <a:gd name="T21" fmla="*/ 16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188">
                  <a:moveTo>
                    <a:pt x="56" y="169"/>
                  </a:moveTo>
                  <a:cubicBezTo>
                    <a:pt x="69" y="164"/>
                    <a:pt x="82" y="163"/>
                    <a:pt x="93" y="167"/>
                  </a:cubicBezTo>
                  <a:cubicBezTo>
                    <a:pt x="94" y="164"/>
                    <a:pt x="95" y="161"/>
                    <a:pt x="95" y="158"/>
                  </a:cubicBezTo>
                  <a:cubicBezTo>
                    <a:pt x="97" y="135"/>
                    <a:pt x="86" y="111"/>
                    <a:pt x="80" y="97"/>
                  </a:cubicBezTo>
                  <a:cubicBezTo>
                    <a:pt x="79" y="96"/>
                    <a:pt x="79" y="94"/>
                    <a:pt x="78" y="93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62" y="58"/>
                    <a:pt x="53" y="38"/>
                    <a:pt x="46" y="25"/>
                  </a:cubicBezTo>
                  <a:cubicBezTo>
                    <a:pt x="41" y="17"/>
                    <a:pt x="31" y="0"/>
                    <a:pt x="16" y="5"/>
                  </a:cubicBezTo>
                  <a:cubicBezTo>
                    <a:pt x="5" y="8"/>
                    <a:pt x="3" y="23"/>
                    <a:pt x="3" y="28"/>
                  </a:cubicBezTo>
                  <a:cubicBezTo>
                    <a:pt x="0" y="56"/>
                    <a:pt x="11" y="118"/>
                    <a:pt x="31" y="188"/>
                  </a:cubicBezTo>
                  <a:cubicBezTo>
                    <a:pt x="37" y="180"/>
                    <a:pt x="46" y="173"/>
                    <a:pt x="56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4" name="Freeform 21"/>
            <p:cNvSpPr>
              <a:spLocks/>
            </p:cNvSpPr>
            <p:nvPr/>
          </p:nvSpPr>
          <p:spPr bwMode="auto">
            <a:xfrm>
              <a:off x="3952875" y="3781425"/>
              <a:ext cx="2036763" cy="1057275"/>
            </a:xfrm>
            <a:custGeom>
              <a:avLst/>
              <a:gdLst>
                <a:gd name="T0" fmla="*/ 166 w 181"/>
                <a:gd name="T1" fmla="*/ 56 h 94"/>
                <a:gd name="T2" fmla="*/ 13 w 181"/>
                <a:gd name="T3" fmla="*/ 0 h 94"/>
                <a:gd name="T4" fmla="*/ 14 w 181"/>
                <a:gd name="T5" fmla="*/ 2 h 94"/>
                <a:gd name="T6" fmla="*/ 0 w 181"/>
                <a:gd name="T7" fmla="*/ 65 h 94"/>
                <a:gd name="T8" fmla="*/ 7 w 181"/>
                <a:gd name="T9" fmla="*/ 70 h 94"/>
                <a:gd name="T10" fmla="*/ 67 w 181"/>
                <a:gd name="T11" fmla="*/ 88 h 94"/>
                <a:gd name="T12" fmla="*/ 71 w 181"/>
                <a:gd name="T13" fmla="*/ 88 h 94"/>
                <a:gd name="T14" fmla="*/ 79 w 181"/>
                <a:gd name="T15" fmla="*/ 89 h 94"/>
                <a:gd name="T16" fmla="*/ 146 w 181"/>
                <a:gd name="T17" fmla="*/ 94 h 94"/>
                <a:gd name="T18" fmla="*/ 179 w 181"/>
                <a:gd name="T19" fmla="*/ 79 h 94"/>
                <a:gd name="T20" fmla="*/ 166 w 181"/>
                <a:gd name="T21" fmla="*/ 5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94">
                  <a:moveTo>
                    <a:pt x="166" y="56"/>
                  </a:moveTo>
                  <a:cubicBezTo>
                    <a:pt x="142" y="39"/>
                    <a:pt x="84" y="18"/>
                    <a:pt x="13" y="0"/>
                  </a:cubicBezTo>
                  <a:cubicBezTo>
                    <a:pt x="13" y="1"/>
                    <a:pt x="13" y="2"/>
                    <a:pt x="14" y="2"/>
                  </a:cubicBezTo>
                  <a:cubicBezTo>
                    <a:pt x="22" y="25"/>
                    <a:pt x="16" y="49"/>
                    <a:pt x="0" y="65"/>
                  </a:cubicBezTo>
                  <a:cubicBezTo>
                    <a:pt x="2" y="67"/>
                    <a:pt x="4" y="69"/>
                    <a:pt x="7" y="70"/>
                  </a:cubicBezTo>
                  <a:cubicBezTo>
                    <a:pt x="26" y="84"/>
                    <a:pt x="52" y="86"/>
                    <a:pt x="67" y="88"/>
                  </a:cubicBezTo>
                  <a:cubicBezTo>
                    <a:pt x="69" y="88"/>
                    <a:pt x="70" y="88"/>
                    <a:pt x="71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110" y="92"/>
                    <a:pt x="132" y="94"/>
                    <a:pt x="146" y="94"/>
                  </a:cubicBezTo>
                  <a:cubicBezTo>
                    <a:pt x="156" y="94"/>
                    <a:pt x="175" y="94"/>
                    <a:pt x="179" y="79"/>
                  </a:cubicBezTo>
                  <a:cubicBezTo>
                    <a:pt x="181" y="67"/>
                    <a:pt x="170" y="59"/>
                    <a:pt x="16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10" name="Group 409"/>
          <p:cNvGrpSpPr/>
          <p:nvPr userDrawn="1"/>
        </p:nvGrpSpPr>
        <p:grpSpPr>
          <a:xfrm>
            <a:off x="2629636" y="7204704"/>
            <a:ext cx="269658" cy="485047"/>
            <a:chOff x="-1671638" y="1866900"/>
            <a:chExt cx="1538288" cy="2767013"/>
          </a:xfrm>
          <a:solidFill>
            <a:schemeClr val="accent2"/>
          </a:solidFill>
        </p:grpSpPr>
        <p:sp>
          <p:nvSpPr>
            <p:cNvPr id="411" name="Freeform 53"/>
            <p:cNvSpPr>
              <a:spLocks/>
            </p:cNvSpPr>
            <p:nvPr/>
          </p:nvSpPr>
          <p:spPr bwMode="auto">
            <a:xfrm>
              <a:off x="-1489075" y="3594100"/>
              <a:ext cx="1173163" cy="1039813"/>
            </a:xfrm>
            <a:custGeom>
              <a:avLst/>
              <a:gdLst>
                <a:gd name="T0" fmla="*/ 169 w 186"/>
                <a:gd name="T1" fmla="*/ 0 h 165"/>
                <a:gd name="T2" fmla="*/ 16 w 186"/>
                <a:gd name="T3" fmla="*/ 0 h 165"/>
                <a:gd name="T4" fmla="*/ 0 w 186"/>
                <a:gd name="T5" fmla="*/ 17 h 165"/>
                <a:gd name="T6" fmla="*/ 0 w 186"/>
                <a:gd name="T7" fmla="*/ 49 h 165"/>
                <a:gd name="T8" fmla="*/ 37 w 186"/>
                <a:gd name="T9" fmla="*/ 99 h 165"/>
                <a:gd name="T10" fmla="*/ 37 w 186"/>
                <a:gd name="T11" fmla="*/ 134 h 165"/>
                <a:gd name="T12" fmla="*/ 68 w 186"/>
                <a:gd name="T13" fmla="*/ 165 h 165"/>
                <a:gd name="T14" fmla="*/ 117 w 186"/>
                <a:gd name="T15" fmla="*/ 165 h 165"/>
                <a:gd name="T16" fmla="*/ 149 w 186"/>
                <a:gd name="T17" fmla="*/ 134 h 165"/>
                <a:gd name="T18" fmla="*/ 149 w 186"/>
                <a:gd name="T19" fmla="*/ 99 h 165"/>
                <a:gd name="T20" fmla="*/ 186 w 186"/>
                <a:gd name="T21" fmla="*/ 49 h 165"/>
                <a:gd name="T22" fmla="*/ 186 w 186"/>
                <a:gd name="T23" fmla="*/ 17 h 165"/>
                <a:gd name="T24" fmla="*/ 169 w 186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6" h="165">
                  <a:moveTo>
                    <a:pt x="16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2"/>
                    <a:pt x="15" y="92"/>
                    <a:pt x="37" y="99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51"/>
                    <a:pt x="51" y="165"/>
                    <a:pt x="68" y="165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35" y="165"/>
                    <a:pt x="149" y="151"/>
                    <a:pt x="149" y="134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70" y="92"/>
                    <a:pt x="186" y="72"/>
                    <a:pt x="186" y="49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86" y="7"/>
                    <a:pt x="178" y="0"/>
                    <a:pt x="1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2" name="Freeform 54"/>
            <p:cNvSpPr>
              <a:spLocks/>
            </p:cNvSpPr>
            <p:nvPr/>
          </p:nvSpPr>
          <p:spPr bwMode="auto">
            <a:xfrm>
              <a:off x="-1671638" y="2138363"/>
              <a:ext cx="1538288" cy="698500"/>
            </a:xfrm>
            <a:custGeom>
              <a:avLst/>
              <a:gdLst>
                <a:gd name="T0" fmla="*/ 24 w 244"/>
                <a:gd name="T1" fmla="*/ 111 h 111"/>
                <a:gd name="T2" fmla="*/ 31 w 244"/>
                <a:gd name="T3" fmla="*/ 110 h 111"/>
                <a:gd name="T4" fmla="*/ 226 w 244"/>
                <a:gd name="T5" fmla="*/ 45 h 111"/>
                <a:gd name="T6" fmla="*/ 240 w 244"/>
                <a:gd name="T7" fmla="*/ 18 h 111"/>
                <a:gd name="T8" fmla="*/ 212 w 244"/>
                <a:gd name="T9" fmla="*/ 4 h 111"/>
                <a:gd name="T10" fmla="*/ 18 w 244"/>
                <a:gd name="T11" fmla="*/ 68 h 111"/>
                <a:gd name="T12" fmla="*/ 4 w 244"/>
                <a:gd name="T13" fmla="*/ 96 h 111"/>
                <a:gd name="T14" fmla="*/ 24 w 244"/>
                <a:gd name="T1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111">
                  <a:moveTo>
                    <a:pt x="24" y="111"/>
                  </a:moveTo>
                  <a:cubicBezTo>
                    <a:pt x="27" y="111"/>
                    <a:pt x="29" y="111"/>
                    <a:pt x="31" y="110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37" y="42"/>
                    <a:pt x="244" y="29"/>
                    <a:pt x="240" y="18"/>
                  </a:cubicBezTo>
                  <a:cubicBezTo>
                    <a:pt x="236" y="6"/>
                    <a:pt x="224" y="0"/>
                    <a:pt x="212" y="4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6" y="72"/>
                    <a:pt x="0" y="84"/>
                    <a:pt x="4" y="96"/>
                  </a:cubicBezTo>
                  <a:cubicBezTo>
                    <a:pt x="7" y="105"/>
                    <a:pt x="15" y="111"/>
                    <a:pt x="24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3" name="Freeform 55"/>
            <p:cNvSpPr>
              <a:spLocks/>
            </p:cNvSpPr>
            <p:nvPr/>
          </p:nvSpPr>
          <p:spPr bwMode="auto">
            <a:xfrm>
              <a:off x="-1576388" y="1866900"/>
              <a:ext cx="938213" cy="504825"/>
            </a:xfrm>
            <a:custGeom>
              <a:avLst/>
              <a:gdLst>
                <a:gd name="T0" fmla="*/ 24 w 149"/>
                <a:gd name="T1" fmla="*/ 80 h 80"/>
                <a:gd name="T2" fmla="*/ 31 w 149"/>
                <a:gd name="T3" fmla="*/ 78 h 80"/>
                <a:gd name="T4" fmla="*/ 131 w 149"/>
                <a:gd name="T5" fmla="*/ 45 h 80"/>
                <a:gd name="T6" fmla="*/ 145 w 149"/>
                <a:gd name="T7" fmla="*/ 18 h 80"/>
                <a:gd name="T8" fmla="*/ 117 w 149"/>
                <a:gd name="T9" fmla="*/ 4 h 80"/>
                <a:gd name="T10" fmla="*/ 18 w 149"/>
                <a:gd name="T11" fmla="*/ 37 h 80"/>
                <a:gd name="T12" fmla="*/ 4 w 149"/>
                <a:gd name="T13" fmla="*/ 65 h 80"/>
                <a:gd name="T14" fmla="*/ 24 w 149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80">
                  <a:moveTo>
                    <a:pt x="24" y="80"/>
                  </a:moveTo>
                  <a:cubicBezTo>
                    <a:pt x="27" y="80"/>
                    <a:pt x="29" y="79"/>
                    <a:pt x="31" y="78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43" y="42"/>
                    <a:pt x="149" y="29"/>
                    <a:pt x="145" y="18"/>
                  </a:cubicBezTo>
                  <a:cubicBezTo>
                    <a:pt x="141" y="6"/>
                    <a:pt x="129" y="0"/>
                    <a:pt x="117" y="4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6" y="41"/>
                    <a:pt x="0" y="53"/>
                    <a:pt x="4" y="65"/>
                  </a:cubicBezTo>
                  <a:cubicBezTo>
                    <a:pt x="7" y="74"/>
                    <a:pt x="15" y="80"/>
                    <a:pt x="2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4" name="Freeform 56"/>
            <p:cNvSpPr>
              <a:spLocks/>
            </p:cNvSpPr>
            <p:nvPr/>
          </p:nvSpPr>
          <p:spPr bwMode="auto">
            <a:xfrm>
              <a:off x="-801688" y="3014663"/>
              <a:ext cx="668338" cy="441325"/>
            </a:xfrm>
            <a:custGeom>
              <a:avLst/>
              <a:gdLst>
                <a:gd name="T0" fmla="*/ 74 w 106"/>
                <a:gd name="T1" fmla="*/ 3 h 70"/>
                <a:gd name="T2" fmla="*/ 35 w 106"/>
                <a:gd name="T3" fmla="*/ 16 h 70"/>
                <a:gd name="T4" fmla="*/ 0 w 106"/>
                <a:gd name="T5" fmla="*/ 69 h 70"/>
                <a:gd name="T6" fmla="*/ 0 w 106"/>
                <a:gd name="T7" fmla="*/ 70 h 70"/>
                <a:gd name="T8" fmla="*/ 44 w 106"/>
                <a:gd name="T9" fmla="*/ 70 h 70"/>
                <a:gd name="T10" fmla="*/ 44 w 106"/>
                <a:gd name="T11" fmla="*/ 69 h 70"/>
                <a:gd name="T12" fmla="*/ 49 w 106"/>
                <a:gd name="T13" fmla="*/ 58 h 70"/>
                <a:gd name="T14" fmla="*/ 88 w 106"/>
                <a:gd name="T15" fmla="*/ 45 h 70"/>
                <a:gd name="T16" fmla="*/ 102 w 106"/>
                <a:gd name="T17" fmla="*/ 17 h 70"/>
                <a:gd name="T18" fmla="*/ 74 w 106"/>
                <a:gd name="T1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70">
                  <a:moveTo>
                    <a:pt x="74" y="3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14" y="23"/>
                    <a:pt x="0" y="45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63"/>
                    <a:pt x="47" y="59"/>
                    <a:pt x="49" y="5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99" y="41"/>
                    <a:pt x="106" y="29"/>
                    <a:pt x="102" y="17"/>
                  </a:cubicBezTo>
                  <a:cubicBezTo>
                    <a:pt x="98" y="6"/>
                    <a:pt x="86" y="0"/>
                    <a:pt x="7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15" name="Freeform 57"/>
            <p:cNvSpPr>
              <a:spLocks/>
            </p:cNvSpPr>
            <p:nvPr/>
          </p:nvSpPr>
          <p:spPr bwMode="auto">
            <a:xfrm>
              <a:off x="-1658938" y="2579688"/>
              <a:ext cx="1525588" cy="876300"/>
            </a:xfrm>
            <a:custGeom>
              <a:avLst/>
              <a:gdLst>
                <a:gd name="T0" fmla="*/ 210 w 242"/>
                <a:gd name="T1" fmla="*/ 3 h 139"/>
                <a:gd name="T2" fmla="*/ 16 w 242"/>
                <a:gd name="T3" fmla="*/ 68 h 139"/>
                <a:gd name="T4" fmla="*/ 1 w 242"/>
                <a:gd name="T5" fmla="*/ 87 h 139"/>
                <a:gd name="T6" fmla="*/ 13 w 242"/>
                <a:gd name="T7" fmla="*/ 108 h 139"/>
                <a:gd name="T8" fmla="*/ 52 w 242"/>
                <a:gd name="T9" fmla="*/ 126 h 139"/>
                <a:gd name="T10" fmla="*/ 60 w 242"/>
                <a:gd name="T11" fmla="*/ 138 h 139"/>
                <a:gd name="T12" fmla="*/ 60 w 242"/>
                <a:gd name="T13" fmla="*/ 139 h 139"/>
                <a:gd name="T14" fmla="*/ 103 w 242"/>
                <a:gd name="T15" fmla="*/ 139 h 139"/>
                <a:gd name="T16" fmla="*/ 103 w 242"/>
                <a:gd name="T17" fmla="*/ 138 h 139"/>
                <a:gd name="T18" fmla="*/ 81 w 242"/>
                <a:gd name="T19" fmla="*/ 92 h 139"/>
                <a:gd name="T20" fmla="*/ 224 w 242"/>
                <a:gd name="T21" fmla="*/ 45 h 139"/>
                <a:gd name="T22" fmla="*/ 238 w 242"/>
                <a:gd name="T23" fmla="*/ 17 h 139"/>
                <a:gd name="T24" fmla="*/ 210 w 242"/>
                <a:gd name="T25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39">
                  <a:moveTo>
                    <a:pt x="210" y="3"/>
                  </a:moveTo>
                  <a:cubicBezTo>
                    <a:pt x="16" y="68"/>
                    <a:pt x="16" y="68"/>
                    <a:pt x="16" y="68"/>
                  </a:cubicBezTo>
                  <a:cubicBezTo>
                    <a:pt x="7" y="70"/>
                    <a:pt x="1" y="78"/>
                    <a:pt x="1" y="87"/>
                  </a:cubicBezTo>
                  <a:cubicBezTo>
                    <a:pt x="0" y="96"/>
                    <a:pt x="5" y="105"/>
                    <a:pt x="13" y="108"/>
                  </a:cubicBezTo>
                  <a:cubicBezTo>
                    <a:pt x="14" y="108"/>
                    <a:pt x="45" y="123"/>
                    <a:pt x="52" y="126"/>
                  </a:cubicBezTo>
                  <a:cubicBezTo>
                    <a:pt x="57" y="128"/>
                    <a:pt x="60" y="133"/>
                    <a:pt x="60" y="138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20"/>
                    <a:pt x="95" y="103"/>
                    <a:pt x="81" y="92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35" y="41"/>
                    <a:pt x="242" y="29"/>
                    <a:pt x="238" y="17"/>
                  </a:cubicBezTo>
                  <a:cubicBezTo>
                    <a:pt x="234" y="6"/>
                    <a:pt x="222" y="0"/>
                    <a:pt x="2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03" name="Group 202"/>
          <p:cNvGrpSpPr/>
          <p:nvPr userDrawn="1"/>
        </p:nvGrpSpPr>
        <p:grpSpPr>
          <a:xfrm>
            <a:off x="7526667" y="3498412"/>
            <a:ext cx="414210" cy="407093"/>
            <a:chOff x="7135813" y="1470025"/>
            <a:chExt cx="461963" cy="454025"/>
          </a:xfrm>
          <a:solidFill>
            <a:schemeClr val="accent3"/>
          </a:solidFill>
        </p:grpSpPr>
        <p:sp>
          <p:nvSpPr>
            <p:cNvPr id="204" name="Freeform 14"/>
            <p:cNvSpPr>
              <a:spLocks/>
            </p:cNvSpPr>
            <p:nvPr/>
          </p:nvSpPr>
          <p:spPr bwMode="auto">
            <a:xfrm>
              <a:off x="7135813" y="1470025"/>
              <a:ext cx="390525" cy="454025"/>
            </a:xfrm>
            <a:custGeom>
              <a:avLst/>
              <a:gdLst>
                <a:gd name="T0" fmla="*/ 100 w 172"/>
                <a:gd name="T1" fmla="*/ 110 h 200"/>
                <a:gd name="T2" fmla="*/ 70 w 172"/>
                <a:gd name="T3" fmla="*/ 89 h 200"/>
                <a:gd name="T4" fmla="*/ 38 w 172"/>
                <a:gd name="T5" fmla="*/ 135 h 200"/>
                <a:gd name="T6" fmla="*/ 25 w 172"/>
                <a:gd name="T7" fmla="*/ 137 h 200"/>
                <a:gd name="T8" fmla="*/ 23 w 172"/>
                <a:gd name="T9" fmla="*/ 124 h 200"/>
                <a:gd name="T10" fmla="*/ 86 w 172"/>
                <a:gd name="T11" fmla="*/ 33 h 200"/>
                <a:gd name="T12" fmla="*/ 140 w 172"/>
                <a:gd name="T13" fmla="*/ 24 h 200"/>
                <a:gd name="T14" fmla="*/ 150 w 172"/>
                <a:gd name="T15" fmla="*/ 76 h 200"/>
                <a:gd name="T16" fmla="*/ 161 w 172"/>
                <a:gd name="T17" fmla="*/ 77 h 200"/>
                <a:gd name="T18" fmla="*/ 146 w 172"/>
                <a:gd name="T19" fmla="*/ 16 h 200"/>
                <a:gd name="T20" fmla="*/ 78 w 172"/>
                <a:gd name="T21" fmla="*/ 28 h 200"/>
                <a:gd name="T22" fmla="*/ 15 w 172"/>
                <a:gd name="T23" fmla="*/ 118 h 200"/>
                <a:gd name="T24" fmla="*/ 27 w 172"/>
                <a:gd name="T25" fmla="*/ 185 h 200"/>
                <a:gd name="T26" fmla="*/ 95 w 172"/>
                <a:gd name="T27" fmla="*/ 173 h 200"/>
                <a:gd name="T28" fmla="*/ 102 w 172"/>
                <a:gd name="T29" fmla="*/ 163 h 200"/>
                <a:gd name="T30" fmla="*/ 100 w 172"/>
                <a:gd name="T31" fmla="*/ 11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" h="200">
                  <a:moveTo>
                    <a:pt x="100" y="110"/>
                  </a:moveTo>
                  <a:cubicBezTo>
                    <a:pt x="70" y="89"/>
                    <a:pt x="70" y="89"/>
                    <a:pt x="70" y="89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5" y="139"/>
                    <a:pt x="29" y="140"/>
                    <a:pt x="25" y="137"/>
                  </a:cubicBezTo>
                  <a:cubicBezTo>
                    <a:pt x="21" y="134"/>
                    <a:pt x="20" y="129"/>
                    <a:pt x="23" y="124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99" y="16"/>
                    <a:pt x="123" y="12"/>
                    <a:pt x="140" y="24"/>
                  </a:cubicBezTo>
                  <a:cubicBezTo>
                    <a:pt x="157" y="36"/>
                    <a:pt x="161" y="59"/>
                    <a:pt x="150" y="76"/>
                  </a:cubicBezTo>
                  <a:cubicBezTo>
                    <a:pt x="154" y="76"/>
                    <a:pt x="158" y="76"/>
                    <a:pt x="161" y="77"/>
                  </a:cubicBezTo>
                  <a:cubicBezTo>
                    <a:pt x="172" y="56"/>
                    <a:pt x="166" y="30"/>
                    <a:pt x="146" y="16"/>
                  </a:cubicBezTo>
                  <a:cubicBezTo>
                    <a:pt x="124" y="0"/>
                    <a:pt x="93" y="6"/>
                    <a:pt x="78" y="2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0" y="139"/>
                    <a:pt x="5" y="170"/>
                    <a:pt x="27" y="185"/>
                  </a:cubicBezTo>
                  <a:cubicBezTo>
                    <a:pt x="49" y="200"/>
                    <a:pt x="79" y="195"/>
                    <a:pt x="95" y="173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92" y="146"/>
                    <a:pt x="92" y="126"/>
                    <a:pt x="100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5" name="Freeform 15"/>
            <p:cNvSpPr>
              <a:spLocks/>
            </p:cNvSpPr>
            <p:nvPr/>
          </p:nvSpPr>
          <p:spPr bwMode="auto">
            <a:xfrm>
              <a:off x="7364413" y="1654175"/>
              <a:ext cx="215900" cy="138113"/>
            </a:xfrm>
            <a:custGeom>
              <a:avLst/>
              <a:gdLst>
                <a:gd name="T0" fmla="*/ 95 w 95"/>
                <a:gd name="T1" fmla="*/ 33 h 61"/>
                <a:gd name="T2" fmla="*/ 37 w 95"/>
                <a:gd name="T3" fmla="*/ 7 h 61"/>
                <a:gd name="T4" fmla="*/ 4 w 95"/>
                <a:gd name="T5" fmla="*/ 61 h 61"/>
                <a:gd name="T6" fmla="*/ 95 w 95"/>
                <a:gd name="T7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61">
                  <a:moveTo>
                    <a:pt x="95" y="33"/>
                  </a:moveTo>
                  <a:cubicBezTo>
                    <a:pt x="85" y="11"/>
                    <a:pt x="60" y="0"/>
                    <a:pt x="37" y="7"/>
                  </a:cubicBezTo>
                  <a:cubicBezTo>
                    <a:pt x="14" y="15"/>
                    <a:pt x="0" y="38"/>
                    <a:pt x="4" y="61"/>
                  </a:cubicBezTo>
                  <a:lnTo>
                    <a:pt x="9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>
              <a:off x="7383463" y="1757363"/>
              <a:ext cx="214313" cy="138113"/>
            </a:xfrm>
            <a:custGeom>
              <a:avLst/>
              <a:gdLst>
                <a:gd name="T0" fmla="*/ 91 w 95"/>
                <a:gd name="T1" fmla="*/ 0 h 61"/>
                <a:gd name="T2" fmla="*/ 0 w 95"/>
                <a:gd name="T3" fmla="*/ 28 h 61"/>
                <a:gd name="T4" fmla="*/ 58 w 95"/>
                <a:gd name="T5" fmla="*/ 54 h 61"/>
                <a:gd name="T6" fmla="*/ 91 w 95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61">
                  <a:moveTo>
                    <a:pt x="9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0" y="50"/>
                    <a:pt x="34" y="61"/>
                    <a:pt x="58" y="54"/>
                  </a:cubicBezTo>
                  <a:cubicBezTo>
                    <a:pt x="81" y="47"/>
                    <a:pt x="95" y="23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07" name="Group 206"/>
          <p:cNvGrpSpPr/>
          <p:nvPr userDrawn="1"/>
        </p:nvGrpSpPr>
        <p:grpSpPr>
          <a:xfrm>
            <a:off x="7531648" y="4124076"/>
            <a:ext cx="404248" cy="411365"/>
            <a:chOff x="395288" y="2595563"/>
            <a:chExt cx="450850" cy="458788"/>
          </a:xfrm>
          <a:solidFill>
            <a:schemeClr val="accent3"/>
          </a:solidFill>
        </p:grpSpPr>
        <p:sp>
          <p:nvSpPr>
            <p:cNvPr id="208" name="Freeform 21"/>
            <p:cNvSpPr>
              <a:spLocks noEditPoints="1"/>
            </p:cNvSpPr>
            <p:nvPr/>
          </p:nvSpPr>
          <p:spPr bwMode="auto">
            <a:xfrm>
              <a:off x="395288" y="2595563"/>
              <a:ext cx="450850" cy="458788"/>
            </a:xfrm>
            <a:custGeom>
              <a:avLst/>
              <a:gdLst>
                <a:gd name="T0" fmla="*/ 168 w 199"/>
                <a:gd name="T1" fmla="*/ 0 h 202"/>
                <a:gd name="T2" fmla="*/ 32 w 199"/>
                <a:gd name="T3" fmla="*/ 0 h 202"/>
                <a:gd name="T4" fmla="*/ 0 w 199"/>
                <a:gd name="T5" fmla="*/ 31 h 202"/>
                <a:gd name="T6" fmla="*/ 0 w 199"/>
                <a:gd name="T7" fmla="*/ 140 h 202"/>
                <a:gd name="T8" fmla="*/ 32 w 199"/>
                <a:gd name="T9" fmla="*/ 171 h 202"/>
                <a:gd name="T10" fmla="*/ 71 w 199"/>
                <a:gd name="T11" fmla="*/ 171 h 202"/>
                <a:gd name="T12" fmla="*/ 71 w 199"/>
                <a:gd name="T13" fmla="*/ 191 h 202"/>
                <a:gd name="T14" fmla="*/ 59 w 199"/>
                <a:gd name="T15" fmla="*/ 191 h 202"/>
                <a:gd name="T16" fmla="*/ 48 w 199"/>
                <a:gd name="T17" fmla="*/ 202 h 202"/>
                <a:gd name="T18" fmla="*/ 152 w 199"/>
                <a:gd name="T19" fmla="*/ 202 h 202"/>
                <a:gd name="T20" fmla="*/ 141 w 199"/>
                <a:gd name="T21" fmla="*/ 191 h 202"/>
                <a:gd name="T22" fmla="*/ 129 w 199"/>
                <a:gd name="T23" fmla="*/ 191 h 202"/>
                <a:gd name="T24" fmla="*/ 129 w 199"/>
                <a:gd name="T25" fmla="*/ 171 h 202"/>
                <a:gd name="T26" fmla="*/ 168 w 199"/>
                <a:gd name="T27" fmla="*/ 171 h 202"/>
                <a:gd name="T28" fmla="*/ 199 w 199"/>
                <a:gd name="T29" fmla="*/ 140 h 202"/>
                <a:gd name="T30" fmla="*/ 199 w 199"/>
                <a:gd name="T31" fmla="*/ 31 h 202"/>
                <a:gd name="T32" fmla="*/ 168 w 199"/>
                <a:gd name="T33" fmla="*/ 0 h 202"/>
                <a:gd name="T34" fmla="*/ 172 w 199"/>
                <a:gd name="T35" fmla="*/ 141 h 202"/>
                <a:gd name="T36" fmla="*/ 28 w 199"/>
                <a:gd name="T37" fmla="*/ 141 h 202"/>
                <a:gd name="T38" fmla="*/ 28 w 199"/>
                <a:gd name="T39" fmla="*/ 24 h 202"/>
                <a:gd name="T40" fmla="*/ 172 w 199"/>
                <a:gd name="T41" fmla="*/ 24 h 202"/>
                <a:gd name="T42" fmla="*/ 172 w 199"/>
                <a:gd name="T43" fmla="*/ 14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02">
                  <a:moveTo>
                    <a:pt x="16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57"/>
                    <a:pt x="14" y="171"/>
                    <a:pt x="32" y="171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71" y="191"/>
                    <a:pt x="71" y="191"/>
                    <a:pt x="71" y="191"/>
                  </a:cubicBezTo>
                  <a:cubicBezTo>
                    <a:pt x="59" y="191"/>
                    <a:pt x="59" y="191"/>
                    <a:pt x="59" y="191"/>
                  </a:cubicBezTo>
                  <a:cubicBezTo>
                    <a:pt x="53" y="191"/>
                    <a:pt x="48" y="196"/>
                    <a:pt x="48" y="202"/>
                  </a:cubicBezTo>
                  <a:cubicBezTo>
                    <a:pt x="152" y="202"/>
                    <a:pt x="152" y="202"/>
                    <a:pt x="152" y="202"/>
                  </a:cubicBezTo>
                  <a:cubicBezTo>
                    <a:pt x="152" y="196"/>
                    <a:pt x="147" y="191"/>
                    <a:pt x="141" y="191"/>
                  </a:cubicBezTo>
                  <a:cubicBezTo>
                    <a:pt x="129" y="191"/>
                    <a:pt x="129" y="191"/>
                    <a:pt x="129" y="191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68" y="171"/>
                    <a:pt x="168" y="171"/>
                    <a:pt x="168" y="171"/>
                  </a:cubicBezTo>
                  <a:cubicBezTo>
                    <a:pt x="185" y="171"/>
                    <a:pt x="199" y="157"/>
                    <a:pt x="199" y="140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199" y="14"/>
                    <a:pt x="185" y="0"/>
                    <a:pt x="168" y="0"/>
                  </a:cubicBezTo>
                  <a:close/>
                  <a:moveTo>
                    <a:pt x="172" y="141"/>
                  </a:moveTo>
                  <a:cubicBezTo>
                    <a:pt x="28" y="141"/>
                    <a:pt x="28" y="141"/>
                    <a:pt x="28" y="141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172" y="24"/>
                    <a:pt x="172" y="24"/>
                    <a:pt x="172" y="24"/>
                  </a:cubicBezTo>
                  <a:lnTo>
                    <a:pt x="172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09" name="Freeform 22"/>
            <p:cNvSpPr>
              <a:spLocks/>
            </p:cNvSpPr>
            <p:nvPr/>
          </p:nvSpPr>
          <p:spPr bwMode="auto">
            <a:xfrm>
              <a:off x="511175" y="2681288"/>
              <a:ext cx="222250" cy="201613"/>
            </a:xfrm>
            <a:custGeom>
              <a:avLst/>
              <a:gdLst>
                <a:gd name="T0" fmla="*/ 94 w 140"/>
                <a:gd name="T1" fmla="*/ 127 h 127"/>
                <a:gd name="T2" fmla="*/ 75 w 140"/>
                <a:gd name="T3" fmla="*/ 46 h 127"/>
                <a:gd name="T4" fmla="*/ 55 w 140"/>
                <a:gd name="T5" fmla="*/ 112 h 127"/>
                <a:gd name="T6" fmla="*/ 31 w 140"/>
                <a:gd name="T7" fmla="*/ 60 h 127"/>
                <a:gd name="T8" fmla="*/ 20 w 140"/>
                <a:gd name="T9" fmla="*/ 80 h 127"/>
                <a:gd name="T10" fmla="*/ 0 w 140"/>
                <a:gd name="T11" fmla="*/ 80 h 127"/>
                <a:gd name="T12" fmla="*/ 0 w 140"/>
                <a:gd name="T13" fmla="*/ 69 h 127"/>
                <a:gd name="T14" fmla="*/ 12 w 140"/>
                <a:gd name="T15" fmla="*/ 69 h 127"/>
                <a:gd name="T16" fmla="*/ 32 w 140"/>
                <a:gd name="T17" fmla="*/ 34 h 127"/>
                <a:gd name="T18" fmla="*/ 54 w 140"/>
                <a:gd name="T19" fmla="*/ 80 h 127"/>
                <a:gd name="T20" fmla="*/ 77 w 140"/>
                <a:gd name="T21" fmla="*/ 0 h 127"/>
                <a:gd name="T22" fmla="*/ 97 w 140"/>
                <a:gd name="T23" fmla="*/ 87 h 127"/>
                <a:gd name="T24" fmla="*/ 104 w 140"/>
                <a:gd name="T25" fmla="*/ 69 h 127"/>
                <a:gd name="T26" fmla="*/ 140 w 140"/>
                <a:gd name="T27" fmla="*/ 69 h 127"/>
                <a:gd name="T28" fmla="*/ 140 w 140"/>
                <a:gd name="T29" fmla="*/ 80 h 127"/>
                <a:gd name="T30" fmla="*/ 112 w 140"/>
                <a:gd name="T31" fmla="*/ 80 h 127"/>
                <a:gd name="T32" fmla="*/ 94 w 140"/>
                <a:gd name="T3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127">
                  <a:moveTo>
                    <a:pt x="94" y="127"/>
                  </a:moveTo>
                  <a:lnTo>
                    <a:pt x="75" y="46"/>
                  </a:lnTo>
                  <a:lnTo>
                    <a:pt x="55" y="112"/>
                  </a:lnTo>
                  <a:lnTo>
                    <a:pt x="31" y="60"/>
                  </a:lnTo>
                  <a:lnTo>
                    <a:pt x="20" y="80"/>
                  </a:lnTo>
                  <a:lnTo>
                    <a:pt x="0" y="80"/>
                  </a:lnTo>
                  <a:lnTo>
                    <a:pt x="0" y="69"/>
                  </a:lnTo>
                  <a:lnTo>
                    <a:pt x="12" y="69"/>
                  </a:lnTo>
                  <a:lnTo>
                    <a:pt x="32" y="34"/>
                  </a:lnTo>
                  <a:lnTo>
                    <a:pt x="54" y="80"/>
                  </a:lnTo>
                  <a:lnTo>
                    <a:pt x="77" y="0"/>
                  </a:lnTo>
                  <a:lnTo>
                    <a:pt x="97" y="87"/>
                  </a:lnTo>
                  <a:lnTo>
                    <a:pt x="104" y="69"/>
                  </a:lnTo>
                  <a:lnTo>
                    <a:pt x="140" y="69"/>
                  </a:lnTo>
                  <a:lnTo>
                    <a:pt x="140" y="80"/>
                  </a:lnTo>
                  <a:lnTo>
                    <a:pt x="112" y="80"/>
                  </a:lnTo>
                  <a:lnTo>
                    <a:pt x="94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13" name="Group 212"/>
          <p:cNvGrpSpPr/>
          <p:nvPr userDrawn="1"/>
        </p:nvGrpSpPr>
        <p:grpSpPr>
          <a:xfrm>
            <a:off x="7580756" y="2868235"/>
            <a:ext cx="306032" cy="461183"/>
            <a:chOff x="2700338" y="2566988"/>
            <a:chExt cx="341313" cy="514350"/>
          </a:xfrm>
          <a:solidFill>
            <a:schemeClr val="accent3"/>
          </a:solidFill>
        </p:grpSpPr>
        <p:sp>
          <p:nvSpPr>
            <p:cNvPr id="214" name="Freeform 25"/>
            <p:cNvSpPr>
              <a:spLocks/>
            </p:cNvSpPr>
            <p:nvPr/>
          </p:nvSpPr>
          <p:spPr bwMode="auto">
            <a:xfrm>
              <a:off x="2700338" y="2566988"/>
              <a:ext cx="333375" cy="514350"/>
            </a:xfrm>
            <a:custGeom>
              <a:avLst/>
              <a:gdLst>
                <a:gd name="T0" fmla="*/ 136 w 147"/>
                <a:gd name="T1" fmla="*/ 30 h 226"/>
                <a:gd name="T2" fmla="*/ 128 w 147"/>
                <a:gd name="T3" fmla="*/ 17 h 226"/>
                <a:gd name="T4" fmla="*/ 94 w 147"/>
                <a:gd name="T5" fmla="*/ 0 h 226"/>
                <a:gd name="T6" fmla="*/ 57 w 147"/>
                <a:gd name="T7" fmla="*/ 0 h 226"/>
                <a:gd name="T8" fmla="*/ 23 w 147"/>
                <a:gd name="T9" fmla="*/ 17 h 226"/>
                <a:gd name="T10" fmla="*/ 14 w 147"/>
                <a:gd name="T11" fmla="*/ 30 h 226"/>
                <a:gd name="T12" fmla="*/ 19 w 147"/>
                <a:gd name="T13" fmla="*/ 98 h 226"/>
                <a:gd name="T14" fmla="*/ 38 w 147"/>
                <a:gd name="T15" fmla="*/ 126 h 226"/>
                <a:gd name="T16" fmla="*/ 69 w 147"/>
                <a:gd name="T17" fmla="*/ 81 h 226"/>
                <a:gd name="T18" fmla="*/ 42 w 147"/>
                <a:gd name="T19" fmla="*/ 41 h 226"/>
                <a:gd name="T20" fmla="*/ 108 w 147"/>
                <a:gd name="T21" fmla="*/ 41 h 226"/>
                <a:gd name="T22" fmla="*/ 0 w 147"/>
                <a:gd name="T23" fmla="*/ 201 h 226"/>
                <a:gd name="T24" fmla="*/ 45 w 147"/>
                <a:gd name="T25" fmla="*/ 226 h 226"/>
                <a:gd name="T26" fmla="*/ 131 w 147"/>
                <a:gd name="T27" fmla="*/ 98 h 226"/>
                <a:gd name="T28" fmla="*/ 136 w 147"/>
                <a:gd name="T29" fmla="*/ 3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7" h="226">
                  <a:moveTo>
                    <a:pt x="136" y="30"/>
                  </a:moveTo>
                  <a:cubicBezTo>
                    <a:pt x="128" y="17"/>
                    <a:pt x="128" y="17"/>
                    <a:pt x="128" y="17"/>
                  </a:cubicBezTo>
                  <a:cubicBezTo>
                    <a:pt x="117" y="2"/>
                    <a:pt x="106" y="0"/>
                    <a:pt x="9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4" y="0"/>
                    <a:pt x="33" y="2"/>
                    <a:pt x="23" y="17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3" y="47"/>
                    <a:pt x="5" y="77"/>
                    <a:pt x="19" y="98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108" y="41"/>
                    <a:pt x="108" y="41"/>
                    <a:pt x="108" y="4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45" y="226"/>
                    <a:pt x="45" y="226"/>
                    <a:pt x="45" y="226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45" y="77"/>
                    <a:pt x="147" y="47"/>
                    <a:pt x="136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15" name="Freeform 26"/>
            <p:cNvSpPr>
              <a:spLocks/>
            </p:cNvSpPr>
            <p:nvPr/>
          </p:nvSpPr>
          <p:spPr bwMode="auto">
            <a:xfrm>
              <a:off x="2884488" y="2897188"/>
              <a:ext cx="157163" cy="184150"/>
            </a:xfrm>
            <a:custGeom>
              <a:avLst/>
              <a:gdLst>
                <a:gd name="T0" fmla="*/ 44 w 99"/>
                <a:gd name="T1" fmla="*/ 0 h 116"/>
                <a:gd name="T2" fmla="*/ 0 w 99"/>
                <a:gd name="T3" fmla="*/ 66 h 116"/>
                <a:gd name="T4" fmla="*/ 34 w 99"/>
                <a:gd name="T5" fmla="*/ 116 h 116"/>
                <a:gd name="T6" fmla="*/ 99 w 99"/>
                <a:gd name="T7" fmla="*/ 80 h 116"/>
                <a:gd name="T8" fmla="*/ 44 w 99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6">
                  <a:moveTo>
                    <a:pt x="44" y="0"/>
                  </a:moveTo>
                  <a:lnTo>
                    <a:pt x="0" y="66"/>
                  </a:lnTo>
                  <a:lnTo>
                    <a:pt x="34" y="116"/>
                  </a:lnTo>
                  <a:lnTo>
                    <a:pt x="99" y="80"/>
                  </a:ln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 userDrawn="1"/>
        </p:nvGrpSpPr>
        <p:grpSpPr>
          <a:xfrm>
            <a:off x="7592855" y="2160972"/>
            <a:ext cx="281835" cy="468301"/>
            <a:chOff x="4964113" y="3689350"/>
            <a:chExt cx="314325" cy="522288"/>
          </a:xfrm>
          <a:solidFill>
            <a:schemeClr val="accent3"/>
          </a:solidFill>
        </p:grpSpPr>
        <p:sp>
          <p:nvSpPr>
            <p:cNvPr id="239" name="Freeform 54"/>
            <p:cNvSpPr>
              <a:spLocks noEditPoints="1"/>
            </p:cNvSpPr>
            <p:nvPr/>
          </p:nvSpPr>
          <p:spPr bwMode="auto">
            <a:xfrm>
              <a:off x="4964113" y="3851275"/>
              <a:ext cx="314325" cy="360363"/>
            </a:xfrm>
            <a:custGeom>
              <a:avLst/>
              <a:gdLst>
                <a:gd name="T0" fmla="*/ 132 w 139"/>
                <a:gd name="T1" fmla="*/ 37 h 159"/>
                <a:gd name="T2" fmla="*/ 110 w 139"/>
                <a:gd name="T3" fmla="*/ 0 h 159"/>
                <a:gd name="T4" fmla="*/ 28 w 139"/>
                <a:gd name="T5" fmla="*/ 0 h 159"/>
                <a:gd name="T6" fmla="*/ 7 w 139"/>
                <a:gd name="T7" fmla="*/ 37 h 159"/>
                <a:gd name="T8" fmla="*/ 0 w 139"/>
                <a:gd name="T9" fmla="*/ 63 h 159"/>
                <a:gd name="T10" fmla="*/ 0 w 139"/>
                <a:gd name="T11" fmla="*/ 131 h 159"/>
                <a:gd name="T12" fmla="*/ 27 w 139"/>
                <a:gd name="T13" fmla="*/ 159 h 159"/>
                <a:gd name="T14" fmla="*/ 111 w 139"/>
                <a:gd name="T15" fmla="*/ 159 h 159"/>
                <a:gd name="T16" fmla="*/ 139 w 139"/>
                <a:gd name="T17" fmla="*/ 131 h 159"/>
                <a:gd name="T18" fmla="*/ 139 w 139"/>
                <a:gd name="T19" fmla="*/ 63 h 159"/>
                <a:gd name="T20" fmla="*/ 132 w 139"/>
                <a:gd name="T21" fmla="*/ 37 h 159"/>
                <a:gd name="T22" fmla="*/ 128 w 139"/>
                <a:gd name="T23" fmla="*/ 114 h 159"/>
                <a:gd name="T24" fmla="*/ 10 w 139"/>
                <a:gd name="T25" fmla="*/ 114 h 159"/>
                <a:gd name="T26" fmla="*/ 10 w 139"/>
                <a:gd name="T27" fmla="*/ 63 h 159"/>
                <a:gd name="T28" fmla="*/ 128 w 139"/>
                <a:gd name="T29" fmla="*/ 63 h 159"/>
                <a:gd name="T30" fmla="*/ 128 w 139"/>
                <a:gd name="T31" fmla="*/ 11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59">
                  <a:moveTo>
                    <a:pt x="132" y="37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44"/>
                    <a:pt x="0" y="55"/>
                    <a:pt x="0" y="6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6"/>
                    <a:pt x="12" y="159"/>
                    <a:pt x="27" y="159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26" y="159"/>
                    <a:pt x="139" y="146"/>
                    <a:pt x="139" y="131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55"/>
                    <a:pt x="135" y="44"/>
                    <a:pt x="132" y="37"/>
                  </a:cubicBezTo>
                  <a:close/>
                  <a:moveTo>
                    <a:pt x="128" y="114"/>
                  </a:moveTo>
                  <a:cubicBezTo>
                    <a:pt x="10" y="114"/>
                    <a:pt x="10" y="114"/>
                    <a:pt x="10" y="114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8" y="63"/>
                    <a:pt x="128" y="63"/>
                    <a:pt x="128" y="63"/>
                  </a:cubicBezTo>
                  <a:lnTo>
                    <a:pt x="128" y="1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40" name="Freeform 55"/>
            <p:cNvSpPr>
              <a:spLocks/>
            </p:cNvSpPr>
            <p:nvPr/>
          </p:nvSpPr>
          <p:spPr bwMode="auto">
            <a:xfrm>
              <a:off x="5003800" y="3689350"/>
              <a:ext cx="234950" cy="139700"/>
            </a:xfrm>
            <a:custGeom>
              <a:avLst/>
              <a:gdLst>
                <a:gd name="T0" fmla="*/ 69 w 103"/>
                <a:gd name="T1" fmla="*/ 0 h 61"/>
                <a:gd name="T2" fmla="*/ 33 w 103"/>
                <a:gd name="T3" fmla="*/ 0 h 61"/>
                <a:gd name="T4" fmla="*/ 0 w 103"/>
                <a:gd name="T5" fmla="*/ 28 h 61"/>
                <a:gd name="T6" fmla="*/ 0 w 103"/>
                <a:gd name="T7" fmla="*/ 61 h 61"/>
                <a:gd name="T8" fmla="*/ 103 w 103"/>
                <a:gd name="T9" fmla="*/ 61 h 61"/>
                <a:gd name="T10" fmla="*/ 103 w 103"/>
                <a:gd name="T11" fmla="*/ 28 h 61"/>
                <a:gd name="T12" fmla="*/ 69 w 10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61">
                  <a:moveTo>
                    <a:pt x="69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2"/>
                    <a:pt x="0" y="2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12"/>
                    <a:pt x="88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77" name="Group 576"/>
          <p:cNvGrpSpPr/>
          <p:nvPr userDrawn="1"/>
        </p:nvGrpSpPr>
        <p:grpSpPr>
          <a:xfrm>
            <a:off x="7502540" y="6599791"/>
            <a:ext cx="462465" cy="438419"/>
            <a:chOff x="3114675" y="5580063"/>
            <a:chExt cx="915988" cy="868362"/>
          </a:xfrm>
          <a:solidFill>
            <a:schemeClr val="accent5"/>
          </a:solidFill>
        </p:grpSpPr>
        <p:sp>
          <p:nvSpPr>
            <p:cNvPr id="578" name="Freeform 8"/>
            <p:cNvSpPr>
              <a:spLocks/>
            </p:cNvSpPr>
            <p:nvPr/>
          </p:nvSpPr>
          <p:spPr bwMode="auto">
            <a:xfrm>
              <a:off x="3114675" y="6359525"/>
              <a:ext cx="915988" cy="88900"/>
            </a:xfrm>
            <a:custGeom>
              <a:avLst/>
              <a:gdLst>
                <a:gd name="T0" fmla="*/ 318 w 330"/>
                <a:gd name="T1" fmla="*/ 0 h 32"/>
                <a:gd name="T2" fmla="*/ 12 w 330"/>
                <a:gd name="T3" fmla="*/ 0 h 32"/>
                <a:gd name="T4" fmla="*/ 66 w 330"/>
                <a:gd name="T5" fmla="*/ 32 h 32"/>
                <a:gd name="T6" fmla="*/ 264 w 330"/>
                <a:gd name="T7" fmla="*/ 32 h 32"/>
                <a:gd name="T8" fmla="*/ 318 w 330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32">
                  <a:moveTo>
                    <a:pt x="3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19"/>
                    <a:pt x="58" y="32"/>
                    <a:pt x="66" y="32"/>
                  </a:cubicBezTo>
                  <a:cubicBezTo>
                    <a:pt x="264" y="32"/>
                    <a:pt x="264" y="32"/>
                    <a:pt x="264" y="32"/>
                  </a:cubicBezTo>
                  <a:cubicBezTo>
                    <a:pt x="272" y="32"/>
                    <a:pt x="330" y="19"/>
                    <a:pt x="3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79" name="Freeform 9"/>
            <p:cNvSpPr>
              <a:spLocks/>
            </p:cNvSpPr>
            <p:nvPr/>
          </p:nvSpPr>
          <p:spPr bwMode="auto">
            <a:xfrm>
              <a:off x="3459163" y="5670550"/>
              <a:ext cx="134938" cy="252413"/>
            </a:xfrm>
            <a:custGeom>
              <a:avLst/>
              <a:gdLst>
                <a:gd name="T0" fmla="*/ 21 w 49"/>
                <a:gd name="T1" fmla="*/ 0 h 91"/>
                <a:gd name="T2" fmla="*/ 11 w 49"/>
                <a:gd name="T3" fmla="*/ 49 h 91"/>
                <a:gd name="T4" fmla="*/ 20 w 49"/>
                <a:gd name="T5" fmla="*/ 91 h 91"/>
                <a:gd name="T6" fmla="*/ 31 w 49"/>
                <a:gd name="T7" fmla="*/ 41 h 91"/>
                <a:gd name="T8" fmla="*/ 21 w 49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21" y="0"/>
                  </a:moveTo>
                  <a:cubicBezTo>
                    <a:pt x="0" y="13"/>
                    <a:pt x="2" y="29"/>
                    <a:pt x="11" y="49"/>
                  </a:cubicBezTo>
                  <a:cubicBezTo>
                    <a:pt x="20" y="70"/>
                    <a:pt x="26" y="80"/>
                    <a:pt x="20" y="91"/>
                  </a:cubicBezTo>
                  <a:cubicBezTo>
                    <a:pt x="49" y="74"/>
                    <a:pt x="44" y="58"/>
                    <a:pt x="31" y="41"/>
                  </a:cubicBezTo>
                  <a:cubicBezTo>
                    <a:pt x="17" y="25"/>
                    <a:pt x="16" y="1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0" name="Freeform 10"/>
            <p:cNvSpPr>
              <a:spLocks/>
            </p:cNvSpPr>
            <p:nvPr/>
          </p:nvSpPr>
          <p:spPr bwMode="auto">
            <a:xfrm>
              <a:off x="3552825" y="5580063"/>
              <a:ext cx="188913" cy="349250"/>
            </a:xfrm>
            <a:custGeom>
              <a:avLst/>
              <a:gdLst>
                <a:gd name="T0" fmla="*/ 29 w 68"/>
                <a:gd name="T1" fmla="*/ 0 h 126"/>
                <a:gd name="T2" fmla="*/ 14 w 68"/>
                <a:gd name="T3" fmla="*/ 68 h 126"/>
                <a:gd name="T4" fmla="*/ 28 w 68"/>
                <a:gd name="T5" fmla="*/ 126 h 126"/>
                <a:gd name="T6" fmla="*/ 42 w 68"/>
                <a:gd name="T7" fmla="*/ 57 h 126"/>
                <a:gd name="T8" fmla="*/ 29 w 68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26">
                  <a:moveTo>
                    <a:pt x="29" y="0"/>
                  </a:moveTo>
                  <a:cubicBezTo>
                    <a:pt x="0" y="19"/>
                    <a:pt x="2" y="40"/>
                    <a:pt x="14" y="68"/>
                  </a:cubicBezTo>
                  <a:cubicBezTo>
                    <a:pt x="27" y="96"/>
                    <a:pt x="36" y="111"/>
                    <a:pt x="28" y="126"/>
                  </a:cubicBezTo>
                  <a:cubicBezTo>
                    <a:pt x="68" y="102"/>
                    <a:pt x="60" y="80"/>
                    <a:pt x="42" y="57"/>
                  </a:cubicBezTo>
                  <a:cubicBezTo>
                    <a:pt x="24" y="34"/>
                    <a:pt x="22" y="19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1" name="Freeform 11"/>
            <p:cNvSpPr>
              <a:spLocks noEditPoints="1"/>
            </p:cNvSpPr>
            <p:nvPr/>
          </p:nvSpPr>
          <p:spPr bwMode="auto">
            <a:xfrm>
              <a:off x="3275013" y="5988050"/>
              <a:ext cx="714375" cy="390525"/>
            </a:xfrm>
            <a:custGeom>
              <a:avLst/>
              <a:gdLst>
                <a:gd name="T0" fmla="*/ 254 w 257"/>
                <a:gd name="T1" fmla="*/ 43 h 141"/>
                <a:gd name="T2" fmla="*/ 210 w 257"/>
                <a:gd name="T3" fmla="*/ 19 h 141"/>
                <a:gd name="T4" fmla="*/ 209 w 257"/>
                <a:gd name="T5" fmla="*/ 7 h 141"/>
                <a:gd name="T6" fmla="*/ 209 w 257"/>
                <a:gd name="T7" fmla="*/ 7 h 141"/>
                <a:gd name="T8" fmla="*/ 201 w 257"/>
                <a:gd name="T9" fmla="*/ 0 h 141"/>
                <a:gd name="T10" fmla="*/ 13 w 257"/>
                <a:gd name="T11" fmla="*/ 0 h 141"/>
                <a:gd name="T12" fmla="*/ 5 w 257"/>
                <a:gd name="T13" fmla="*/ 7 h 141"/>
                <a:gd name="T14" fmla="*/ 5 w 257"/>
                <a:gd name="T15" fmla="*/ 7 h 141"/>
                <a:gd name="T16" fmla="*/ 34 w 257"/>
                <a:gd name="T17" fmla="*/ 136 h 141"/>
                <a:gd name="T18" fmla="*/ 44 w 257"/>
                <a:gd name="T19" fmla="*/ 141 h 141"/>
                <a:gd name="T20" fmla="*/ 170 w 257"/>
                <a:gd name="T21" fmla="*/ 141 h 141"/>
                <a:gd name="T22" fmla="*/ 180 w 257"/>
                <a:gd name="T23" fmla="*/ 136 h 141"/>
                <a:gd name="T24" fmla="*/ 189 w 257"/>
                <a:gd name="T25" fmla="*/ 117 h 141"/>
                <a:gd name="T26" fmla="*/ 190 w 257"/>
                <a:gd name="T27" fmla="*/ 117 h 141"/>
                <a:gd name="T28" fmla="*/ 204 w 257"/>
                <a:gd name="T29" fmla="*/ 109 h 141"/>
                <a:gd name="T30" fmla="*/ 206 w 257"/>
                <a:gd name="T31" fmla="*/ 100 h 141"/>
                <a:gd name="T32" fmla="*/ 254 w 257"/>
                <a:gd name="T33" fmla="*/ 43 h 141"/>
                <a:gd name="T34" fmla="*/ 49 w 257"/>
                <a:gd name="T35" fmla="*/ 128 h 141"/>
                <a:gd name="T36" fmla="*/ 47 w 257"/>
                <a:gd name="T37" fmla="*/ 127 h 141"/>
                <a:gd name="T38" fmla="*/ 19 w 257"/>
                <a:gd name="T39" fmla="*/ 15 h 141"/>
                <a:gd name="T40" fmla="*/ 55 w 257"/>
                <a:gd name="T41" fmla="*/ 15 h 141"/>
                <a:gd name="T42" fmla="*/ 69 w 257"/>
                <a:gd name="T43" fmla="*/ 127 h 141"/>
                <a:gd name="T44" fmla="*/ 71 w 257"/>
                <a:gd name="T45" fmla="*/ 128 h 141"/>
                <a:gd name="T46" fmla="*/ 49 w 257"/>
                <a:gd name="T47" fmla="*/ 128 h 141"/>
                <a:gd name="T48" fmla="*/ 200 w 257"/>
                <a:gd name="T49" fmla="*/ 86 h 141"/>
                <a:gd name="T50" fmla="*/ 209 w 257"/>
                <a:gd name="T51" fmla="*/ 43 h 141"/>
                <a:gd name="T52" fmla="*/ 220 w 257"/>
                <a:gd name="T53" fmla="*/ 40 h 141"/>
                <a:gd name="T54" fmla="*/ 232 w 257"/>
                <a:gd name="T55" fmla="*/ 51 h 141"/>
                <a:gd name="T56" fmla="*/ 200 w 257"/>
                <a:gd name="T57" fmla="*/ 8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7" h="141">
                  <a:moveTo>
                    <a:pt x="254" y="43"/>
                  </a:moveTo>
                  <a:cubicBezTo>
                    <a:pt x="251" y="28"/>
                    <a:pt x="235" y="9"/>
                    <a:pt x="210" y="19"/>
                  </a:cubicBezTo>
                  <a:cubicBezTo>
                    <a:pt x="210" y="15"/>
                    <a:pt x="209" y="11"/>
                    <a:pt x="209" y="7"/>
                  </a:cubicBezTo>
                  <a:cubicBezTo>
                    <a:pt x="209" y="7"/>
                    <a:pt x="209" y="7"/>
                    <a:pt x="209" y="7"/>
                  </a:cubicBezTo>
                  <a:cubicBezTo>
                    <a:pt x="208" y="3"/>
                    <a:pt x="205" y="0"/>
                    <a:pt x="20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3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0" y="73"/>
                    <a:pt x="23" y="127"/>
                    <a:pt x="34" y="136"/>
                  </a:cubicBezTo>
                  <a:cubicBezTo>
                    <a:pt x="37" y="138"/>
                    <a:pt x="41" y="141"/>
                    <a:pt x="44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1"/>
                    <a:pt x="177" y="138"/>
                    <a:pt x="180" y="136"/>
                  </a:cubicBezTo>
                  <a:cubicBezTo>
                    <a:pt x="183" y="134"/>
                    <a:pt x="186" y="125"/>
                    <a:pt x="189" y="117"/>
                  </a:cubicBezTo>
                  <a:cubicBezTo>
                    <a:pt x="189" y="117"/>
                    <a:pt x="190" y="117"/>
                    <a:pt x="190" y="117"/>
                  </a:cubicBezTo>
                  <a:cubicBezTo>
                    <a:pt x="196" y="119"/>
                    <a:pt x="203" y="115"/>
                    <a:pt x="204" y="109"/>
                  </a:cubicBezTo>
                  <a:cubicBezTo>
                    <a:pt x="205" y="104"/>
                    <a:pt x="204" y="103"/>
                    <a:pt x="206" y="100"/>
                  </a:cubicBezTo>
                  <a:cubicBezTo>
                    <a:pt x="248" y="75"/>
                    <a:pt x="257" y="64"/>
                    <a:pt x="254" y="43"/>
                  </a:cubicBezTo>
                  <a:close/>
                  <a:moveTo>
                    <a:pt x="49" y="128"/>
                  </a:moveTo>
                  <a:cubicBezTo>
                    <a:pt x="49" y="128"/>
                    <a:pt x="48" y="128"/>
                    <a:pt x="47" y="127"/>
                  </a:cubicBezTo>
                  <a:cubicBezTo>
                    <a:pt x="41" y="122"/>
                    <a:pt x="17" y="72"/>
                    <a:pt x="19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72"/>
                    <a:pt x="66" y="122"/>
                    <a:pt x="69" y="127"/>
                  </a:cubicBezTo>
                  <a:cubicBezTo>
                    <a:pt x="70" y="128"/>
                    <a:pt x="70" y="128"/>
                    <a:pt x="71" y="128"/>
                  </a:cubicBezTo>
                  <a:lnTo>
                    <a:pt x="49" y="128"/>
                  </a:lnTo>
                  <a:close/>
                  <a:moveTo>
                    <a:pt x="200" y="86"/>
                  </a:moveTo>
                  <a:cubicBezTo>
                    <a:pt x="204" y="75"/>
                    <a:pt x="208" y="55"/>
                    <a:pt x="209" y="43"/>
                  </a:cubicBezTo>
                  <a:cubicBezTo>
                    <a:pt x="213" y="39"/>
                    <a:pt x="218" y="39"/>
                    <a:pt x="220" y="40"/>
                  </a:cubicBezTo>
                  <a:cubicBezTo>
                    <a:pt x="225" y="40"/>
                    <a:pt x="231" y="44"/>
                    <a:pt x="232" y="51"/>
                  </a:cubicBezTo>
                  <a:cubicBezTo>
                    <a:pt x="234" y="60"/>
                    <a:pt x="221" y="74"/>
                    <a:pt x="20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5" name="Group 584"/>
          <p:cNvGrpSpPr/>
          <p:nvPr userDrawn="1"/>
        </p:nvGrpSpPr>
        <p:grpSpPr>
          <a:xfrm>
            <a:off x="7494789" y="7338017"/>
            <a:ext cx="477966" cy="323583"/>
            <a:chOff x="4513263" y="5789613"/>
            <a:chExt cx="973138" cy="658813"/>
          </a:xfrm>
          <a:solidFill>
            <a:schemeClr val="accent5"/>
          </a:solidFill>
        </p:grpSpPr>
        <p:sp>
          <p:nvSpPr>
            <p:cNvPr id="586" name="Rectangle 585"/>
            <p:cNvSpPr>
              <a:spLocks noChangeArrowheads="1"/>
            </p:cNvSpPr>
            <p:nvPr/>
          </p:nvSpPr>
          <p:spPr bwMode="auto">
            <a:xfrm>
              <a:off x="4975225" y="600075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7" name="Freeform 586"/>
            <p:cNvSpPr>
              <a:spLocks noEditPoints="1"/>
            </p:cNvSpPr>
            <p:nvPr/>
          </p:nvSpPr>
          <p:spPr bwMode="auto">
            <a:xfrm>
              <a:off x="4513263" y="5789613"/>
              <a:ext cx="973138" cy="658813"/>
            </a:xfrm>
            <a:custGeom>
              <a:avLst/>
              <a:gdLst>
                <a:gd name="T0" fmla="*/ 237 w 350"/>
                <a:gd name="T1" fmla="*/ 55 h 237"/>
                <a:gd name="T2" fmla="*/ 237 w 350"/>
                <a:gd name="T3" fmla="*/ 64 h 237"/>
                <a:gd name="T4" fmla="*/ 94 w 350"/>
                <a:gd name="T5" fmla="*/ 64 h 237"/>
                <a:gd name="T6" fmla="*/ 94 w 350"/>
                <a:gd name="T7" fmla="*/ 55 h 237"/>
                <a:gd name="T8" fmla="*/ 94 w 350"/>
                <a:gd name="T9" fmla="*/ 55 h 237"/>
                <a:gd name="T10" fmla="*/ 135 w 350"/>
                <a:gd name="T11" fmla="*/ 37 h 237"/>
                <a:gd name="T12" fmla="*/ 152 w 350"/>
                <a:gd name="T13" fmla="*/ 23 h 237"/>
                <a:gd name="T14" fmla="*/ 150 w 350"/>
                <a:gd name="T15" fmla="*/ 15 h 237"/>
                <a:gd name="T16" fmla="*/ 166 w 350"/>
                <a:gd name="T17" fmla="*/ 0 h 237"/>
                <a:gd name="T18" fmla="*/ 181 w 350"/>
                <a:gd name="T19" fmla="*/ 15 h 237"/>
                <a:gd name="T20" fmla="*/ 179 w 350"/>
                <a:gd name="T21" fmla="*/ 23 h 237"/>
                <a:gd name="T22" fmla="*/ 196 w 350"/>
                <a:gd name="T23" fmla="*/ 37 h 237"/>
                <a:gd name="T24" fmla="*/ 237 w 350"/>
                <a:gd name="T25" fmla="*/ 55 h 237"/>
                <a:gd name="T26" fmla="*/ 343 w 350"/>
                <a:gd name="T27" fmla="*/ 139 h 237"/>
                <a:gd name="T28" fmla="*/ 342 w 350"/>
                <a:gd name="T29" fmla="*/ 140 h 237"/>
                <a:gd name="T30" fmla="*/ 274 w 350"/>
                <a:gd name="T31" fmla="*/ 197 h 237"/>
                <a:gd name="T32" fmla="*/ 264 w 350"/>
                <a:gd name="T33" fmla="*/ 197 h 237"/>
                <a:gd name="T34" fmla="*/ 232 w 350"/>
                <a:gd name="T35" fmla="*/ 225 h 237"/>
                <a:gd name="T36" fmla="*/ 232 w 350"/>
                <a:gd name="T37" fmla="*/ 225 h 237"/>
                <a:gd name="T38" fmla="*/ 244 w 350"/>
                <a:gd name="T39" fmla="*/ 237 h 237"/>
                <a:gd name="T40" fmla="*/ 88 w 350"/>
                <a:gd name="T41" fmla="*/ 237 h 237"/>
                <a:gd name="T42" fmla="*/ 99 w 350"/>
                <a:gd name="T43" fmla="*/ 225 h 237"/>
                <a:gd name="T44" fmla="*/ 99 w 350"/>
                <a:gd name="T45" fmla="*/ 225 h 237"/>
                <a:gd name="T46" fmla="*/ 59 w 350"/>
                <a:gd name="T47" fmla="*/ 182 h 237"/>
                <a:gd name="T48" fmla="*/ 20 w 350"/>
                <a:gd name="T49" fmla="*/ 110 h 237"/>
                <a:gd name="T50" fmla="*/ 2 w 350"/>
                <a:gd name="T51" fmla="*/ 58 h 237"/>
                <a:gd name="T52" fmla="*/ 26 w 350"/>
                <a:gd name="T53" fmla="*/ 51 h 237"/>
                <a:gd name="T54" fmla="*/ 54 w 350"/>
                <a:gd name="T55" fmla="*/ 97 h 237"/>
                <a:gd name="T56" fmla="*/ 58 w 350"/>
                <a:gd name="T57" fmla="*/ 106 h 237"/>
                <a:gd name="T58" fmla="*/ 94 w 350"/>
                <a:gd name="T59" fmla="*/ 75 h 237"/>
                <a:gd name="T60" fmla="*/ 237 w 350"/>
                <a:gd name="T61" fmla="*/ 75 h 237"/>
                <a:gd name="T62" fmla="*/ 253 w 350"/>
                <a:gd name="T63" fmla="*/ 83 h 237"/>
                <a:gd name="T64" fmla="*/ 257 w 350"/>
                <a:gd name="T65" fmla="*/ 87 h 237"/>
                <a:gd name="T66" fmla="*/ 307 w 350"/>
                <a:gd name="T67" fmla="*/ 65 h 237"/>
                <a:gd name="T68" fmla="*/ 312 w 350"/>
                <a:gd name="T69" fmla="*/ 66 h 237"/>
                <a:gd name="T70" fmla="*/ 340 w 350"/>
                <a:gd name="T71" fmla="*/ 87 h 237"/>
                <a:gd name="T72" fmla="*/ 343 w 350"/>
                <a:gd name="T73" fmla="*/ 139 h 237"/>
                <a:gd name="T74" fmla="*/ 120 w 350"/>
                <a:gd name="T75" fmla="*/ 212 h 237"/>
                <a:gd name="T76" fmla="*/ 91 w 350"/>
                <a:gd name="T77" fmla="*/ 136 h 237"/>
                <a:gd name="T78" fmla="*/ 115 w 350"/>
                <a:gd name="T79" fmla="*/ 88 h 237"/>
                <a:gd name="T80" fmla="*/ 97 w 350"/>
                <a:gd name="T81" fmla="*/ 88 h 237"/>
                <a:gd name="T82" fmla="*/ 63 w 350"/>
                <a:gd name="T83" fmla="*/ 136 h 237"/>
                <a:gd name="T84" fmla="*/ 102 w 350"/>
                <a:gd name="T85" fmla="*/ 212 h 237"/>
                <a:gd name="T86" fmla="*/ 120 w 350"/>
                <a:gd name="T87" fmla="*/ 212 h 237"/>
                <a:gd name="T88" fmla="*/ 306 w 350"/>
                <a:gd name="T89" fmla="*/ 88 h 237"/>
                <a:gd name="T90" fmla="*/ 272 w 350"/>
                <a:gd name="T91" fmla="*/ 108 h 237"/>
                <a:gd name="T92" fmla="*/ 268 w 350"/>
                <a:gd name="T93" fmla="*/ 175 h 237"/>
                <a:gd name="T94" fmla="*/ 321 w 350"/>
                <a:gd name="T95" fmla="*/ 133 h 237"/>
                <a:gd name="T96" fmla="*/ 306 w 350"/>
                <a:gd name="T97" fmla="*/ 8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0" h="237">
                  <a:moveTo>
                    <a:pt x="237" y="55"/>
                  </a:moveTo>
                  <a:cubicBezTo>
                    <a:pt x="237" y="64"/>
                    <a:pt x="237" y="64"/>
                    <a:pt x="237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40"/>
                    <a:pt x="122" y="43"/>
                    <a:pt x="135" y="37"/>
                  </a:cubicBezTo>
                  <a:cubicBezTo>
                    <a:pt x="148" y="31"/>
                    <a:pt x="152" y="23"/>
                    <a:pt x="152" y="23"/>
                  </a:cubicBezTo>
                  <a:cubicBezTo>
                    <a:pt x="151" y="20"/>
                    <a:pt x="150" y="18"/>
                    <a:pt x="150" y="15"/>
                  </a:cubicBezTo>
                  <a:cubicBezTo>
                    <a:pt x="150" y="7"/>
                    <a:pt x="157" y="0"/>
                    <a:pt x="166" y="0"/>
                  </a:cubicBezTo>
                  <a:cubicBezTo>
                    <a:pt x="174" y="0"/>
                    <a:pt x="181" y="7"/>
                    <a:pt x="181" y="15"/>
                  </a:cubicBezTo>
                  <a:cubicBezTo>
                    <a:pt x="181" y="18"/>
                    <a:pt x="181" y="21"/>
                    <a:pt x="179" y="23"/>
                  </a:cubicBezTo>
                  <a:cubicBezTo>
                    <a:pt x="180" y="25"/>
                    <a:pt x="185" y="32"/>
                    <a:pt x="196" y="37"/>
                  </a:cubicBezTo>
                  <a:cubicBezTo>
                    <a:pt x="210" y="43"/>
                    <a:pt x="237" y="40"/>
                    <a:pt x="237" y="55"/>
                  </a:cubicBezTo>
                  <a:close/>
                  <a:moveTo>
                    <a:pt x="343" y="139"/>
                  </a:moveTo>
                  <a:cubicBezTo>
                    <a:pt x="343" y="140"/>
                    <a:pt x="342" y="140"/>
                    <a:pt x="342" y="140"/>
                  </a:cubicBezTo>
                  <a:cubicBezTo>
                    <a:pt x="328" y="182"/>
                    <a:pt x="289" y="193"/>
                    <a:pt x="274" y="197"/>
                  </a:cubicBezTo>
                  <a:cubicBezTo>
                    <a:pt x="271" y="198"/>
                    <a:pt x="267" y="198"/>
                    <a:pt x="264" y="197"/>
                  </a:cubicBezTo>
                  <a:cubicBezTo>
                    <a:pt x="256" y="209"/>
                    <a:pt x="245" y="219"/>
                    <a:pt x="232" y="225"/>
                  </a:cubicBezTo>
                  <a:cubicBezTo>
                    <a:pt x="232" y="225"/>
                    <a:pt x="232" y="225"/>
                    <a:pt x="232" y="225"/>
                  </a:cubicBezTo>
                  <a:cubicBezTo>
                    <a:pt x="239" y="225"/>
                    <a:pt x="244" y="230"/>
                    <a:pt x="244" y="237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88" y="230"/>
                    <a:pt x="93" y="225"/>
                    <a:pt x="99" y="225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81" y="216"/>
                    <a:pt x="67" y="200"/>
                    <a:pt x="59" y="182"/>
                  </a:cubicBezTo>
                  <a:cubicBezTo>
                    <a:pt x="46" y="179"/>
                    <a:pt x="17" y="159"/>
                    <a:pt x="20" y="110"/>
                  </a:cubicBezTo>
                  <a:cubicBezTo>
                    <a:pt x="22" y="63"/>
                    <a:pt x="9" y="72"/>
                    <a:pt x="2" y="58"/>
                  </a:cubicBezTo>
                  <a:cubicBezTo>
                    <a:pt x="0" y="54"/>
                    <a:pt x="11" y="48"/>
                    <a:pt x="26" y="51"/>
                  </a:cubicBezTo>
                  <a:cubicBezTo>
                    <a:pt x="38" y="53"/>
                    <a:pt x="45" y="52"/>
                    <a:pt x="54" y="97"/>
                  </a:cubicBezTo>
                  <a:cubicBezTo>
                    <a:pt x="54" y="101"/>
                    <a:pt x="56" y="104"/>
                    <a:pt x="58" y="106"/>
                  </a:cubicBezTo>
                  <a:cubicBezTo>
                    <a:pt x="65" y="92"/>
                    <a:pt x="77" y="82"/>
                    <a:pt x="94" y="7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3" y="77"/>
                    <a:pt x="248" y="80"/>
                    <a:pt x="253" y="83"/>
                  </a:cubicBezTo>
                  <a:cubicBezTo>
                    <a:pt x="254" y="84"/>
                    <a:pt x="256" y="86"/>
                    <a:pt x="257" y="87"/>
                  </a:cubicBezTo>
                  <a:cubicBezTo>
                    <a:pt x="269" y="69"/>
                    <a:pt x="286" y="61"/>
                    <a:pt x="307" y="65"/>
                  </a:cubicBezTo>
                  <a:cubicBezTo>
                    <a:pt x="309" y="65"/>
                    <a:pt x="311" y="65"/>
                    <a:pt x="312" y="66"/>
                  </a:cubicBezTo>
                  <a:cubicBezTo>
                    <a:pt x="324" y="69"/>
                    <a:pt x="334" y="76"/>
                    <a:pt x="340" y="87"/>
                  </a:cubicBezTo>
                  <a:cubicBezTo>
                    <a:pt x="345" y="97"/>
                    <a:pt x="350" y="114"/>
                    <a:pt x="343" y="139"/>
                  </a:cubicBezTo>
                  <a:close/>
                  <a:moveTo>
                    <a:pt x="120" y="212"/>
                  </a:moveTo>
                  <a:cubicBezTo>
                    <a:pt x="102" y="198"/>
                    <a:pt x="90" y="167"/>
                    <a:pt x="91" y="136"/>
                  </a:cubicBezTo>
                  <a:cubicBezTo>
                    <a:pt x="92" y="123"/>
                    <a:pt x="96" y="99"/>
                    <a:pt x="115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69" y="99"/>
                    <a:pt x="64" y="123"/>
                    <a:pt x="63" y="136"/>
                  </a:cubicBezTo>
                  <a:cubicBezTo>
                    <a:pt x="61" y="167"/>
                    <a:pt x="77" y="198"/>
                    <a:pt x="102" y="212"/>
                  </a:cubicBezTo>
                  <a:lnTo>
                    <a:pt x="120" y="212"/>
                  </a:lnTo>
                  <a:close/>
                  <a:moveTo>
                    <a:pt x="306" y="88"/>
                  </a:moveTo>
                  <a:cubicBezTo>
                    <a:pt x="303" y="87"/>
                    <a:pt x="283" y="81"/>
                    <a:pt x="272" y="108"/>
                  </a:cubicBezTo>
                  <a:cubicBezTo>
                    <a:pt x="281" y="129"/>
                    <a:pt x="278" y="153"/>
                    <a:pt x="268" y="175"/>
                  </a:cubicBezTo>
                  <a:cubicBezTo>
                    <a:pt x="282" y="171"/>
                    <a:pt x="310" y="162"/>
                    <a:pt x="321" y="133"/>
                  </a:cubicBezTo>
                  <a:cubicBezTo>
                    <a:pt x="329" y="105"/>
                    <a:pt x="319" y="91"/>
                    <a:pt x="30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91" name="Group 590"/>
          <p:cNvGrpSpPr/>
          <p:nvPr userDrawn="1"/>
        </p:nvGrpSpPr>
        <p:grpSpPr>
          <a:xfrm>
            <a:off x="7504306" y="6084141"/>
            <a:ext cx="458932" cy="407744"/>
            <a:chOff x="1733550" y="2919413"/>
            <a:chExt cx="825500" cy="733425"/>
          </a:xfrm>
          <a:solidFill>
            <a:schemeClr val="accent5"/>
          </a:solidFill>
        </p:grpSpPr>
        <p:sp>
          <p:nvSpPr>
            <p:cNvPr id="592" name="Freeform 18"/>
            <p:cNvSpPr>
              <a:spLocks/>
            </p:cNvSpPr>
            <p:nvPr/>
          </p:nvSpPr>
          <p:spPr bwMode="auto">
            <a:xfrm>
              <a:off x="1733550" y="2927350"/>
              <a:ext cx="725488" cy="725488"/>
            </a:xfrm>
            <a:custGeom>
              <a:avLst/>
              <a:gdLst>
                <a:gd name="T0" fmla="*/ 248 w 261"/>
                <a:gd name="T1" fmla="*/ 131 h 261"/>
                <a:gd name="T2" fmla="*/ 131 w 261"/>
                <a:gd name="T3" fmla="*/ 248 h 261"/>
                <a:gd name="T4" fmla="*/ 14 w 261"/>
                <a:gd name="T5" fmla="*/ 131 h 261"/>
                <a:gd name="T6" fmla="*/ 131 w 261"/>
                <a:gd name="T7" fmla="*/ 14 h 261"/>
                <a:gd name="T8" fmla="*/ 189 w 261"/>
                <a:gd name="T9" fmla="*/ 30 h 261"/>
                <a:gd name="T10" fmla="*/ 196 w 261"/>
                <a:gd name="T11" fmla="*/ 18 h 261"/>
                <a:gd name="T12" fmla="*/ 131 w 261"/>
                <a:gd name="T13" fmla="*/ 0 h 261"/>
                <a:gd name="T14" fmla="*/ 0 w 261"/>
                <a:gd name="T15" fmla="*/ 131 h 261"/>
                <a:gd name="T16" fmla="*/ 131 w 261"/>
                <a:gd name="T17" fmla="*/ 261 h 261"/>
                <a:gd name="T18" fmla="*/ 261 w 261"/>
                <a:gd name="T19" fmla="*/ 131 h 261"/>
                <a:gd name="T20" fmla="*/ 248 w 261"/>
                <a:gd name="T21" fmla="*/ 13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61">
                  <a:moveTo>
                    <a:pt x="248" y="131"/>
                  </a:moveTo>
                  <a:cubicBezTo>
                    <a:pt x="248" y="195"/>
                    <a:pt x="195" y="248"/>
                    <a:pt x="131" y="248"/>
                  </a:cubicBezTo>
                  <a:cubicBezTo>
                    <a:pt x="67" y="248"/>
                    <a:pt x="14" y="195"/>
                    <a:pt x="14" y="131"/>
                  </a:cubicBezTo>
                  <a:cubicBezTo>
                    <a:pt x="14" y="66"/>
                    <a:pt x="67" y="14"/>
                    <a:pt x="131" y="14"/>
                  </a:cubicBezTo>
                  <a:cubicBezTo>
                    <a:pt x="152" y="14"/>
                    <a:pt x="172" y="20"/>
                    <a:pt x="189" y="30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77" y="7"/>
                    <a:pt x="155" y="0"/>
                    <a:pt x="131" y="0"/>
                  </a:cubicBezTo>
                  <a:cubicBezTo>
                    <a:pt x="59" y="0"/>
                    <a:pt x="0" y="59"/>
                    <a:pt x="0" y="131"/>
                  </a:cubicBezTo>
                  <a:cubicBezTo>
                    <a:pt x="0" y="203"/>
                    <a:pt x="59" y="261"/>
                    <a:pt x="131" y="261"/>
                  </a:cubicBezTo>
                  <a:cubicBezTo>
                    <a:pt x="203" y="261"/>
                    <a:pt x="261" y="203"/>
                    <a:pt x="261" y="131"/>
                  </a:cubicBezTo>
                  <a:lnTo>
                    <a:pt x="248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3" name="Freeform 19"/>
            <p:cNvSpPr>
              <a:spLocks/>
            </p:cNvSpPr>
            <p:nvPr/>
          </p:nvSpPr>
          <p:spPr bwMode="auto">
            <a:xfrm>
              <a:off x="2359025" y="2919413"/>
              <a:ext cx="200025" cy="314325"/>
            </a:xfrm>
            <a:custGeom>
              <a:avLst/>
              <a:gdLst>
                <a:gd name="T0" fmla="*/ 58 w 72"/>
                <a:gd name="T1" fmla="*/ 113 h 113"/>
                <a:gd name="T2" fmla="*/ 72 w 72"/>
                <a:gd name="T3" fmla="*/ 113 h 113"/>
                <a:gd name="T4" fmla="*/ 7 w 72"/>
                <a:gd name="T5" fmla="*/ 0 h 113"/>
                <a:gd name="T6" fmla="*/ 0 w 72"/>
                <a:gd name="T7" fmla="*/ 12 h 113"/>
                <a:gd name="T8" fmla="*/ 58 w 72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3">
                  <a:moveTo>
                    <a:pt x="58" y="113"/>
                  </a:moveTo>
                  <a:cubicBezTo>
                    <a:pt x="72" y="113"/>
                    <a:pt x="72" y="113"/>
                    <a:pt x="72" y="113"/>
                  </a:cubicBezTo>
                  <a:cubicBezTo>
                    <a:pt x="72" y="65"/>
                    <a:pt x="46" y="23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5" y="32"/>
                    <a:pt x="58" y="70"/>
                    <a:pt x="58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4" name="Freeform 20"/>
            <p:cNvSpPr>
              <a:spLocks noEditPoints="1"/>
            </p:cNvSpPr>
            <p:nvPr/>
          </p:nvSpPr>
          <p:spPr bwMode="auto">
            <a:xfrm>
              <a:off x="2195513" y="2986088"/>
              <a:ext cx="287338" cy="247650"/>
            </a:xfrm>
            <a:custGeom>
              <a:avLst/>
              <a:gdLst>
                <a:gd name="T0" fmla="*/ 52 w 104"/>
                <a:gd name="T1" fmla="*/ 0 h 89"/>
                <a:gd name="T2" fmla="*/ 0 w 104"/>
                <a:gd name="T3" fmla="*/ 89 h 89"/>
                <a:gd name="T4" fmla="*/ 104 w 104"/>
                <a:gd name="T5" fmla="*/ 89 h 89"/>
                <a:gd name="T6" fmla="*/ 52 w 104"/>
                <a:gd name="T7" fmla="*/ 0 h 89"/>
                <a:gd name="T8" fmla="*/ 38 w 104"/>
                <a:gd name="T9" fmla="*/ 72 h 89"/>
                <a:gd name="T10" fmla="*/ 26 w 104"/>
                <a:gd name="T11" fmla="*/ 69 h 89"/>
                <a:gd name="T12" fmla="*/ 29 w 104"/>
                <a:gd name="T13" fmla="*/ 56 h 89"/>
                <a:gd name="T14" fmla="*/ 41 w 104"/>
                <a:gd name="T15" fmla="*/ 60 h 89"/>
                <a:gd name="T16" fmla="*/ 38 w 104"/>
                <a:gd name="T17" fmla="*/ 72 h 89"/>
                <a:gd name="T18" fmla="*/ 80 w 104"/>
                <a:gd name="T19" fmla="*/ 75 h 89"/>
                <a:gd name="T20" fmla="*/ 64 w 104"/>
                <a:gd name="T21" fmla="*/ 70 h 89"/>
                <a:gd name="T22" fmla="*/ 68 w 104"/>
                <a:gd name="T23" fmla="*/ 54 h 89"/>
                <a:gd name="T24" fmla="*/ 84 w 104"/>
                <a:gd name="T25" fmla="*/ 59 h 89"/>
                <a:gd name="T26" fmla="*/ 80 w 104"/>
                <a:gd name="T27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89">
                  <a:moveTo>
                    <a:pt x="52" y="0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51"/>
                    <a:pt x="83" y="18"/>
                    <a:pt x="52" y="0"/>
                  </a:cubicBezTo>
                  <a:close/>
                  <a:moveTo>
                    <a:pt x="38" y="72"/>
                  </a:moveTo>
                  <a:cubicBezTo>
                    <a:pt x="34" y="74"/>
                    <a:pt x="28" y="73"/>
                    <a:pt x="26" y="69"/>
                  </a:cubicBezTo>
                  <a:cubicBezTo>
                    <a:pt x="23" y="64"/>
                    <a:pt x="25" y="59"/>
                    <a:pt x="29" y="56"/>
                  </a:cubicBezTo>
                  <a:cubicBezTo>
                    <a:pt x="33" y="54"/>
                    <a:pt x="39" y="55"/>
                    <a:pt x="41" y="60"/>
                  </a:cubicBezTo>
                  <a:cubicBezTo>
                    <a:pt x="43" y="64"/>
                    <a:pt x="42" y="69"/>
                    <a:pt x="38" y="72"/>
                  </a:cubicBezTo>
                  <a:close/>
                  <a:moveTo>
                    <a:pt x="80" y="75"/>
                  </a:moveTo>
                  <a:cubicBezTo>
                    <a:pt x="74" y="78"/>
                    <a:pt x="67" y="76"/>
                    <a:pt x="64" y="70"/>
                  </a:cubicBezTo>
                  <a:cubicBezTo>
                    <a:pt x="60" y="65"/>
                    <a:pt x="62" y="58"/>
                    <a:pt x="68" y="54"/>
                  </a:cubicBezTo>
                  <a:cubicBezTo>
                    <a:pt x="73" y="51"/>
                    <a:pt x="81" y="53"/>
                    <a:pt x="84" y="59"/>
                  </a:cubicBezTo>
                  <a:cubicBezTo>
                    <a:pt x="87" y="64"/>
                    <a:pt x="85" y="71"/>
                    <a:pt x="8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5" name="Freeform 21"/>
            <p:cNvSpPr>
              <a:spLocks noEditPoints="1"/>
            </p:cNvSpPr>
            <p:nvPr/>
          </p:nvSpPr>
          <p:spPr bwMode="auto">
            <a:xfrm>
              <a:off x="1811338" y="3005138"/>
              <a:ext cx="571500" cy="571500"/>
            </a:xfrm>
            <a:custGeom>
              <a:avLst/>
              <a:gdLst>
                <a:gd name="T0" fmla="*/ 103 w 206"/>
                <a:gd name="T1" fmla="*/ 103 h 206"/>
                <a:gd name="T2" fmla="*/ 154 w 206"/>
                <a:gd name="T3" fmla="*/ 13 h 206"/>
                <a:gd name="T4" fmla="*/ 103 w 206"/>
                <a:gd name="T5" fmla="*/ 0 h 206"/>
                <a:gd name="T6" fmla="*/ 0 w 206"/>
                <a:gd name="T7" fmla="*/ 103 h 206"/>
                <a:gd name="T8" fmla="*/ 103 w 206"/>
                <a:gd name="T9" fmla="*/ 206 h 206"/>
                <a:gd name="T10" fmla="*/ 206 w 206"/>
                <a:gd name="T11" fmla="*/ 103 h 206"/>
                <a:gd name="T12" fmla="*/ 103 w 206"/>
                <a:gd name="T13" fmla="*/ 103 h 206"/>
                <a:gd name="T14" fmla="*/ 95 w 206"/>
                <a:gd name="T15" fmla="*/ 28 h 206"/>
                <a:gd name="T16" fmla="*/ 109 w 206"/>
                <a:gd name="T17" fmla="*/ 32 h 206"/>
                <a:gd name="T18" fmla="*/ 105 w 206"/>
                <a:gd name="T19" fmla="*/ 46 h 206"/>
                <a:gd name="T20" fmla="*/ 91 w 206"/>
                <a:gd name="T21" fmla="*/ 42 h 206"/>
                <a:gd name="T22" fmla="*/ 95 w 206"/>
                <a:gd name="T23" fmla="*/ 28 h 206"/>
                <a:gd name="T24" fmla="*/ 102 w 206"/>
                <a:gd name="T25" fmla="*/ 187 h 206"/>
                <a:gd name="T26" fmla="*/ 86 w 206"/>
                <a:gd name="T27" fmla="*/ 183 h 206"/>
                <a:gd name="T28" fmla="*/ 91 w 206"/>
                <a:gd name="T29" fmla="*/ 167 h 206"/>
                <a:gd name="T30" fmla="*/ 107 w 206"/>
                <a:gd name="T31" fmla="*/ 172 h 206"/>
                <a:gd name="T32" fmla="*/ 102 w 206"/>
                <a:gd name="T33" fmla="*/ 187 h 206"/>
                <a:gd name="T34" fmla="*/ 51 w 206"/>
                <a:gd name="T35" fmla="*/ 112 h 206"/>
                <a:gd name="T36" fmla="*/ 33 w 206"/>
                <a:gd name="T37" fmla="*/ 107 h 206"/>
                <a:gd name="T38" fmla="*/ 38 w 206"/>
                <a:gd name="T39" fmla="*/ 89 h 206"/>
                <a:gd name="T40" fmla="*/ 56 w 206"/>
                <a:gd name="T41" fmla="*/ 94 h 206"/>
                <a:gd name="T42" fmla="*/ 51 w 206"/>
                <a:gd name="T43" fmla="*/ 112 h 206"/>
                <a:gd name="T44" fmla="*/ 52 w 206"/>
                <a:gd name="T45" fmla="*/ 64 h 206"/>
                <a:gd name="T46" fmla="*/ 39 w 206"/>
                <a:gd name="T47" fmla="*/ 60 h 206"/>
                <a:gd name="T48" fmla="*/ 43 w 206"/>
                <a:gd name="T49" fmla="*/ 48 h 206"/>
                <a:gd name="T50" fmla="*/ 55 w 206"/>
                <a:gd name="T51" fmla="*/ 51 h 206"/>
                <a:gd name="T52" fmla="*/ 52 w 206"/>
                <a:gd name="T53" fmla="*/ 64 h 206"/>
                <a:gd name="T54" fmla="*/ 91 w 206"/>
                <a:gd name="T55" fmla="*/ 85 h 206"/>
                <a:gd name="T56" fmla="*/ 78 w 206"/>
                <a:gd name="T57" fmla="*/ 82 h 206"/>
                <a:gd name="T58" fmla="*/ 82 w 206"/>
                <a:gd name="T59" fmla="*/ 70 h 206"/>
                <a:gd name="T60" fmla="*/ 94 w 206"/>
                <a:gd name="T61" fmla="*/ 73 h 206"/>
                <a:gd name="T62" fmla="*/ 91 w 206"/>
                <a:gd name="T63" fmla="*/ 85 h 206"/>
                <a:gd name="T64" fmla="*/ 112 w 206"/>
                <a:gd name="T65" fmla="*/ 143 h 206"/>
                <a:gd name="T66" fmla="*/ 100 w 206"/>
                <a:gd name="T67" fmla="*/ 140 h 206"/>
                <a:gd name="T68" fmla="*/ 104 w 206"/>
                <a:gd name="T69" fmla="*/ 128 h 206"/>
                <a:gd name="T70" fmla="*/ 116 w 206"/>
                <a:gd name="T71" fmla="*/ 131 h 206"/>
                <a:gd name="T72" fmla="*/ 112 w 206"/>
                <a:gd name="T73" fmla="*/ 143 h 206"/>
                <a:gd name="T74" fmla="*/ 42 w 206"/>
                <a:gd name="T75" fmla="*/ 150 h 206"/>
                <a:gd name="T76" fmla="*/ 30 w 206"/>
                <a:gd name="T77" fmla="*/ 147 h 206"/>
                <a:gd name="T78" fmla="*/ 33 w 206"/>
                <a:gd name="T79" fmla="*/ 134 h 206"/>
                <a:gd name="T80" fmla="*/ 46 w 206"/>
                <a:gd name="T81" fmla="*/ 138 h 206"/>
                <a:gd name="T82" fmla="*/ 42 w 206"/>
                <a:gd name="T83" fmla="*/ 150 h 206"/>
                <a:gd name="T84" fmla="*/ 168 w 206"/>
                <a:gd name="T85" fmla="*/ 155 h 206"/>
                <a:gd name="T86" fmla="*/ 150 w 206"/>
                <a:gd name="T87" fmla="*/ 150 h 206"/>
                <a:gd name="T88" fmla="*/ 155 w 206"/>
                <a:gd name="T89" fmla="*/ 131 h 206"/>
                <a:gd name="T90" fmla="*/ 173 w 206"/>
                <a:gd name="T91" fmla="*/ 136 h 206"/>
                <a:gd name="T92" fmla="*/ 168 w 206"/>
                <a:gd name="T93" fmla="*/ 15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6" h="206">
                  <a:moveTo>
                    <a:pt x="103" y="103"/>
                  </a:moveTo>
                  <a:cubicBezTo>
                    <a:pt x="154" y="13"/>
                    <a:pt x="154" y="13"/>
                    <a:pt x="154" y="13"/>
                  </a:cubicBezTo>
                  <a:cubicBezTo>
                    <a:pt x="139" y="5"/>
                    <a:pt x="122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lnTo>
                    <a:pt x="103" y="103"/>
                  </a:lnTo>
                  <a:close/>
                  <a:moveTo>
                    <a:pt x="95" y="28"/>
                  </a:moveTo>
                  <a:cubicBezTo>
                    <a:pt x="100" y="25"/>
                    <a:pt x="106" y="27"/>
                    <a:pt x="109" y="32"/>
                  </a:cubicBezTo>
                  <a:cubicBezTo>
                    <a:pt x="112" y="37"/>
                    <a:pt x="110" y="43"/>
                    <a:pt x="105" y="46"/>
                  </a:cubicBezTo>
                  <a:cubicBezTo>
                    <a:pt x="101" y="49"/>
                    <a:pt x="94" y="47"/>
                    <a:pt x="91" y="42"/>
                  </a:cubicBezTo>
                  <a:cubicBezTo>
                    <a:pt x="89" y="37"/>
                    <a:pt x="90" y="31"/>
                    <a:pt x="95" y="28"/>
                  </a:cubicBezTo>
                  <a:close/>
                  <a:moveTo>
                    <a:pt x="102" y="187"/>
                  </a:moveTo>
                  <a:cubicBezTo>
                    <a:pt x="97" y="191"/>
                    <a:pt x="90" y="189"/>
                    <a:pt x="86" y="183"/>
                  </a:cubicBezTo>
                  <a:cubicBezTo>
                    <a:pt x="83" y="178"/>
                    <a:pt x="85" y="171"/>
                    <a:pt x="91" y="167"/>
                  </a:cubicBezTo>
                  <a:cubicBezTo>
                    <a:pt x="96" y="164"/>
                    <a:pt x="103" y="166"/>
                    <a:pt x="107" y="172"/>
                  </a:cubicBezTo>
                  <a:cubicBezTo>
                    <a:pt x="110" y="177"/>
                    <a:pt x="108" y="184"/>
                    <a:pt x="102" y="187"/>
                  </a:cubicBezTo>
                  <a:close/>
                  <a:moveTo>
                    <a:pt x="51" y="112"/>
                  </a:moveTo>
                  <a:cubicBezTo>
                    <a:pt x="45" y="116"/>
                    <a:pt x="36" y="114"/>
                    <a:pt x="33" y="107"/>
                  </a:cubicBezTo>
                  <a:cubicBezTo>
                    <a:pt x="29" y="101"/>
                    <a:pt x="31" y="93"/>
                    <a:pt x="38" y="89"/>
                  </a:cubicBezTo>
                  <a:cubicBezTo>
                    <a:pt x="44" y="85"/>
                    <a:pt x="52" y="87"/>
                    <a:pt x="56" y="94"/>
                  </a:cubicBezTo>
                  <a:cubicBezTo>
                    <a:pt x="60" y="100"/>
                    <a:pt x="58" y="109"/>
                    <a:pt x="51" y="112"/>
                  </a:cubicBezTo>
                  <a:close/>
                  <a:moveTo>
                    <a:pt x="52" y="64"/>
                  </a:moveTo>
                  <a:cubicBezTo>
                    <a:pt x="47" y="66"/>
                    <a:pt x="42" y="65"/>
                    <a:pt x="39" y="60"/>
                  </a:cubicBezTo>
                  <a:cubicBezTo>
                    <a:pt x="37" y="56"/>
                    <a:pt x="38" y="51"/>
                    <a:pt x="43" y="48"/>
                  </a:cubicBezTo>
                  <a:cubicBezTo>
                    <a:pt x="47" y="46"/>
                    <a:pt x="52" y="47"/>
                    <a:pt x="55" y="51"/>
                  </a:cubicBezTo>
                  <a:cubicBezTo>
                    <a:pt x="57" y="56"/>
                    <a:pt x="56" y="61"/>
                    <a:pt x="52" y="64"/>
                  </a:cubicBezTo>
                  <a:close/>
                  <a:moveTo>
                    <a:pt x="91" y="85"/>
                  </a:moveTo>
                  <a:cubicBezTo>
                    <a:pt x="86" y="88"/>
                    <a:pt x="81" y="86"/>
                    <a:pt x="78" y="82"/>
                  </a:cubicBezTo>
                  <a:cubicBezTo>
                    <a:pt x="76" y="78"/>
                    <a:pt x="77" y="72"/>
                    <a:pt x="82" y="70"/>
                  </a:cubicBezTo>
                  <a:cubicBezTo>
                    <a:pt x="86" y="67"/>
                    <a:pt x="91" y="69"/>
                    <a:pt x="94" y="73"/>
                  </a:cubicBezTo>
                  <a:cubicBezTo>
                    <a:pt x="96" y="77"/>
                    <a:pt x="95" y="83"/>
                    <a:pt x="91" y="85"/>
                  </a:cubicBezTo>
                  <a:close/>
                  <a:moveTo>
                    <a:pt x="112" y="143"/>
                  </a:moveTo>
                  <a:cubicBezTo>
                    <a:pt x="108" y="146"/>
                    <a:pt x="103" y="144"/>
                    <a:pt x="100" y="140"/>
                  </a:cubicBezTo>
                  <a:cubicBezTo>
                    <a:pt x="98" y="136"/>
                    <a:pt x="99" y="130"/>
                    <a:pt x="104" y="128"/>
                  </a:cubicBezTo>
                  <a:cubicBezTo>
                    <a:pt x="108" y="125"/>
                    <a:pt x="113" y="127"/>
                    <a:pt x="116" y="131"/>
                  </a:cubicBezTo>
                  <a:cubicBezTo>
                    <a:pt x="118" y="135"/>
                    <a:pt x="117" y="141"/>
                    <a:pt x="112" y="143"/>
                  </a:cubicBezTo>
                  <a:close/>
                  <a:moveTo>
                    <a:pt x="42" y="150"/>
                  </a:moveTo>
                  <a:cubicBezTo>
                    <a:pt x="38" y="152"/>
                    <a:pt x="33" y="151"/>
                    <a:pt x="30" y="147"/>
                  </a:cubicBezTo>
                  <a:cubicBezTo>
                    <a:pt x="28" y="142"/>
                    <a:pt x="29" y="137"/>
                    <a:pt x="33" y="134"/>
                  </a:cubicBezTo>
                  <a:cubicBezTo>
                    <a:pt x="38" y="132"/>
                    <a:pt x="43" y="133"/>
                    <a:pt x="46" y="138"/>
                  </a:cubicBezTo>
                  <a:cubicBezTo>
                    <a:pt x="48" y="142"/>
                    <a:pt x="47" y="147"/>
                    <a:pt x="42" y="150"/>
                  </a:cubicBezTo>
                  <a:close/>
                  <a:moveTo>
                    <a:pt x="168" y="155"/>
                  </a:moveTo>
                  <a:cubicBezTo>
                    <a:pt x="162" y="159"/>
                    <a:pt x="153" y="157"/>
                    <a:pt x="150" y="150"/>
                  </a:cubicBezTo>
                  <a:cubicBezTo>
                    <a:pt x="146" y="144"/>
                    <a:pt x="148" y="135"/>
                    <a:pt x="155" y="131"/>
                  </a:cubicBezTo>
                  <a:cubicBezTo>
                    <a:pt x="161" y="128"/>
                    <a:pt x="169" y="130"/>
                    <a:pt x="173" y="136"/>
                  </a:cubicBezTo>
                  <a:cubicBezTo>
                    <a:pt x="177" y="143"/>
                    <a:pt x="175" y="151"/>
                    <a:pt x="168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2" name="Group 601"/>
          <p:cNvGrpSpPr/>
          <p:nvPr userDrawn="1"/>
        </p:nvGrpSpPr>
        <p:grpSpPr>
          <a:xfrm>
            <a:off x="7549041" y="5389932"/>
            <a:ext cx="369463" cy="442020"/>
            <a:chOff x="4646613" y="4210050"/>
            <a:chExt cx="703263" cy="841375"/>
          </a:xfrm>
          <a:solidFill>
            <a:schemeClr val="accent5"/>
          </a:solidFill>
        </p:grpSpPr>
        <p:sp>
          <p:nvSpPr>
            <p:cNvPr id="603" name="Freeform 27"/>
            <p:cNvSpPr>
              <a:spLocks noEditPoints="1"/>
            </p:cNvSpPr>
            <p:nvPr/>
          </p:nvSpPr>
          <p:spPr bwMode="auto">
            <a:xfrm>
              <a:off x="4646613" y="4210050"/>
              <a:ext cx="703263" cy="841375"/>
            </a:xfrm>
            <a:custGeom>
              <a:avLst/>
              <a:gdLst>
                <a:gd name="T0" fmla="*/ 206 w 253"/>
                <a:gd name="T1" fmla="*/ 294 h 303"/>
                <a:gd name="T2" fmla="*/ 137 w 253"/>
                <a:gd name="T3" fmla="*/ 269 h 303"/>
                <a:gd name="T4" fmla="*/ 137 w 253"/>
                <a:gd name="T5" fmla="*/ 209 h 303"/>
                <a:gd name="T6" fmla="*/ 144 w 253"/>
                <a:gd name="T7" fmla="*/ 200 h 303"/>
                <a:gd name="T8" fmla="*/ 206 w 253"/>
                <a:gd name="T9" fmla="*/ 15 h 303"/>
                <a:gd name="T10" fmla="*/ 189 w 253"/>
                <a:gd name="T11" fmla="*/ 0 h 303"/>
                <a:gd name="T12" fmla="*/ 63 w 253"/>
                <a:gd name="T13" fmla="*/ 0 h 303"/>
                <a:gd name="T14" fmla="*/ 46 w 253"/>
                <a:gd name="T15" fmla="*/ 15 h 303"/>
                <a:gd name="T16" fmla="*/ 108 w 253"/>
                <a:gd name="T17" fmla="*/ 200 h 303"/>
                <a:gd name="T18" fmla="*/ 115 w 253"/>
                <a:gd name="T19" fmla="*/ 209 h 303"/>
                <a:gd name="T20" fmla="*/ 115 w 253"/>
                <a:gd name="T21" fmla="*/ 269 h 303"/>
                <a:gd name="T22" fmla="*/ 46 w 253"/>
                <a:gd name="T23" fmla="*/ 294 h 303"/>
                <a:gd name="T24" fmla="*/ 42 w 253"/>
                <a:gd name="T25" fmla="*/ 298 h 303"/>
                <a:gd name="T26" fmla="*/ 46 w 253"/>
                <a:gd name="T27" fmla="*/ 303 h 303"/>
                <a:gd name="T28" fmla="*/ 126 w 253"/>
                <a:gd name="T29" fmla="*/ 303 h 303"/>
                <a:gd name="T30" fmla="*/ 206 w 253"/>
                <a:gd name="T31" fmla="*/ 303 h 303"/>
                <a:gd name="T32" fmla="*/ 210 w 253"/>
                <a:gd name="T33" fmla="*/ 298 h 303"/>
                <a:gd name="T34" fmla="*/ 206 w 253"/>
                <a:gd name="T35" fmla="*/ 294 h 303"/>
                <a:gd name="T36" fmla="*/ 110 w 253"/>
                <a:gd name="T37" fmla="*/ 178 h 303"/>
                <a:gd name="T38" fmla="*/ 63 w 253"/>
                <a:gd name="T39" fmla="*/ 150 h 303"/>
                <a:gd name="T40" fmla="*/ 57 w 253"/>
                <a:gd name="T41" fmla="*/ 23 h 303"/>
                <a:gd name="T42" fmla="*/ 68 w 253"/>
                <a:gd name="T43" fmla="*/ 13 h 303"/>
                <a:gd name="T44" fmla="*/ 126 w 253"/>
                <a:gd name="T45" fmla="*/ 13 h 303"/>
                <a:gd name="T46" fmla="*/ 184 w 253"/>
                <a:gd name="T47" fmla="*/ 13 h 303"/>
                <a:gd name="T48" fmla="*/ 196 w 253"/>
                <a:gd name="T49" fmla="*/ 25 h 303"/>
                <a:gd name="T50" fmla="*/ 189 w 253"/>
                <a:gd name="T51" fmla="*/ 150 h 303"/>
                <a:gd name="T52" fmla="*/ 142 w 253"/>
                <a:gd name="T53" fmla="*/ 178 h 303"/>
                <a:gd name="T54" fmla="*/ 110 w 253"/>
                <a:gd name="T55" fmla="*/ 17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3" h="303">
                  <a:moveTo>
                    <a:pt x="206" y="294"/>
                  </a:moveTo>
                  <a:cubicBezTo>
                    <a:pt x="206" y="294"/>
                    <a:pt x="179" y="297"/>
                    <a:pt x="137" y="269"/>
                  </a:cubicBezTo>
                  <a:cubicBezTo>
                    <a:pt x="137" y="269"/>
                    <a:pt x="137" y="239"/>
                    <a:pt x="137" y="209"/>
                  </a:cubicBezTo>
                  <a:cubicBezTo>
                    <a:pt x="137" y="204"/>
                    <a:pt x="140" y="201"/>
                    <a:pt x="144" y="200"/>
                  </a:cubicBezTo>
                  <a:cubicBezTo>
                    <a:pt x="175" y="195"/>
                    <a:pt x="253" y="151"/>
                    <a:pt x="206" y="15"/>
                  </a:cubicBezTo>
                  <a:cubicBezTo>
                    <a:pt x="204" y="10"/>
                    <a:pt x="199" y="0"/>
                    <a:pt x="189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3" y="0"/>
                    <a:pt x="48" y="10"/>
                    <a:pt x="46" y="15"/>
                  </a:cubicBezTo>
                  <a:cubicBezTo>
                    <a:pt x="0" y="151"/>
                    <a:pt x="77" y="195"/>
                    <a:pt x="108" y="200"/>
                  </a:cubicBezTo>
                  <a:cubicBezTo>
                    <a:pt x="112" y="201"/>
                    <a:pt x="115" y="204"/>
                    <a:pt x="115" y="209"/>
                  </a:cubicBezTo>
                  <a:cubicBezTo>
                    <a:pt x="115" y="239"/>
                    <a:pt x="115" y="269"/>
                    <a:pt x="115" y="269"/>
                  </a:cubicBezTo>
                  <a:cubicBezTo>
                    <a:pt x="73" y="297"/>
                    <a:pt x="46" y="294"/>
                    <a:pt x="46" y="294"/>
                  </a:cubicBezTo>
                  <a:cubicBezTo>
                    <a:pt x="44" y="294"/>
                    <a:pt x="42" y="296"/>
                    <a:pt x="42" y="298"/>
                  </a:cubicBezTo>
                  <a:cubicBezTo>
                    <a:pt x="42" y="301"/>
                    <a:pt x="44" y="303"/>
                    <a:pt x="46" y="303"/>
                  </a:cubicBezTo>
                  <a:cubicBezTo>
                    <a:pt x="46" y="303"/>
                    <a:pt x="81" y="303"/>
                    <a:pt x="126" y="303"/>
                  </a:cubicBezTo>
                  <a:cubicBezTo>
                    <a:pt x="171" y="303"/>
                    <a:pt x="206" y="303"/>
                    <a:pt x="206" y="303"/>
                  </a:cubicBezTo>
                  <a:cubicBezTo>
                    <a:pt x="209" y="303"/>
                    <a:pt x="210" y="301"/>
                    <a:pt x="210" y="298"/>
                  </a:cubicBezTo>
                  <a:cubicBezTo>
                    <a:pt x="210" y="296"/>
                    <a:pt x="209" y="294"/>
                    <a:pt x="206" y="294"/>
                  </a:cubicBezTo>
                  <a:close/>
                  <a:moveTo>
                    <a:pt x="110" y="178"/>
                  </a:moveTo>
                  <a:cubicBezTo>
                    <a:pt x="99" y="178"/>
                    <a:pt x="78" y="171"/>
                    <a:pt x="63" y="150"/>
                  </a:cubicBezTo>
                  <a:cubicBezTo>
                    <a:pt x="48" y="129"/>
                    <a:pt x="32" y="95"/>
                    <a:pt x="57" y="23"/>
                  </a:cubicBezTo>
                  <a:cubicBezTo>
                    <a:pt x="58" y="20"/>
                    <a:pt x="61" y="13"/>
                    <a:pt x="68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84" y="13"/>
                    <a:pt x="184" y="13"/>
                    <a:pt x="184" y="13"/>
                  </a:cubicBezTo>
                  <a:cubicBezTo>
                    <a:pt x="192" y="13"/>
                    <a:pt x="195" y="23"/>
                    <a:pt x="196" y="25"/>
                  </a:cubicBezTo>
                  <a:cubicBezTo>
                    <a:pt x="221" y="97"/>
                    <a:pt x="204" y="129"/>
                    <a:pt x="189" y="150"/>
                  </a:cubicBezTo>
                  <a:cubicBezTo>
                    <a:pt x="174" y="171"/>
                    <a:pt x="153" y="178"/>
                    <a:pt x="142" y="178"/>
                  </a:cubicBezTo>
                  <a:lnTo>
                    <a:pt x="11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4" name="Freeform 28"/>
            <p:cNvSpPr>
              <a:spLocks/>
            </p:cNvSpPr>
            <p:nvPr/>
          </p:nvSpPr>
          <p:spPr bwMode="auto">
            <a:xfrm>
              <a:off x="4786313" y="4357688"/>
              <a:ext cx="423863" cy="314325"/>
            </a:xfrm>
            <a:custGeom>
              <a:avLst/>
              <a:gdLst>
                <a:gd name="T0" fmla="*/ 141 w 153"/>
                <a:gd name="T1" fmla="*/ 0 h 113"/>
                <a:gd name="T2" fmla="*/ 42 w 153"/>
                <a:gd name="T3" fmla="*/ 0 h 113"/>
                <a:gd name="T4" fmla="*/ 48 w 153"/>
                <a:gd name="T5" fmla="*/ 82 h 113"/>
                <a:gd name="T6" fmla="*/ 65 w 153"/>
                <a:gd name="T7" fmla="*/ 100 h 113"/>
                <a:gd name="T8" fmla="*/ 33 w 153"/>
                <a:gd name="T9" fmla="*/ 82 h 113"/>
                <a:gd name="T10" fmla="*/ 23 w 153"/>
                <a:gd name="T11" fmla="*/ 0 h 113"/>
                <a:gd name="T12" fmla="*/ 11 w 153"/>
                <a:gd name="T13" fmla="*/ 0 h 113"/>
                <a:gd name="T14" fmla="*/ 23 w 153"/>
                <a:gd name="T15" fmla="*/ 89 h 113"/>
                <a:gd name="T16" fmla="*/ 60 w 153"/>
                <a:gd name="T17" fmla="*/ 113 h 113"/>
                <a:gd name="T18" fmla="*/ 92 w 153"/>
                <a:gd name="T19" fmla="*/ 113 h 113"/>
                <a:gd name="T20" fmla="*/ 129 w 153"/>
                <a:gd name="T21" fmla="*/ 89 h 113"/>
                <a:gd name="T22" fmla="*/ 141 w 153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113">
                  <a:moveTo>
                    <a:pt x="141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5" y="42"/>
                    <a:pt x="42" y="69"/>
                    <a:pt x="48" y="82"/>
                  </a:cubicBezTo>
                  <a:cubicBezTo>
                    <a:pt x="55" y="97"/>
                    <a:pt x="60" y="96"/>
                    <a:pt x="65" y="100"/>
                  </a:cubicBezTo>
                  <a:cubicBezTo>
                    <a:pt x="53" y="99"/>
                    <a:pt x="43" y="97"/>
                    <a:pt x="33" y="82"/>
                  </a:cubicBezTo>
                  <a:cubicBezTo>
                    <a:pt x="24" y="69"/>
                    <a:pt x="16" y="40"/>
                    <a:pt x="2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48"/>
                    <a:pt x="11" y="73"/>
                    <a:pt x="23" y="89"/>
                  </a:cubicBezTo>
                  <a:cubicBezTo>
                    <a:pt x="35" y="107"/>
                    <a:pt x="53" y="113"/>
                    <a:pt x="60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9" y="113"/>
                    <a:pt x="117" y="107"/>
                    <a:pt x="129" y="89"/>
                  </a:cubicBezTo>
                  <a:cubicBezTo>
                    <a:pt x="143" y="71"/>
                    <a:pt x="153" y="47"/>
                    <a:pt x="1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74" name="Freeform 28"/>
          <p:cNvSpPr>
            <a:spLocks noEditPoints="1"/>
          </p:cNvSpPr>
          <p:nvPr userDrawn="1"/>
        </p:nvSpPr>
        <p:spPr bwMode="auto">
          <a:xfrm>
            <a:off x="5555292" y="4133985"/>
            <a:ext cx="439128" cy="439128"/>
          </a:xfrm>
          <a:custGeom>
            <a:avLst/>
            <a:gdLst>
              <a:gd name="T0" fmla="*/ 109 w 429"/>
              <a:gd name="T1" fmla="*/ 405 h 429"/>
              <a:gd name="T2" fmla="*/ 282 w 429"/>
              <a:gd name="T3" fmla="*/ 207 h 429"/>
              <a:gd name="T4" fmla="*/ 322 w 429"/>
              <a:gd name="T5" fmla="*/ 214 h 429"/>
              <a:gd name="T6" fmla="*/ 397 w 429"/>
              <a:gd name="T7" fmla="*/ 183 h 429"/>
              <a:gd name="T8" fmla="*/ 429 w 429"/>
              <a:gd name="T9" fmla="*/ 107 h 429"/>
              <a:gd name="T10" fmla="*/ 426 w 429"/>
              <a:gd name="T11" fmla="*/ 85 h 429"/>
              <a:gd name="T12" fmla="*/ 411 w 429"/>
              <a:gd name="T13" fmla="*/ 75 h 429"/>
              <a:gd name="T14" fmla="*/ 404 w 429"/>
              <a:gd name="T15" fmla="*/ 79 h 429"/>
              <a:gd name="T16" fmla="*/ 362 w 429"/>
              <a:gd name="T17" fmla="*/ 121 h 429"/>
              <a:gd name="T18" fmla="*/ 308 w 429"/>
              <a:gd name="T19" fmla="*/ 67 h 429"/>
              <a:gd name="T20" fmla="*/ 350 w 429"/>
              <a:gd name="T21" fmla="*/ 25 h 429"/>
              <a:gd name="T22" fmla="*/ 350 w 429"/>
              <a:gd name="T23" fmla="*/ 6 h 429"/>
              <a:gd name="T24" fmla="*/ 322 w 429"/>
              <a:gd name="T25" fmla="*/ 0 h 429"/>
              <a:gd name="T26" fmla="*/ 302 w 429"/>
              <a:gd name="T27" fmla="*/ 2 h 429"/>
              <a:gd name="T28" fmla="*/ 246 w 429"/>
              <a:gd name="T29" fmla="*/ 32 h 429"/>
              <a:gd name="T30" fmla="*/ 215 w 429"/>
              <a:gd name="T31" fmla="*/ 107 h 429"/>
              <a:gd name="T32" fmla="*/ 222 w 429"/>
              <a:gd name="T33" fmla="*/ 147 h 429"/>
              <a:gd name="T34" fmla="*/ 24 w 429"/>
              <a:gd name="T35" fmla="*/ 321 h 429"/>
              <a:gd name="T36" fmla="*/ 18 w 429"/>
              <a:gd name="T37" fmla="*/ 326 h 429"/>
              <a:gd name="T38" fmla="*/ 0 w 429"/>
              <a:gd name="T39" fmla="*/ 368 h 429"/>
              <a:gd name="T40" fmla="*/ 18 w 429"/>
              <a:gd name="T41" fmla="*/ 411 h 429"/>
              <a:gd name="T42" fmla="*/ 61 w 429"/>
              <a:gd name="T43" fmla="*/ 429 h 429"/>
              <a:gd name="T44" fmla="*/ 103 w 429"/>
              <a:gd name="T45" fmla="*/ 411 h 429"/>
              <a:gd name="T46" fmla="*/ 109 w 429"/>
              <a:gd name="T47" fmla="*/ 405 h 429"/>
              <a:gd name="T48" fmla="*/ 61 w 429"/>
              <a:gd name="T49" fmla="*/ 348 h 429"/>
              <a:gd name="T50" fmla="*/ 75 w 429"/>
              <a:gd name="T51" fmla="*/ 354 h 429"/>
              <a:gd name="T52" fmla="*/ 81 w 429"/>
              <a:gd name="T53" fmla="*/ 368 h 429"/>
              <a:gd name="T54" fmla="*/ 75 w 429"/>
              <a:gd name="T55" fmla="*/ 383 h 429"/>
              <a:gd name="T56" fmla="*/ 61 w 429"/>
              <a:gd name="T57" fmla="*/ 388 h 429"/>
              <a:gd name="T58" fmla="*/ 46 w 429"/>
              <a:gd name="T59" fmla="*/ 383 h 429"/>
              <a:gd name="T60" fmla="*/ 41 w 429"/>
              <a:gd name="T61" fmla="*/ 368 h 429"/>
              <a:gd name="T62" fmla="*/ 46 w 429"/>
              <a:gd name="T63" fmla="*/ 354 h 429"/>
              <a:gd name="T64" fmla="*/ 61 w 429"/>
              <a:gd name="T65" fmla="*/ 34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9" h="429">
                <a:moveTo>
                  <a:pt x="109" y="405"/>
                </a:moveTo>
                <a:cubicBezTo>
                  <a:pt x="282" y="207"/>
                  <a:pt x="282" y="207"/>
                  <a:pt x="282" y="207"/>
                </a:cubicBezTo>
                <a:cubicBezTo>
                  <a:pt x="294" y="212"/>
                  <a:pt x="308" y="214"/>
                  <a:pt x="322" y="214"/>
                </a:cubicBezTo>
                <a:cubicBezTo>
                  <a:pt x="351" y="214"/>
                  <a:pt x="378" y="202"/>
                  <a:pt x="397" y="183"/>
                </a:cubicBezTo>
                <a:cubicBezTo>
                  <a:pt x="417" y="164"/>
                  <a:pt x="429" y="137"/>
                  <a:pt x="429" y="107"/>
                </a:cubicBezTo>
                <a:cubicBezTo>
                  <a:pt x="429" y="100"/>
                  <a:pt x="428" y="93"/>
                  <a:pt x="426" y="85"/>
                </a:cubicBezTo>
                <a:cubicBezTo>
                  <a:pt x="425" y="78"/>
                  <a:pt x="418" y="74"/>
                  <a:pt x="411" y="75"/>
                </a:cubicBezTo>
                <a:cubicBezTo>
                  <a:pt x="408" y="76"/>
                  <a:pt x="406" y="77"/>
                  <a:pt x="404" y="79"/>
                </a:cubicBezTo>
                <a:cubicBezTo>
                  <a:pt x="362" y="121"/>
                  <a:pt x="362" y="121"/>
                  <a:pt x="362" y="121"/>
                </a:cubicBezTo>
                <a:cubicBezTo>
                  <a:pt x="308" y="67"/>
                  <a:pt x="308" y="67"/>
                  <a:pt x="308" y="67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56" y="20"/>
                  <a:pt x="356" y="11"/>
                  <a:pt x="350" y="6"/>
                </a:cubicBezTo>
                <a:cubicBezTo>
                  <a:pt x="345" y="0"/>
                  <a:pt x="330" y="0"/>
                  <a:pt x="322" y="0"/>
                </a:cubicBezTo>
                <a:cubicBezTo>
                  <a:pt x="317" y="0"/>
                  <a:pt x="308" y="1"/>
                  <a:pt x="302" y="2"/>
                </a:cubicBezTo>
                <a:cubicBezTo>
                  <a:pt x="280" y="6"/>
                  <a:pt x="261" y="17"/>
                  <a:pt x="246" y="32"/>
                </a:cubicBezTo>
                <a:cubicBezTo>
                  <a:pt x="227" y="51"/>
                  <a:pt x="215" y="78"/>
                  <a:pt x="215" y="107"/>
                </a:cubicBezTo>
                <a:cubicBezTo>
                  <a:pt x="215" y="121"/>
                  <a:pt x="217" y="135"/>
                  <a:pt x="222" y="147"/>
                </a:cubicBezTo>
                <a:cubicBezTo>
                  <a:pt x="24" y="321"/>
                  <a:pt x="24" y="321"/>
                  <a:pt x="24" y="321"/>
                </a:cubicBezTo>
                <a:cubicBezTo>
                  <a:pt x="22" y="322"/>
                  <a:pt x="20" y="324"/>
                  <a:pt x="18" y="326"/>
                </a:cubicBezTo>
                <a:cubicBezTo>
                  <a:pt x="7" y="337"/>
                  <a:pt x="0" y="352"/>
                  <a:pt x="0" y="368"/>
                </a:cubicBezTo>
                <a:cubicBezTo>
                  <a:pt x="0" y="385"/>
                  <a:pt x="7" y="400"/>
                  <a:pt x="18" y="411"/>
                </a:cubicBezTo>
                <a:cubicBezTo>
                  <a:pt x="29" y="422"/>
                  <a:pt x="44" y="429"/>
                  <a:pt x="61" y="429"/>
                </a:cubicBezTo>
                <a:cubicBezTo>
                  <a:pt x="77" y="429"/>
                  <a:pt x="92" y="422"/>
                  <a:pt x="103" y="411"/>
                </a:cubicBezTo>
                <a:cubicBezTo>
                  <a:pt x="105" y="409"/>
                  <a:pt x="107" y="407"/>
                  <a:pt x="109" y="405"/>
                </a:cubicBezTo>
                <a:close/>
                <a:moveTo>
                  <a:pt x="61" y="348"/>
                </a:moveTo>
                <a:cubicBezTo>
                  <a:pt x="66" y="348"/>
                  <a:pt x="71" y="351"/>
                  <a:pt x="75" y="354"/>
                </a:cubicBezTo>
                <a:cubicBezTo>
                  <a:pt x="78" y="358"/>
                  <a:pt x="81" y="363"/>
                  <a:pt x="81" y="368"/>
                </a:cubicBezTo>
                <a:cubicBezTo>
                  <a:pt x="81" y="374"/>
                  <a:pt x="78" y="379"/>
                  <a:pt x="75" y="383"/>
                </a:cubicBezTo>
                <a:cubicBezTo>
                  <a:pt x="71" y="386"/>
                  <a:pt x="66" y="388"/>
                  <a:pt x="61" y="388"/>
                </a:cubicBezTo>
                <a:cubicBezTo>
                  <a:pt x="55" y="388"/>
                  <a:pt x="50" y="386"/>
                  <a:pt x="46" y="383"/>
                </a:cubicBezTo>
                <a:cubicBezTo>
                  <a:pt x="43" y="379"/>
                  <a:pt x="41" y="374"/>
                  <a:pt x="41" y="368"/>
                </a:cubicBezTo>
                <a:cubicBezTo>
                  <a:pt x="41" y="363"/>
                  <a:pt x="43" y="358"/>
                  <a:pt x="46" y="354"/>
                </a:cubicBezTo>
                <a:cubicBezTo>
                  <a:pt x="50" y="351"/>
                  <a:pt x="55" y="348"/>
                  <a:pt x="61" y="3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5" name="Freeform 35"/>
          <p:cNvSpPr>
            <a:spLocks noEditPoints="1"/>
          </p:cNvSpPr>
          <p:nvPr userDrawn="1"/>
        </p:nvSpPr>
        <p:spPr bwMode="auto">
          <a:xfrm>
            <a:off x="5600609" y="3437271"/>
            <a:ext cx="348494" cy="465517"/>
          </a:xfrm>
          <a:custGeom>
            <a:avLst/>
            <a:gdLst>
              <a:gd name="T0" fmla="*/ 167 w 334"/>
              <a:gd name="T1" fmla="*/ 446 h 446"/>
              <a:gd name="T2" fmla="*/ 156 w 334"/>
              <a:gd name="T3" fmla="*/ 440 h 446"/>
              <a:gd name="T4" fmla="*/ 46 w 334"/>
              <a:gd name="T5" fmla="*/ 286 h 446"/>
              <a:gd name="T6" fmla="*/ 41 w 334"/>
              <a:gd name="T7" fmla="*/ 279 h 446"/>
              <a:gd name="T8" fmla="*/ 13 w 334"/>
              <a:gd name="T9" fmla="*/ 232 h 446"/>
              <a:gd name="T10" fmla="*/ 3 w 334"/>
              <a:gd name="T11" fmla="*/ 200 h 446"/>
              <a:gd name="T12" fmla="*/ 0 w 334"/>
              <a:gd name="T13" fmla="*/ 167 h 446"/>
              <a:gd name="T14" fmla="*/ 49 w 334"/>
              <a:gd name="T15" fmla="*/ 49 h 446"/>
              <a:gd name="T16" fmla="*/ 103 w 334"/>
              <a:gd name="T17" fmla="*/ 13 h 446"/>
              <a:gd name="T18" fmla="*/ 167 w 334"/>
              <a:gd name="T19" fmla="*/ 0 h 446"/>
              <a:gd name="T20" fmla="*/ 231 w 334"/>
              <a:gd name="T21" fmla="*/ 13 h 446"/>
              <a:gd name="T22" fmla="*/ 285 w 334"/>
              <a:gd name="T23" fmla="*/ 49 h 446"/>
              <a:gd name="T24" fmla="*/ 334 w 334"/>
              <a:gd name="T25" fmla="*/ 167 h 446"/>
              <a:gd name="T26" fmla="*/ 331 w 334"/>
              <a:gd name="T27" fmla="*/ 200 h 446"/>
              <a:gd name="T28" fmla="*/ 321 w 334"/>
              <a:gd name="T29" fmla="*/ 232 h 446"/>
              <a:gd name="T30" fmla="*/ 292 w 334"/>
              <a:gd name="T31" fmla="*/ 279 h 446"/>
              <a:gd name="T32" fmla="*/ 287 w 334"/>
              <a:gd name="T33" fmla="*/ 286 h 446"/>
              <a:gd name="T34" fmla="*/ 178 w 334"/>
              <a:gd name="T35" fmla="*/ 440 h 446"/>
              <a:gd name="T36" fmla="*/ 167 w 334"/>
              <a:gd name="T37" fmla="*/ 446 h 446"/>
              <a:gd name="T38" fmla="*/ 167 w 334"/>
              <a:gd name="T39" fmla="*/ 69 h 446"/>
              <a:gd name="T40" fmla="*/ 69 w 334"/>
              <a:gd name="T41" fmla="*/ 167 h 446"/>
              <a:gd name="T42" fmla="*/ 167 w 334"/>
              <a:gd name="T43" fmla="*/ 265 h 446"/>
              <a:gd name="T44" fmla="*/ 264 w 334"/>
              <a:gd name="T45" fmla="*/ 167 h 446"/>
              <a:gd name="T46" fmla="*/ 167 w 334"/>
              <a:gd name="T47" fmla="*/ 69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4" h="446">
                <a:moveTo>
                  <a:pt x="167" y="446"/>
                </a:moveTo>
                <a:cubicBezTo>
                  <a:pt x="163" y="446"/>
                  <a:pt x="158" y="444"/>
                  <a:pt x="156" y="440"/>
                </a:cubicBezTo>
                <a:cubicBezTo>
                  <a:pt x="46" y="286"/>
                  <a:pt x="46" y="286"/>
                  <a:pt x="46" y="286"/>
                </a:cubicBezTo>
                <a:cubicBezTo>
                  <a:pt x="44" y="282"/>
                  <a:pt x="43" y="281"/>
                  <a:pt x="41" y="279"/>
                </a:cubicBezTo>
                <a:cubicBezTo>
                  <a:pt x="31" y="264"/>
                  <a:pt x="20" y="250"/>
                  <a:pt x="13" y="232"/>
                </a:cubicBezTo>
                <a:cubicBezTo>
                  <a:pt x="9" y="222"/>
                  <a:pt x="5" y="211"/>
                  <a:pt x="3" y="200"/>
                </a:cubicBezTo>
                <a:cubicBezTo>
                  <a:pt x="1" y="189"/>
                  <a:pt x="0" y="178"/>
                  <a:pt x="0" y="167"/>
                </a:cubicBezTo>
                <a:cubicBezTo>
                  <a:pt x="0" y="121"/>
                  <a:pt x="18" y="79"/>
                  <a:pt x="49" y="49"/>
                </a:cubicBezTo>
                <a:cubicBezTo>
                  <a:pt x="64" y="33"/>
                  <a:pt x="82" y="21"/>
                  <a:pt x="103" y="13"/>
                </a:cubicBezTo>
                <a:cubicBezTo>
                  <a:pt x="123" y="4"/>
                  <a:pt x="144" y="0"/>
                  <a:pt x="167" y="0"/>
                </a:cubicBezTo>
                <a:cubicBezTo>
                  <a:pt x="189" y="0"/>
                  <a:pt x="211" y="4"/>
                  <a:pt x="231" y="13"/>
                </a:cubicBezTo>
                <a:cubicBezTo>
                  <a:pt x="251" y="21"/>
                  <a:pt x="270" y="33"/>
                  <a:pt x="285" y="49"/>
                </a:cubicBezTo>
                <a:cubicBezTo>
                  <a:pt x="315" y="79"/>
                  <a:pt x="334" y="121"/>
                  <a:pt x="334" y="167"/>
                </a:cubicBezTo>
                <a:cubicBezTo>
                  <a:pt x="334" y="178"/>
                  <a:pt x="333" y="189"/>
                  <a:pt x="331" y="200"/>
                </a:cubicBezTo>
                <a:cubicBezTo>
                  <a:pt x="328" y="211"/>
                  <a:pt x="325" y="222"/>
                  <a:pt x="321" y="232"/>
                </a:cubicBezTo>
                <a:cubicBezTo>
                  <a:pt x="313" y="250"/>
                  <a:pt x="303" y="264"/>
                  <a:pt x="292" y="279"/>
                </a:cubicBezTo>
                <a:cubicBezTo>
                  <a:pt x="291" y="281"/>
                  <a:pt x="290" y="282"/>
                  <a:pt x="287" y="286"/>
                </a:cubicBezTo>
                <a:cubicBezTo>
                  <a:pt x="178" y="440"/>
                  <a:pt x="178" y="440"/>
                  <a:pt x="178" y="440"/>
                </a:cubicBezTo>
                <a:cubicBezTo>
                  <a:pt x="175" y="444"/>
                  <a:pt x="171" y="446"/>
                  <a:pt x="167" y="446"/>
                </a:cubicBezTo>
                <a:close/>
                <a:moveTo>
                  <a:pt x="167" y="69"/>
                </a:moveTo>
                <a:cubicBezTo>
                  <a:pt x="113" y="69"/>
                  <a:pt x="69" y="113"/>
                  <a:pt x="69" y="167"/>
                </a:cubicBezTo>
                <a:cubicBezTo>
                  <a:pt x="69" y="221"/>
                  <a:pt x="113" y="265"/>
                  <a:pt x="167" y="265"/>
                </a:cubicBezTo>
                <a:cubicBezTo>
                  <a:pt x="221" y="265"/>
                  <a:pt x="264" y="221"/>
                  <a:pt x="264" y="167"/>
                </a:cubicBezTo>
                <a:cubicBezTo>
                  <a:pt x="264" y="113"/>
                  <a:pt x="221" y="69"/>
                  <a:pt x="167" y="6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26" name="Group 325"/>
          <p:cNvGrpSpPr/>
          <p:nvPr userDrawn="1"/>
        </p:nvGrpSpPr>
        <p:grpSpPr>
          <a:xfrm>
            <a:off x="5550548" y="2795441"/>
            <a:ext cx="448616" cy="418555"/>
            <a:chOff x="14200188" y="3206750"/>
            <a:chExt cx="615950" cy="574675"/>
          </a:xfrm>
          <a:solidFill>
            <a:schemeClr val="tx2"/>
          </a:solidFill>
        </p:grpSpPr>
        <p:sp>
          <p:nvSpPr>
            <p:cNvPr id="327" name="Freeform 83"/>
            <p:cNvSpPr>
              <a:spLocks/>
            </p:cNvSpPr>
            <p:nvPr/>
          </p:nvSpPr>
          <p:spPr bwMode="auto">
            <a:xfrm>
              <a:off x="14287500" y="3317875"/>
              <a:ext cx="73025" cy="60325"/>
            </a:xfrm>
            <a:custGeom>
              <a:avLst/>
              <a:gdLst>
                <a:gd name="T0" fmla="*/ 0 w 25"/>
                <a:gd name="T1" fmla="*/ 13 h 21"/>
                <a:gd name="T2" fmla="*/ 0 w 25"/>
                <a:gd name="T3" fmla="*/ 21 h 21"/>
                <a:gd name="T4" fmla="*/ 25 w 25"/>
                <a:gd name="T5" fmla="*/ 21 h 21"/>
                <a:gd name="T6" fmla="*/ 25 w 25"/>
                <a:gd name="T7" fmla="*/ 13 h 21"/>
                <a:gd name="T8" fmla="*/ 13 w 25"/>
                <a:gd name="T9" fmla="*/ 0 h 21"/>
                <a:gd name="T10" fmla="*/ 0 w 25"/>
                <a:gd name="T11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1">
                  <a:moveTo>
                    <a:pt x="0" y="13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8" name="Freeform 84"/>
            <p:cNvSpPr>
              <a:spLocks/>
            </p:cNvSpPr>
            <p:nvPr/>
          </p:nvSpPr>
          <p:spPr bwMode="auto">
            <a:xfrm>
              <a:off x="14658975" y="3317875"/>
              <a:ext cx="73025" cy="60325"/>
            </a:xfrm>
            <a:custGeom>
              <a:avLst/>
              <a:gdLst>
                <a:gd name="T0" fmla="*/ 12 w 25"/>
                <a:gd name="T1" fmla="*/ 0 h 21"/>
                <a:gd name="T2" fmla="*/ 0 w 25"/>
                <a:gd name="T3" fmla="*/ 13 h 21"/>
                <a:gd name="T4" fmla="*/ 0 w 25"/>
                <a:gd name="T5" fmla="*/ 21 h 21"/>
                <a:gd name="T6" fmla="*/ 25 w 25"/>
                <a:gd name="T7" fmla="*/ 21 h 21"/>
                <a:gd name="T8" fmla="*/ 25 w 25"/>
                <a:gd name="T9" fmla="*/ 13 h 21"/>
                <a:gd name="T10" fmla="*/ 12 w 25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1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9" name="Freeform 85"/>
            <p:cNvSpPr>
              <a:spLocks noEditPoints="1"/>
            </p:cNvSpPr>
            <p:nvPr/>
          </p:nvSpPr>
          <p:spPr bwMode="auto">
            <a:xfrm>
              <a:off x="14220825" y="3413125"/>
              <a:ext cx="574675" cy="368300"/>
            </a:xfrm>
            <a:custGeom>
              <a:avLst/>
              <a:gdLst>
                <a:gd name="T0" fmla="*/ 177 w 198"/>
                <a:gd name="T1" fmla="*/ 59 h 127"/>
                <a:gd name="T2" fmla="*/ 187 w 198"/>
                <a:gd name="T3" fmla="*/ 59 h 127"/>
                <a:gd name="T4" fmla="*/ 198 w 198"/>
                <a:gd name="T5" fmla="*/ 48 h 127"/>
                <a:gd name="T6" fmla="*/ 198 w 198"/>
                <a:gd name="T7" fmla="*/ 11 h 127"/>
                <a:gd name="T8" fmla="*/ 187 w 198"/>
                <a:gd name="T9" fmla="*/ 0 h 127"/>
                <a:gd name="T10" fmla="*/ 187 w 198"/>
                <a:gd name="T11" fmla="*/ 0 h 127"/>
                <a:gd name="T12" fmla="*/ 187 w 198"/>
                <a:gd name="T13" fmla="*/ 0 h 127"/>
                <a:gd name="T14" fmla="*/ 18 w 198"/>
                <a:gd name="T15" fmla="*/ 0 h 127"/>
                <a:gd name="T16" fmla="*/ 11 w 198"/>
                <a:gd name="T17" fmla="*/ 0 h 127"/>
                <a:gd name="T18" fmla="*/ 0 w 198"/>
                <a:gd name="T19" fmla="*/ 11 h 127"/>
                <a:gd name="T20" fmla="*/ 0 w 198"/>
                <a:gd name="T21" fmla="*/ 48 h 127"/>
                <a:gd name="T22" fmla="*/ 11 w 198"/>
                <a:gd name="T23" fmla="*/ 59 h 127"/>
                <a:gd name="T24" fmla="*/ 26 w 198"/>
                <a:gd name="T25" fmla="*/ 59 h 127"/>
                <a:gd name="T26" fmla="*/ 26 w 198"/>
                <a:gd name="T27" fmla="*/ 112 h 127"/>
                <a:gd name="T28" fmla="*/ 14 w 198"/>
                <a:gd name="T29" fmla="*/ 118 h 127"/>
                <a:gd name="T30" fmla="*/ 4 w 198"/>
                <a:gd name="T31" fmla="*/ 127 h 127"/>
                <a:gd name="T32" fmla="*/ 37 w 198"/>
                <a:gd name="T33" fmla="*/ 127 h 127"/>
                <a:gd name="T34" fmla="*/ 71 w 198"/>
                <a:gd name="T35" fmla="*/ 127 h 127"/>
                <a:gd name="T36" fmla="*/ 61 w 198"/>
                <a:gd name="T37" fmla="*/ 118 h 127"/>
                <a:gd name="T38" fmla="*/ 48 w 198"/>
                <a:gd name="T39" fmla="*/ 112 h 127"/>
                <a:gd name="T40" fmla="*/ 48 w 198"/>
                <a:gd name="T41" fmla="*/ 59 h 127"/>
                <a:gd name="T42" fmla="*/ 151 w 198"/>
                <a:gd name="T43" fmla="*/ 59 h 127"/>
                <a:gd name="T44" fmla="*/ 151 w 198"/>
                <a:gd name="T45" fmla="*/ 112 h 127"/>
                <a:gd name="T46" fmla="*/ 139 w 198"/>
                <a:gd name="T47" fmla="*/ 118 h 127"/>
                <a:gd name="T48" fmla="*/ 128 w 198"/>
                <a:gd name="T49" fmla="*/ 127 h 127"/>
                <a:gd name="T50" fmla="*/ 162 w 198"/>
                <a:gd name="T51" fmla="*/ 127 h 127"/>
                <a:gd name="T52" fmla="*/ 195 w 198"/>
                <a:gd name="T53" fmla="*/ 127 h 127"/>
                <a:gd name="T54" fmla="*/ 185 w 198"/>
                <a:gd name="T55" fmla="*/ 118 h 127"/>
                <a:gd name="T56" fmla="*/ 173 w 198"/>
                <a:gd name="T57" fmla="*/ 112 h 127"/>
                <a:gd name="T58" fmla="*/ 173 w 198"/>
                <a:gd name="T59" fmla="*/ 59 h 127"/>
                <a:gd name="T60" fmla="*/ 177 w 198"/>
                <a:gd name="T61" fmla="*/ 59 h 127"/>
                <a:gd name="T62" fmla="*/ 47 w 198"/>
                <a:gd name="T63" fmla="*/ 43 h 127"/>
                <a:gd name="T64" fmla="*/ 17 w 198"/>
                <a:gd name="T65" fmla="*/ 43 h 127"/>
                <a:gd name="T66" fmla="*/ 33 w 198"/>
                <a:gd name="T67" fmla="*/ 15 h 127"/>
                <a:gd name="T68" fmla="*/ 64 w 198"/>
                <a:gd name="T69" fmla="*/ 15 h 127"/>
                <a:gd name="T70" fmla="*/ 47 w 198"/>
                <a:gd name="T71" fmla="*/ 43 h 127"/>
                <a:gd name="T72" fmla="*/ 107 w 198"/>
                <a:gd name="T73" fmla="*/ 43 h 127"/>
                <a:gd name="T74" fmla="*/ 77 w 198"/>
                <a:gd name="T75" fmla="*/ 43 h 127"/>
                <a:gd name="T76" fmla="*/ 93 w 198"/>
                <a:gd name="T77" fmla="*/ 15 h 127"/>
                <a:gd name="T78" fmla="*/ 123 w 198"/>
                <a:gd name="T79" fmla="*/ 15 h 127"/>
                <a:gd name="T80" fmla="*/ 107 w 198"/>
                <a:gd name="T81" fmla="*/ 43 h 127"/>
                <a:gd name="T82" fmla="*/ 166 w 198"/>
                <a:gd name="T83" fmla="*/ 43 h 127"/>
                <a:gd name="T84" fmla="*/ 136 w 198"/>
                <a:gd name="T85" fmla="*/ 43 h 127"/>
                <a:gd name="T86" fmla="*/ 152 w 198"/>
                <a:gd name="T87" fmla="*/ 15 h 127"/>
                <a:gd name="T88" fmla="*/ 183 w 198"/>
                <a:gd name="T89" fmla="*/ 15 h 127"/>
                <a:gd name="T90" fmla="*/ 166 w 198"/>
                <a:gd name="T91" fmla="*/ 4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27">
                  <a:moveTo>
                    <a:pt x="177" y="59"/>
                  </a:moveTo>
                  <a:cubicBezTo>
                    <a:pt x="187" y="59"/>
                    <a:pt x="187" y="59"/>
                    <a:pt x="187" y="59"/>
                  </a:cubicBezTo>
                  <a:cubicBezTo>
                    <a:pt x="193" y="59"/>
                    <a:pt x="198" y="54"/>
                    <a:pt x="198" y="48"/>
                  </a:cubicBezTo>
                  <a:cubicBezTo>
                    <a:pt x="198" y="11"/>
                    <a:pt x="198" y="11"/>
                    <a:pt x="198" y="11"/>
                  </a:cubicBezTo>
                  <a:cubicBezTo>
                    <a:pt x="198" y="5"/>
                    <a:pt x="193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4"/>
                    <a:pt x="5" y="59"/>
                    <a:pt x="11" y="59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5" y="115"/>
                    <a:pt x="21" y="118"/>
                    <a:pt x="14" y="118"/>
                  </a:cubicBezTo>
                  <a:cubicBezTo>
                    <a:pt x="8" y="118"/>
                    <a:pt x="4" y="123"/>
                    <a:pt x="4" y="127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67" y="118"/>
                    <a:pt x="61" y="118"/>
                  </a:cubicBezTo>
                  <a:cubicBezTo>
                    <a:pt x="54" y="118"/>
                    <a:pt x="50" y="115"/>
                    <a:pt x="48" y="112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9" y="115"/>
                    <a:pt x="145" y="118"/>
                    <a:pt x="139" y="118"/>
                  </a:cubicBezTo>
                  <a:cubicBezTo>
                    <a:pt x="132" y="118"/>
                    <a:pt x="128" y="123"/>
                    <a:pt x="128" y="12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95" y="123"/>
                    <a:pt x="191" y="118"/>
                    <a:pt x="185" y="118"/>
                  </a:cubicBezTo>
                  <a:cubicBezTo>
                    <a:pt x="178" y="118"/>
                    <a:pt x="174" y="115"/>
                    <a:pt x="173" y="112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77" y="59"/>
                  </a:lnTo>
                  <a:close/>
                  <a:moveTo>
                    <a:pt x="47" y="43"/>
                  </a:moveTo>
                  <a:cubicBezTo>
                    <a:pt x="17" y="43"/>
                    <a:pt x="17" y="43"/>
                    <a:pt x="17" y="43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47" y="43"/>
                  </a:lnTo>
                  <a:close/>
                  <a:moveTo>
                    <a:pt x="107" y="43"/>
                  </a:moveTo>
                  <a:cubicBezTo>
                    <a:pt x="77" y="43"/>
                    <a:pt x="77" y="43"/>
                    <a:pt x="77" y="43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123" y="15"/>
                    <a:pt x="123" y="15"/>
                    <a:pt x="123" y="15"/>
                  </a:cubicBezTo>
                  <a:lnTo>
                    <a:pt x="107" y="43"/>
                  </a:lnTo>
                  <a:close/>
                  <a:moveTo>
                    <a:pt x="166" y="43"/>
                  </a:moveTo>
                  <a:cubicBezTo>
                    <a:pt x="136" y="43"/>
                    <a:pt x="136" y="43"/>
                    <a:pt x="136" y="43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83" y="15"/>
                    <a:pt x="183" y="15"/>
                    <a:pt x="183" y="15"/>
                  </a:cubicBezTo>
                  <a:lnTo>
                    <a:pt x="16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0" name="Freeform 86"/>
            <p:cNvSpPr>
              <a:spLocks/>
            </p:cNvSpPr>
            <p:nvPr/>
          </p:nvSpPr>
          <p:spPr bwMode="auto">
            <a:xfrm>
              <a:off x="14200188" y="3206750"/>
              <a:ext cx="246063" cy="128588"/>
            </a:xfrm>
            <a:custGeom>
              <a:avLst/>
              <a:gdLst>
                <a:gd name="T0" fmla="*/ 84 w 85"/>
                <a:gd name="T1" fmla="*/ 34 h 44"/>
                <a:gd name="T2" fmla="*/ 69 w 85"/>
                <a:gd name="T3" fmla="*/ 31 h 44"/>
                <a:gd name="T4" fmla="*/ 67 w 85"/>
                <a:gd name="T5" fmla="*/ 28 h 44"/>
                <a:gd name="T6" fmla="*/ 71 w 85"/>
                <a:gd name="T7" fmla="*/ 13 h 44"/>
                <a:gd name="T8" fmla="*/ 69 w 85"/>
                <a:gd name="T9" fmla="*/ 12 h 44"/>
                <a:gd name="T10" fmla="*/ 56 w 85"/>
                <a:gd name="T11" fmla="*/ 15 h 44"/>
                <a:gd name="T12" fmla="*/ 52 w 85"/>
                <a:gd name="T13" fmla="*/ 13 h 44"/>
                <a:gd name="T14" fmla="*/ 44 w 85"/>
                <a:gd name="T15" fmla="*/ 1 h 44"/>
                <a:gd name="T16" fmla="*/ 43 w 85"/>
                <a:gd name="T17" fmla="*/ 0 h 44"/>
                <a:gd name="T18" fmla="*/ 41 w 85"/>
                <a:gd name="T19" fmla="*/ 1 h 44"/>
                <a:gd name="T20" fmla="*/ 33 w 85"/>
                <a:gd name="T21" fmla="*/ 13 h 44"/>
                <a:gd name="T22" fmla="*/ 29 w 85"/>
                <a:gd name="T23" fmla="*/ 15 h 44"/>
                <a:gd name="T24" fmla="*/ 17 w 85"/>
                <a:gd name="T25" fmla="*/ 12 h 44"/>
                <a:gd name="T26" fmla="*/ 15 w 85"/>
                <a:gd name="T27" fmla="*/ 13 h 44"/>
                <a:gd name="T28" fmla="*/ 18 w 85"/>
                <a:gd name="T29" fmla="*/ 28 h 44"/>
                <a:gd name="T30" fmla="*/ 16 w 85"/>
                <a:gd name="T31" fmla="*/ 31 h 44"/>
                <a:gd name="T32" fmla="*/ 2 w 85"/>
                <a:gd name="T33" fmla="*/ 34 h 44"/>
                <a:gd name="T34" fmla="*/ 1 w 85"/>
                <a:gd name="T35" fmla="*/ 36 h 44"/>
                <a:gd name="T36" fmla="*/ 9 w 85"/>
                <a:gd name="T37" fmla="*/ 43 h 44"/>
                <a:gd name="T38" fmla="*/ 18 w 85"/>
                <a:gd name="T39" fmla="*/ 41 h 44"/>
                <a:gd name="T40" fmla="*/ 25 w 85"/>
                <a:gd name="T41" fmla="*/ 39 h 44"/>
                <a:gd name="T42" fmla="*/ 29 w 85"/>
                <a:gd name="T43" fmla="*/ 30 h 44"/>
                <a:gd name="T44" fmla="*/ 29 w 85"/>
                <a:gd name="T45" fmla="*/ 30 h 44"/>
                <a:gd name="T46" fmla="*/ 29 w 85"/>
                <a:gd name="T47" fmla="*/ 28 h 44"/>
                <a:gd name="T48" fmla="*/ 29 w 85"/>
                <a:gd name="T49" fmla="*/ 28 h 44"/>
                <a:gd name="T50" fmla="*/ 29 w 85"/>
                <a:gd name="T51" fmla="*/ 26 h 44"/>
                <a:gd name="T52" fmla="*/ 30 w 85"/>
                <a:gd name="T53" fmla="*/ 26 h 44"/>
                <a:gd name="T54" fmla="*/ 42 w 85"/>
                <a:gd name="T55" fmla="*/ 19 h 44"/>
                <a:gd name="T56" fmla="*/ 43 w 85"/>
                <a:gd name="T57" fmla="*/ 19 h 44"/>
                <a:gd name="T58" fmla="*/ 43 w 85"/>
                <a:gd name="T59" fmla="*/ 19 h 44"/>
                <a:gd name="T60" fmla="*/ 55 w 85"/>
                <a:gd name="T61" fmla="*/ 26 h 44"/>
                <a:gd name="T62" fmla="*/ 57 w 85"/>
                <a:gd name="T63" fmla="*/ 26 h 44"/>
                <a:gd name="T64" fmla="*/ 56 w 85"/>
                <a:gd name="T65" fmla="*/ 28 h 44"/>
                <a:gd name="T66" fmla="*/ 56 w 85"/>
                <a:gd name="T67" fmla="*/ 28 h 44"/>
                <a:gd name="T68" fmla="*/ 56 w 85"/>
                <a:gd name="T69" fmla="*/ 30 h 44"/>
                <a:gd name="T70" fmla="*/ 56 w 85"/>
                <a:gd name="T71" fmla="*/ 30 h 44"/>
                <a:gd name="T72" fmla="*/ 61 w 85"/>
                <a:gd name="T73" fmla="*/ 39 h 44"/>
                <a:gd name="T74" fmla="*/ 68 w 85"/>
                <a:gd name="T75" fmla="*/ 41 h 44"/>
                <a:gd name="T76" fmla="*/ 76 w 85"/>
                <a:gd name="T77" fmla="*/ 43 h 44"/>
                <a:gd name="T78" fmla="*/ 84 w 85"/>
                <a:gd name="T79" fmla="*/ 36 h 44"/>
                <a:gd name="T80" fmla="*/ 84 w 85"/>
                <a:gd name="T8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44">
                  <a:moveTo>
                    <a:pt x="84" y="34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8" y="30"/>
                    <a:pt x="67" y="29"/>
                    <a:pt x="67" y="28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2"/>
                    <a:pt x="70" y="11"/>
                    <a:pt x="69" y="12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3" y="14"/>
                    <a:pt x="52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2" y="0"/>
                    <a:pt x="42" y="1"/>
                    <a:pt x="41" y="1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4"/>
                    <a:pt x="31" y="15"/>
                    <a:pt x="29" y="15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9"/>
                    <a:pt x="18" y="30"/>
                    <a:pt x="16" y="3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1" y="36"/>
                    <a:pt x="9" y="42"/>
                    <a:pt x="9" y="43"/>
                  </a:cubicBezTo>
                  <a:cubicBezTo>
                    <a:pt x="10" y="44"/>
                    <a:pt x="18" y="41"/>
                    <a:pt x="18" y="41"/>
                  </a:cubicBezTo>
                  <a:cubicBezTo>
                    <a:pt x="21" y="40"/>
                    <a:pt x="23" y="39"/>
                    <a:pt x="25" y="39"/>
                  </a:cubicBezTo>
                  <a:cubicBezTo>
                    <a:pt x="27" y="37"/>
                    <a:pt x="29" y="34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29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7"/>
                    <a:pt x="29" y="26"/>
                    <a:pt x="29" y="26"/>
                  </a:cubicBezTo>
                  <a:cubicBezTo>
                    <a:pt x="29" y="26"/>
                    <a:pt x="30" y="26"/>
                    <a:pt x="30" y="26"/>
                  </a:cubicBezTo>
                  <a:cubicBezTo>
                    <a:pt x="35" y="26"/>
                    <a:pt x="40" y="23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23"/>
                    <a:pt x="51" y="26"/>
                    <a:pt x="55" y="26"/>
                  </a:cubicBezTo>
                  <a:cubicBezTo>
                    <a:pt x="56" y="26"/>
                    <a:pt x="56" y="26"/>
                    <a:pt x="57" y="26"/>
                  </a:cubicBezTo>
                  <a:cubicBezTo>
                    <a:pt x="56" y="26"/>
                    <a:pt x="56" y="27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4"/>
                    <a:pt x="58" y="37"/>
                    <a:pt x="61" y="39"/>
                  </a:cubicBezTo>
                  <a:cubicBezTo>
                    <a:pt x="62" y="39"/>
                    <a:pt x="65" y="40"/>
                    <a:pt x="68" y="41"/>
                  </a:cubicBezTo>
                  <a:cubicBezTo>
                    <a:pt x="68" y="41"/>
                    <a:pt x="75" y="44"/>
                    <a:pt x="76" y="43"/>
                  </a:cubicBezTo>
                  <a:cubicBezTo>
                    <a:pt x="77" y="42"/>
                    <a:pt x="84" y="36"/>
                    <a:pt x="84" y="36"/>
                  </a:cubicBezTo>
                  <a:cubicBezTo>
                    <a:pt x="85" y="35"/>
                    <a:pt x="85" y="34"/>
                    <a:pt x="8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31" name="Freeform 87"/>
            <p:cNvSpPr>
              <a:spLocks/>
            </p:cNvSpPr>
            <p:nvPr/>
          </p:nvSpPr>
          <p:spPr bwMode="auto">
            <a:xfrm>
              <a:off x="14568488" y="3206750"/>
              <a:ext cx="247650" cy="128588"/>
            </a:xfrm>
            <a:custGeom>
              <a:avLst/>
              <a:gdLst>
                <a:gd name="T0" fmla="*/ 2 w 85"/>
                <a:gd name="T1" fmla="*/ 34 h 44"/>
                <a:gd name="T2" fmla="*/ 16 w 85"/>
                <a:gd name="T3" fmla="*/ 31 h 44"/>
                <a:gd name="T4" fmla="*/ 18 w 85"/>
                <a:gd name="T5" fmla="*/ 28 h 44"/>
                <a:gd name="T6" fmla="*/ 15 w 85"/>
                <a:gd name="T7" fmla="*/ 13 h 44"/>
                <a:gd name="T8" fmla="*/ 17 w 85"/>
                <a:gd name="T9" fmla="*/ 12 h 44"/>
                <a:gd name="T10" fmla="*/ 29 w 85"/>
                <a:gd name="T11" fmla="*/ 15 h 44"/>
                <a:gd name="T12" fmla="*/ 33 w 85"/>
                <a:gd name="T13" fmla="*/ 13 h 44"/>
                <a:gd name="T14" fmla="*/ 41 w 85"/>
                <a:gd name="T15" fmla="*/ 1 h 44"/>
                <a:gd name="T16" fmla="*/ 43 w 85"/>
                <a:gd name="T17" fmla="*/ 0 h 44"/>
                <a:gd name="T18" fmla="*/ 44 w 85"/>
                <a:gd name="T19" fmla="*/ 1 h 44"/>
                <a:gd name="T20" fmla="*/ 52 w 85"/>
                <a:gd name="T21" fmla="*/ 13 h 44"/>
                <a:gd name="T22" fmla="*/ 56 w 85"/>
                <a:gd name="T23" fmla="*/ 15 h 44"/>
                <a:gd name="T24" fmla="*/ 69 w 85"/>
                <a:gd name="T25" fmla="*/ 12 h 44"/>
                <a:gd name="T26" fmla="*/ 71 w 85"/>
                <a:gd name="T27" fmla="*/ 13 h 44"/>
                <a:gd name="T28" fmla="*/ 67 w 85"/>
                <a:gd name="T29" fmla="*/ 28 h 44"/>
                <a:gd name="T30" fmla="*/ 69 w 85"/>
                <a:gd name="T31" fmla="*/ 31 h 44"/>
                <a:gd name="T32" fmla="*/ 83 w 85"/>
                <a:gd name="T33" fmla="*/ 34 h 44"/>
                <a:gd name="T34" fmla="*/ 84 w 85"/>
                <a:gd name="T35" fmla="*/ 36 h 44"/>
                <a:gd name="T36" fmla="*/ 76 w 85"/>
                <a:gd name="T37" fmla="*/ 43 h 44"/>
                <a:gd name="T38" fmla="*/ 68 w 85"/>
                <a:gd name="T39" fmla="*/ 41 h 44"/>
                <a:gd name="T40" fmla="*/ 61 w 85"/>
                <a:gd name="T41" fmla="*/ 39 h 44"/>
                <a:gd name="T42" fmla="*/ 56 w 85"/>
                <a:gd name="T43" fmla="*/ 30 h 44"/>
                <a:gd name="T44" fmla="*/ 56 w 85"/>
                <a:gd name="T45" fmla="*/ 30 h 44"/>
                <a:gd name="T46" fmla="*/ 56 w 85"/>
                <a:gd name="T47" fmla="*/ 28 h 44"/>
                <a:gd name="T48" fmla="*/ 56 w 85"/>
                <a:gd name="T49" fmla="*/ 28 h 44"/>
                <a:gd name="T50" fmla="*/ 56 w 85"/>
                <a:gd name="T51" fmla="*/ 26 h 44"/>
                <a:gd name="T52" fmla="*/ 55 w 85"/>
                <a:gd name="T53" fmla="*/ 26 h 44"/>
                <a:gd name="T54" fmla="*/ 43 w 85"/>
                <a:gd name="T55" fmla="*/ 19 h 44"/>
                <a:gd name="T56" fmla="*/ 43 w 85"/>
                <a:gd name="T57" fmla="*/ 19 h 44"/>
                <a:gd name="T58" fmla="*/ 42 w 85"/>
                <a:gd name="T59" fmla="*/ 19 h 44"/>
                <a:gd name="T60" fmla="*/ 30 w 85"/>
                <a:gd name="T61" fmla="*/ 26 h 44"/>
                <a:gd name="T62" fmla="*/ 29 w 85"/>
                <a:gd name="T63" fmla="*/ 26 h 44"/>
                <a:gd name="T64" fmla="*/ 29 w 85"/>
                <a:gd name="T65" fmla="*/ 28 h 44"/>
                <a:gd name="T66" fmla="*/ 29 w 85"/>
                <a:gd name="T67" fmla="*/ 28 h 44"/>
                <a:gd name="T68" fmla="*/ 29 w 85"/>
                <a:gd name="T69" fmla="*/ 30 h 44"/>
                <a:gd name="T70" fmla="*/ 29 w 85"/>
                <a:gd name="T71" fmla="*/ 30 h 44"/>
                <a:gd name="T72" fmla="*/ 25 w 85"/>
                <a:gd name="T73" fmla="*/ 39 h 44"/>
                <a:gd name="T74" fmla="*/ 18 w 85"/>
                <a:gd name="T75" fmla="*/ 41 h 44"/>
                <a:gd name="T76" fmla="*/ 9 w 85"/>
                <a:gd name="T77" fmla="*/ 43 h 44"/>
                <a:gd name="T78" fmla="*/ 1 w 85"/>
                <a:gd name="T79" fmla="*/ 36 h 44"/>
                <a:gd name="T80" fmla="*/ 2 w 85"/>
                <a:gd name="T8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44">
                  <a:moveTo>
                    <a:pt x="2" y="34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8" y="30"/>
                    <a:pt x="18" y="29"/>
                    <a:pt x="18" y="28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1"/>
                    <a:pt x="17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5"/>
                    <a:pt x="32" y="14"/>
                    <a:pt x="33" y="13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3" y="14"/>
                    <a:pt x="55" y="15"/>
                    <a:pt x="56" y="15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1"/>
                    <a:pt x="71" y="12"/>
                    <a:pt x="71" y="1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9"/>
                    <a:pt x="68" y="30"/>
                    <a:pt x="69" y="31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5" y="34"/>
                    <a:pt x="85" y="35"/>
                    <a:pt x="84" y="36"/>
                  </a:cubicBezTo>
                  <a:cubicBezTo>
                    <a:pt x="84" y="36"/>
                    <a:pt x="77" y="42"/>
                    <a:pt x="76" y="43"/>
                  </a:cubicBezTo>
                  <a:cubicBezTo>
                    <a:pt x="75" y="44"/>
                    <a:pt x="68" y="41"/>
                    <a:pt x="68" y="41"/>
                  </a:cubicBezTo>
                  <a:cubicBezTo>
                    <a:pt x="65" y="40"/>
                    <a:pt x="62" y="39"/>
                    <a:pt x="61" y="39"/>
                  </a:cubicBezTo>
                  <a:cubicBezTo>
                    <a:pt x="58" y="37"/>
                    <a:pt x="57" y="34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7"/>
                    <a:pt x="56" y="26"/>
                    <a:pt x="56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0" y="26"/>
                    <a:pt x="46" y="23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0" y="23"/>
                    <a:pt x="35" y="26"/>
                    <a:pt x="30" y="26"/>
                  </a:cubicBezTo>
                  <a:cubicBezTo>
                    <a:pt x="30" y="26"/>
                    <a:pt x="29" y="26"/>
                    <a:pt x="29" y="26"/>
                  </a:cubicBezTo>
                  <a:cubicBezTo>
                    <a:pt x="29" y="26"/>
                    <a:pt x="29" y="27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4"/>
                    <a:pt x="27" y="37"/>
                    <a:pt x="25" y="39"/>
                  </a:cubicBezTo>
                  <a:cubicBezTo>
                    <a:pt x="23" y="39"/>
                    <a:pt x="21" y="40"/>
                    <a:pt x="18" y="41"/>
                  </a:cubicBezTo>
                  <a:cubicBezTo>
                    <a:pt x="18" y="41"/>
                    <a:pt x="10" y="44"/>
                    <a:pt x="9" y="43"/>
                  </a:cubicBezTo>
                  <a:cubicBezTo>
                    <a:pt x="8" y="42"/>
                    <a:pt x="1" y="36"/>
                    <a:pt x="1" y="36"/>
                  </a:cubicBezTo>
                  <a:cubicBezTo>
                    <a:pt x="0" y="35"/>
                    <a:pt x="1" y="34"/>
                    <a:pt x="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47" name="Group 346"/>
          <p:cNvGrpSpPr/>
          <p:nvPr userDrawn="1"/>
        </p:nvGrpSpPr>
        <p:grpSpPr>
          <a:xfrm>
            <a:off x="5524810" y="2148544"/>
            <a:ext cx="500093" cy="404522"/>
            <a:chOff x="14150975" y="4705350"/>
            <a:chExt cx="714375" cy="577851"/>
          </a:xfrm>
          <a:solidFill>
            <a:schemeClr val="tx2"/>
          </a:solidFill>
        </p:grpSpPr>
        <p:sp>
          <p:nvSpPr>
            <p:cNvPr id="348" name="Freeform 92"/>
            <p:cNvSpPr>
              <a:spLocks/>
            </p:cNvSpPr>
            <p:nvPr/>
          </p:nvSpPr>
          <p:spPr bwMode="auto">
            <a:xfrm>
              <a:off x="14368463" y="4784725"/>
              <a:ext cx="233363" cy="277813"/>
            </a:xfrm>
            <a:custGeom>
              <a:avLst/>
              <a:gdLst>
                <a:gd name="T0" fmla="*/ 4 w 80"/>
                <a:gd name="T1" fmla="*/ 96 h 96"/>
                <a:gd name="T2" fmla="*/ 42 w 80"/>
                <a:gd name="T3" fmla="*/ 96 h 96"/>
                <a:gd name="T4" fmla="*/ 58 w 80"/>
                <a:gd name="T5" fmla="*/ 87 h 96"/>
                <a:gd name="T6" fmla="*/ 77 w 80"/>
                <a:gd name="T7" fmla="*/ 54 h 96"/>
                <a:gd name="T8" fmla="*/ 77 w 80"/>
                <a:gd name="T9" fmla="*/ 36 h 96"/>
                <a:gd name="T10" fmla="*/ 58 w 80"/>
                <a:gd name="T11" fmla="*/ 3 h 96"/>
                <a:gd name="T12" fmla="*/ 55 w 80"/>
                <a:gd name="T13" fmla="*/ 0 h 96"/>
                <a:gd name="T14" fmla="*/ 0 w 80"/>
                <a:gd name="T15" fmla="*/ 96 h 96"/>
                <a:gd name="T16" fmla="*/ 4 w 80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96">
                  <a:moveTo>
                    <a:pt x="4" y="96"/>
                  </a:moveTo>
                  <a:cubicBezTo>
                    <a:pt x="42" y="96"/>
                    <a:pt x="42" y="96"/>
                    <a:pt x="42" y="96"/>
                  </a:cubicBezTo>
                  <a:cubicBezTo>
                    <a:pt x="48" y="96"/>
                    <a:pt x="55" y="92"/>
                    <a:pt x="58" y="87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49"/>
                    <a:pt x="80" y="41"/>
                    <a:pt x="77" y="36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6" y="1"/>
                    <a:pt x="55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" y="96"/>
                    <a:pt x="3" y="96"/>
                    <a:pt x="4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9" name="Freeform 93"/>
            <p:cNvSpPr>
              <a:spLocks/>
            </p:cNvSpPr>
            <p:nvPr/>
          </p:nvSpPr>
          <p:spPr bwMode="auto">
            <a:xfrm>
              <a:off x="14162088" y="4705350"/>
              <a:ext cx="331788" cy="334963"/>
            </a:xfrm>
            <a:custGeom>
              <a:avLst/>
              <a:gdLst>
                <a:gd name="T0" fmla="*/ 114 w 114"/>
                <a:gd name="T1" fmla="*/ 19 h 115"/>
                <a:gd name="T2" fmla="*/ 113 w 114"/>
                <a:gd name="T3" fmla="*/ 19 h 115"/>
                <a:gd name="T4" fmla="*/ 37 w 114"/>
                <a:gd name="T5" fmla="*/ 1 h 115"/>
                <a:gd name="T6" fmla="*/ 22 w 114"/>
                <a:gd name="T7" fmla="*/ 8 h 115"/>
                <a:gd name="T8" fmla="*/ 3 w 114"/>
                <a:gd name="T9" fmla="*/ 41 h 115"/>
                <a:gd name="T10" fmla="*/ 5 w 114"/>
                <a:gd name="T11" fmla="*/ 58 h 115"/>
                <a:gd name="T12" fmla="*/ 57 w 114"/>
                <a:gd name="T13" fmla="*/ 115 h 115"/>
                <a:gd name="T14" fmla="*/ 58 w 114"/>
                <a:gd name="T15" fmla="*/ 115 h 115"/>
                <a:gd name="T16" fmla="*/ 114 w 114"/>
                <a:gd name="T17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5">
                  <a:moveTo>
                    <a:pt x="114" y="19"/>
                  </a:moveTo>
                  <a:cubicBezTo>
                    <a:pt x="113" y="19"/>
                    <a:pt x="113" y="19"/>
                    <a:pt x="113" y="19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2" y="0"/>
                    <a:pt x="24" y="3"/>
                    <a:pt x="22" y="8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0" y="46"/>
                    <a:pt x="1" y="54"/>
                    <a:pt x="5" y="58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15"/>
                    <a:pt x="58" y="115"/>
                    <a:pt x="58" y="115"/>
                  </a:cubicBezTo>
                  <a:lnTo>
                    <a:pt x="11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0" name="Freeform 94"/>
            <p:cNvSpPr>
              <a:spLocks noEditPoints="1"/>
            </p:cNvSpPr>
            <p:nvPr/>
          </p:nvSpPr>
          <p:spPr bwMode="auto">
            <a:xfrm>
              <a:off x="14150975" y="4935538"/>
              <a:ext cx="714375" cy="347663"/>
            </a:xfrm>
            <a:custGeom>
              <a:avLst/>
              <a:gdLst>
                <a:gd name="T0" fmla="*/ 242 w 246"/>
                <a:gd name="T1" fmla="*/ 75 h 120"/>
                <a:gd name="T2" fmla="*/ 242 w 246"/>
                <a:gd name="T3" fmla="*/ 68 h 120"/>
                <a:gd name="T4" fmla="*/ 242 w 246"/>
                <a:gd name="T5" fmla="*/ 68 h 120"/>
                <a:gd name="T6" fmla="*/ 242 w 246"/>
                <a:gd name="T7" fmla="*/ 50 h 120"/>
                <a:gd name="T8" fmla="*/ 239 w 246"/>
                <a:gd name="T9" fmla="*/ 38 h 120"/>
                <a:gd name="T10" fmla="*/ 224 w 246"/>
                <a:gd name="T11" fmla="*/ 6 h 120"/>
                <a:gd name="T12" fmla="*/ 215 w 246"/>
                <a:gd name="T13" fmla="*/ 0 h 120"/>
                <a:gd name="T14" fmla="*/ 169 w 246"/>
                <a:gd name="T15" fmla="*/ 0 h 120"/>
                <a:gd name="T16" fmla="*/ 162 w 246"/>
                <a:gd name="T17" fmla="*/ 6 h 120"/>
                <a:gd name="T18" fmla="*/ 162 w 246"/>
                <a:gd name="T19" fmla="*/ 54 h 120"/>
                <a:gd name="T20" fmla="*/ 159 w 246"/>
                <a:gd name="T21" fmla="*/ 57 h 120"/>
                <a:gd name="T22" fmla="*/ 56 w 246"/>
                <a:gd name="T23" fmla="*/ 57 h 120"/>
                <a:gd name="T24" fmla="*/ 17 w 246"/>
                <a:gd name="T25" fmla="*/ 15 h 120"/>
                <a:gd name="T26" fmla="*/ 5 w 246"/>
                <a:gd name="T27" fmla="*/ 24 h 120"/>
                <a:gd name="T28" fmla="*/ 5 w 246"/>
                <a:gd name="T29" fmla="*/ 75 h 120"/>
                <a:gd name="T30" fmla="*/ 0 w 246"/>
                <a:gd name="T31" fmla="*/ 81 h 120"/>
                <a:gd name="T32" fmla="*/ 0 w 246"/>
                <a:gd name="T33" fmla="*/ 91 h 120"/>
                <a:gd name="T34" fmla="*/ 6 w 246"/>
                <a:gd name="T35" fmla="*/ 97 h 120"/>
                <a:gd name="T36" fmla="*/ 26 w 246"/>
                <a:gd name="T37" fmla="*/ 97 h 120"/>
                <a:gd name="T38" fmla="*/ 26 w 246"/>
                <a:gd name="T39" fmla="*/ 98 h 120"/>
                <a:gd name="T40" fmla="*/ 48 w 246"/>
                <a:gd name="T41" fmla="*/ 120 h 120"/>
                <a:gd name="T42" fmla="*/ 70 w 246"/>
                <a:gd name="T43" fmla="*/ 98 h 120"/>
                <a:gd name="T44" fmla="*/ 70 w 246"/>
                <a:gd name="T45" fmla="*/ 97 h 120"/>
                <a:gd name="T46" fmla="*/ 79 w 246"/>
                <a:gd name="T47" fmla="*/ 97 h 120"/>
                <a:gd name="T48" fmla="*/ 101 w 246"/>
                <a:gd name="T49" fmla="*/ 120 h 120"/>
                <a:gd name="T50" fmla="*/ 123 w 246"/>
                <a:gd name="T51" fmla="*/ 98 h 120"/>
                <a:gd name="T52" fmla="*/ 123 w 246"/>
                <a:gd name="T53" fmla="*/ 97 h 120"/>
                <a:gd name="T54" fmla="*/ 167 w 246"/>
                <a:gd name="T55" fmla="*/ 97 h 120"/>
                <a:gd name="T56" fmla="*/ 167 w 246"/>
                <a:gd name="T57" fmla="*/ 98 h 120"/>
                <a:gd name="T58" fmla="*/ 189 w 246"/>
                <a:gd name="T59" fmla="*/ 120 h 120"/>
                <a:gd name="T60" fmla="*/ 211 w 246"/>
                <a:gd name="T61" fmla="*/ 98 h 120"/>
                <a:gd name="T62" fmla="*/ 211 w 246"/>
                <a:gd name="T63" fmla="*/ 98 h 120"/>
                <a:gd name="T64" fmla="*/ 240 w 246"/>
                <a:gd name="T65" fmla="*/ 97 h 120"/>
                <a:gd name="T66" fmla="*/ 246 w 246"/>
                <a:gd name="T67" fmla="*/ 91 h 120"/>
                <a:gd name="T68" fmla="*/ 246 w 246"/>
                <a:gd name="T69" fmla="*/ 81 h 120"/>
                <a:gd name="T70" fmla="*/ 242 w 246"/>
                <a:gd name="T71" fmla="*/ 75 h 120"/>
                <a:gd name="T72" fmla="*/ 48 w 246"/>
                <a:gd name="T73" fmla="*/ 107 h 120"/>
                <a:gd name="T74" fmla="*/ 38 w 246"/>
                <a:gd name="T75" fmla="*/ 97 h 120"/>
                <a:gd name="T76" fmla="*/ 48 w 246"/>
                <a:gd name="T77" fmla="*/ 88 h 120"/>
                <a:gd name="T78" fmla="*/ 57 w 246"/>
                <a:gd name="T79" fmla="*/ 98 h 120"/>
                <a:gd name="T80" fmla="*/ 48 w 246"/>
                <a:gd name="T81" fmla="*/ 107 h 120"/>
                <a:gd name="T82" fmla="*/ 101 w 246"/>
                <a:gd name="T83" fmla="*/ 107 h 120"/>
                <a:gd name="T84" fmla="*/ 91 w 246"/>
                <a:gd name="T85" fmla="*/ 98 h 120"/>
                <a:gd name="T86" fmla="*/ 101 w 246"/>
                <a:gd name="T87" fmla="*/ 88 h 120"/>
                <a:gd name="T88" fmla="*/ 110 w 246"/>
                <a:gd name="T89" fmla="*/ 98 h 120"/>
                <a:gd name="T90" fmla="*/ 101 w 246"/>
                <a:gd name="T91" fmla="*/ 107 h 120"/>
                <a:gd name="T92" fmla="*/ 189 w 246"/>
                <a:gd name="T93" fmla="*/ 107 h 120"/>
                <a:gd name="T94" fmla="*/ 180 w 246"/>
                <a:gd name="T95" fmla="*/ 97 h 120"/>
                <a:gd name="T96" fmla="*/ 189 w 246"/>
                <a:gd name="T97" fmla="*/ 88 h 120"/>
                <a:gd name="T98" fmla="*/ 199 w 246"/>
                <a:gd name="T99" fmla="*/ 98 h 120"/>
                <a:gd name="T100" fmla="*/ 189 w 246"/>
                <a:gd name="T101" fmla="*/ 107 h 120"/>
                <a:gd name="T102" fmla="*/ 219 w 246"/>
                <a:gd name="T103" fmla="*/ 43 h 120"/>
                <a:gd name="T104" fmla="*/ 183 w 246"/>
                <a:gd name="T105" fmla="*/ 43 h 120"/>
                <a:gd name="T106" fmla="*/ 177 w 246"/>
                <a:gd name="T107" fmla="*/ 37 h 120"/>
                <a:gd name="T108" fmla="*/ 177 w 246"/>
                <a:gd name="T109" fmla="*/ 21 h 120"/>
                <a:gd name="T110" fmla="*/ 183 w 246"/>
                <a:gd name="T111" fmla="*/ 15 h 120"/>
                <a:gd name="T112" fmla="*/ 206 w 246"/>
                <a:gd name="T113" fmla="*/ 15 h 120"/>
                <a:gd name="T114" fmla="*/ 214 w 246"/>
                <a:gd name="T115" fmla="*/ 20 h 120"/>
                <a:gd name="T116" fmla="*/ 222 w 246"/>
                <a:gd name="T117" fmla="*/ 38 h 120"/>
                <a:gd name="T118" fmla="*/ 219 w 246"/>
                <a:gd name="T119" fmla="*/ 4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6" h="120">
                  <a:moveTo>
                    <a:pt x="242" y="75"/>
                  </a:moveTo>
                  <a:cubicBezTo>
                    <a:pt x="242" y="68"/>
                    <a:pt x="242" y="68"/>
                    <a:pt x="242" y="68"/>
                  </a:cubicBezTo>
                  <a:cubicBezTo>
                    <a:pt x="242" y="68"/>
                    <a:pt x="242" y="68"/>
                    <a:pt x="242" y="68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42" y="47"/>
                    <a:pt x="240" y="41"/>
                    <a:pt x="239" y="38"/>
                  </a:cubicBezTo>
                  <a:cubicBezTo>
                    <a:pt x="224" y="6"/>
                    <a:pt x="224" y="6"/>
                    <a:pt x="224" y="6"/>
                  </a:cubicBezTo>
                  <a:cubicBezTo>
                    <a:pt x="223" y="3"/>
                    <a:pt x="219" y="0"/>
                    <a:pt x="215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5" y="0"/>
                    <a:pt x="162" y="3"/>
                    <a:pt x="162" y="6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6"/>
                    <a:pt x="161" y="57"/>
                    <a:pt x="159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2" y="76"/>
                    <a:pt x="0" y="78"/>
                    <a:pt x="0" y="8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5"/>
                    <a:pt x="3" y="97"/>
                    <a:pt x="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110"/>
                    <a:pt x="36" y="120"/>
                    <a:pt x="48" y="120"/>
                  </a:cubicBezTo>
                  <a:cubicBezTo>
                    <a:pt x="60" y="120"/>
                    <a:pt x="70" y="110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110"/>
                    <a:pt x="89" y="120"/>
                    <a:pt x="101" y="120"/>
                  </a:cubicBezTo>
                  <a:cubicBezTo>
                    <a:pt x="113" y="120"/>
                    <a:pt x="123" y="110"/>
                    <a:pt x="123" y="98"/>
                  </a:cubicBezTo>
                  <a:cubicBezTo>
                    <a:pt x="123" y="97"/>
                    <a:pt x="123" y="97"/>
                    <a:pt x="123" y="97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110"/>
                    <a:pt x="177" y="120"/>
                    <a:pt x="189" y="120"/>
                  </a:cubicBezTo>
                  <a:cubicBezTo>
                    <a:pt x="202" y="120"/>
                    <a:pt x="211" y="110"/>
                    <a:pt x="211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40" y="97"/>
                    <a:pt x="240" y="97"/>
                    <a:pt x="240" y="97"/>
                  </a:cubicBezTo>
                  <a:cubicBezTo>
                    <a:pt x="244" y="97"/>
                    <a:pt x="246" y="95"/>
                    <a:pt x="246" y="91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46" y="78"/>
                    <a:pt x="244" y="76"/>
                    <a:pt x="242" y="75"/>
                  </a:cubicBezTo>
                  <a:close/>
                  <a:moveTo>
                    <a:pt x="48" y="107"/>
                  </a:moveTo>
                  <a:cubicBezTo>
                    <a:pt x="43" y="107"/>
                    <a:pt x="38" y="103"/>
                    <a:pt x="38" y="97"/>
                  </a:cubicBezTo>
                  <a:cubicBezTo>
                    <a:pt x="38" y="92"/>
                    <a:pt x="43" y="88"/>
                    <a:pt x="48" y="88"/>
                  </a:cubicBezTo>
                  <a:cubicBezTo>
                    <a:pt x="53" y="88"/>
                    <a:pt x="57" y="92"/>
                    <a:pt x="57" y="98"/>
                  </a:cubicBezTo>
                  <a:cubicBezTo>
                    <a:pt x="57" y="103"/>
                    <a:pt x="53" y="107"/>
                    <a:pt x="48" y="107"/>
                  </a:cubicBezTo>
                  <a:close/>
                  <a:moveTo>
                    <a:pt x="101" y="107"/>
                  </a:moveTo>
                  <a:cubicBezTo>
                    <a:pt x="96" y="107"/>
                    <a:pt x="91" y="103"/>
                    <a:pt x="91" y="98"/>
                  </a:cubicBezTo>
                  <a:cubicBezTo>
                    <a:pt x="91" y="92"/>
                    <a:pt x="96" y="88"/>
                    <a:pt x="101" y="88"/>
                  </a:cubicBezTo>
                  <a:cubicBezTo>
                    <a:pt x="106" y="88"/>
                    <a:pt x="110" y="92"/>
                    <a:pt x="110" y="98"/>
                  </a:cubicBezTo>
                  <a:cubicBezTo>
                    <a:pt x="110" y="103"/>
                    <a:pt x="106" y="107"/>
                    <a:pt x="101" y="107"/>
                  </a:cubicBezTo>
                  <a:close/>
                  <a:moveTo>
                    <a:pt x="189" y="107"/>
                  </a:moveTo>
                  <a:cubicBezTo>
                    <a:pt x="184" y="107"/>
                    <a:pt x="180" y="103"/>
                    <a:pt x="180" y="97"/>
                  </a:cubicBezTo>
                  <a:cubicBezTo>
                    <a:pt x="180" y="92"/>
                    <a:pt x="184" y="88"/>
                    <a:pt x="189" y="88"/>
                  </a:cubicBezTo>
                  <a:cubicBezTo>
                    <a:pt x="195" y="88"/>
                    <a:pt x="199" y="92"/>
                    <a:pt x="199" y="98"/>
                  </a:cubicBezTo>
                  <a:cubicBezTo>
                    <a:pt x="199" y="103"/>
                    <a:pt x="195" y="107"/>
                    <a:pt x="189" y="107"/>
                  </a:cubicBezTo>
                  <a:close/>
                  <a:moveTo>
                    <a:pt x="219" y="43"/>
                  </a:moveTo>
                  <a:cubicBezTo>
                    <a:pt x="183" y="43"/>
                    <a:pt x="183" y="43"/>
                    <a:pt x="183" y="43"/>
                  </a:cubicBezTo>
                  <a:cubicBezTo>
                    <a:pt x="180" y="43"/>
                    <a:pt x="177" y="40"/>
                    <a:pt x="177" y="37"/>
                  </a:cubicBezTo>
                  <a:cubicBezTo>
                    <a:pt x="177" y="21"/>
                    <a:pt x="177" y="21"/>
                    <a:pt x="177" y="21"/>
                  </a:cubicBezTo>
                  <a:cubicBezTo>
                    <a:pt x="177" y="18"/>
                    <a:pt x="180" y="15"/>
                    <a:pt x="183" y="15"/>
                  </a:cubicBezTo>
                  <a:cubicBezTo>
                    <a:pt x="206" y="15"/>
                    <a:pt x="206" y="15"/>
                    <a:pt x="206" y="15"/>
                  </a:cubicBezTo>
                  <a:cubicBezTo>
                    <a:pt x="209" y="15"/>
                    <a:pt x="213" y="17"/>
                    <a:pt x="214" y="20"/>
                  </a:cubicBezTo>
                  <a:cubicBezTo>
                    <a:pt x="222" y="38"/>
                    <a:pt x="222" y="38"/>
                    <a:pt x="222" y="38"/>
                  </a:cubicBezTo>
                  <a:cubicBezTo>
                    <a:pt x="223" y="41"/>
                    <a:pt x="222" y="43"/>
                    <a:pt x="219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2" name="Group 581"/>
          <p:cNvGrpSpPr/>
          <p:nvPr userDrawn="1"/>
        </p:nvGrpSpPr>
        <p:grpSpPr>
          <a:xfrm>
            <a:off x="5642913" y="6648792"/>
            <a:ext cx="263886" cy="465993"/>
            <a:chOff x="1906588" y="4213225"/>
            <a:chExt cx="474663" cy="838201"/>
          </a:xfrm>
          <a:solidFill>
            <a:schemeClr val="accent5"/>
          </a:solidFill>
        </p:grpSpPr>
        <p:sp>
          <p:nvSpPr>
            <p:cNvPr id="583" name="Freeform 12"/>
            <p:cNvSpPr>
              <a:spLocks noEditPoints="1"/>
            </p:cNvSpPr>
            <p:nvPr/>
          </p:nvSpPr>
          <p:spPr bwMode="auto">
            <a:xfrm>
              <a:off x="1906588" y="4213225"/>
              <a:ext cx="474663" cy="493713"/>
            </a:xfrm>
            <a:custGeom>
              <a:avLst/>
              <a:gdLst>
                <a:gd name="T0" fmla="*/ 157 w 171"/>
                <a:gd name="T1" fmla="*/ 124 h 178"/>
                <a:gd name="T2" fmla="*/ 134 w 171"/>
                <a:gd name="T3" fmla="*/ 78 h 178"/>
                <a:gd name="T4" fmla="*/ 128 w 171"/>
                <a:gd name="T5" fmla="*/ 62 h 178"/>
                <a:gd name="T6" fmla="*/ 99 w 171"/>
                <a:gd name="T7" fmla="*/ 31 h 178"/>
                <a:gd name="T8" fmla="*/ 78 w 171"/>
                <a:gd name="T9" fmla="*/ 8 h 178"/>
                <a:gd name="T10" fmla="*/ 57 w 171"/>
                <a:gd name="T11" fmla="*/ 34 h 178"/>
                <a:gd name="T12" fmla="*/ 31 w 171"/>
                <a:gd name="T13" fmla="*/ 94 h 178"/>
                <a:gd name="T14" fmla="*/ 15 w 171"/>
                <a:gd name="T15" fmla="*/ 152 h 178"/>
                <a:gd name="T16" fmla="*/ 87 w 171"/>
                <a:gd name="T17" fmla="*/ 178 h 178"/>
                <a:gd name="T18" fmla="*/ 162 w 171"/>
                <a:gd name="T19" fmla="*/ 157 h 178"/>
                <a:gd name="T20" fmla="*/ 157 w 171"/>
                <a:gd name="T21" fmla="*/ 124 h 178"/>
                <a:gd name="T22" fmla="*/ 67 w 171"/>
                <a:gd name="T23" fmla="*/ 34 h 178"/>
                <a:gd name="T24" fmla="*/ 78 w 171"/>
                <a:gd name="T25" fmla="*/ 21 h 178"/>
                <a:gd name="T26" fmla="*/ 83 w 171"/>
                <a:gd name="T27" fmla="*/ 36 h 178"/>
                <a:gd name="T28" fmla="*/ 93 w 171"/>
                <a:gd name="T29" fmla="*/ 56 h 178"/>
                <a:gd name="T30" fmla="*/ 87 w 171"/>
                <a:gd name="T31" fmla="*/ 57 h 178"/>
                <a:gd name="T32" fmla="*/ 67 w 171"/>
                <a:gd name="T33" fmla="*/ 34 h 178"/>
                <a:gd name="T34" fmla="*/ 39 w 171"/>
                <a:gd name="T35" fmla="*/ 57 h 178"/>
                <a:gd name="T36" fmla="*/ 55 w 171"/>
                <a:gd name="T37" fmla="*/ 44 h 178"/>
                <a:gd name="T38" fmla="*/ 73 w 171"/>
                <a:gd name="T39" fmla="*/ 71 h 178"/>
                <a:gd name="T40" fmla="*/ 130 w 171"/>
                <a:gd name="T41" fmla="*/ 92 h 178"/>
                <a:gd name="T42" fmla="*/ 58 w 171"/>
                <a:gd name="T43" fmla="*/ 84 h 178"/>
                <a:gd name="T44" fmla="*/ 39 w 171"/>
                <a:gd name="T45" fmla="*/ 57 h 178"/>
                <a:gd name="T46" fmla="*/ 54 w 171"/>
                <a:gd name="T47" fmla="*/ 147 h 178"/>
                <a:gd name="T48" fmla="*/ 19 w 171"/>
                <a:gd name="T49" fmla="*/ 121 h 178"/>
                <a:gd name="T50" fmla="*/ 39 w 171"/>
                <a:gd name="T51" fmla="*/ 102 h 178"/>
                <a:gd name="T52" fmla="*/ 39 w 171"/>
                <a:gd name="T53" fmla="*/ 102 h 178"/>
                <a:gd name="T54" fmla="*/ 88 w 171"/>
                <a:gd name="T55" fmla="*/ 112 h 178"/>
                <a:gd name="T56" fmla="*/ 132 w 171"/>
                <a:gd name="T57" fmla="*/ 116 h 178"/>
                <a:gd name="T58" fmla="*/ 153 w 171"/>
                <a:gd name="T59" fmla="*/ 140 h 178"/>
                <a:gd name="T60" fmla="*/ 54 w 171"/>
                <a:gd name="T61" fmla="*/ 14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1" h="178">
                  <a:moveTo>
                    <a:pt x="157" y="124"/>
                  </a:moveTo>
                  <a:cubicBezTo>
                    <a:pt x="161" y="115"/>
                    <a:pt x="157" y="89"/>
                    <a:pt x="134" y="78"/>
                  </a:cubicBezTo>
                  <a:cubicBezTo>
                    <a:pt x="135" y="71"/>
                    <a:pt x="132" y="64"/>
                    <a:pt x="128" y="62"/>
                  </a:cubicBezTo>
                  <a:cubicBezTo>
                    <a:pt x="118" y="56"/>
                    <a:pt x="104" y="47"/>
                    <a:pt x="99" y="31"/>
                  </a:cubicBezTo>
                  <a:cubicBezTo>
                    <a:pt x="93" y="0"/>
                    <a:pt x="85" y="6"/>
                    <a:pt x="78" y="8"/>
                  </a:cubicBezTo>
                  <a:cubicBezTo>
                    <a:pt x="72" y="11"/>
                    <a:pt x="55" y="23"/>
                    <a:pt x="57" y="34"/>
                  </a:cubicBezTo>
                  <a:cubicBezTo>
                    <a:pt x="42" y="33"/>
                    <a:pt x="11" y="57"/>
                    <a:pt x="31" y="94"/>
                  </a:cubicBezTo>
                  <a:cubicBezTo>
                    <a:pt x="0" y="108"/>
                    <a:pt x="6" y="138"/>
                    <a:pt x="15" y="152"/>
                  </a:cubicBezTo>
                  <a:cubicBezTo>
                    <a:pt x="31" y="175"/>
                    <a:pt x="55" y="178"/>
                    <a:pt x="87" y="178"/>
                  </a:cubicBezTo>
                  <a:cubicBezTo>
                    <a:pt x="130" y="178"/>
                    <a:pt x="156" y="170"/>
                    <a:pt x="162" y="157"/>
                  </a:cubicBezTo>
                  <a:cubicBezTo>
                    <a:pt x="171" y="139"/>
                    <a:pt x="162" y="128"/>
                    <a:pt x="157" y="124"/>
                  </a:cubicBezTo>
                  <a:close/>
                  <a:moveTo>
                    <a:pt x="67" y="34"/>
                  </a:moveTo>
                  <a:cubicBezTo>
                    <a:pt x="68" y="27"/>
                    <a:pt x="73" y="21"/>
                    <a:pt x="78" y="21"/>
                  </a:cubicBezTo>
                  <a:cubicBezTo>
                    <a:pt x="83" y="21"/>
                    <a:pt x="84" y="21"/>
                    <a:pt x="83" y="36"/>
                  </a:cubicBezTo>
                  <a:cubicBezTo>
                    <a:pt x="83" y="45"/>
                    <a:pt x="90" y="52"/>
                    <a:pt x="93" y="56"/>
                  </a:cubicBezTo>
                  <a:cubicBezTo>
                    <a:pt x="97" y="61"/>
                    <a:pt x="107" y="64"/>
                    <a:pt x="87" y="57"/>
                  </a:cubicBezTo>
                  <a:cubicBezTo>
                    <a:pt x="71" y="52"/>
                    <a:pt x="65" y="41"/>
                    <a:pt x="67" y="34"/>
                  </a:cubicBezTo>
                  <a:close/>
                  <a:moveTo>
                    <a:pt x="39" y="57"/>
                  </a:moveTo>
                  <a:cubicBezTo>
                    <a:pt x="43" y="48"/>
                    <a:pt x="51" y="45"/>
                    <a:pt x="55" y="44"/>
                  </a:cubicBezTo>
                  <a:cubicBezTo>
                    <a:pt x="55" y="54"/>
                    <a:pt x="60" y="68"/>
                    <a:pt x="73" y="71"/>
                  </a:cubicBezTo>
                  <a:cubicBezTo>
                    <a:pt x="82" y="73"/>
                    <a:pt x="125" y="76"/>
                    <a:pt x="130" y="92"/>
                  </a:cubicBezTo>
                  <a:cubicBezTo>
                    <a:pt x="95" y="80"/>
                    <a:pt x="95" y="94"/>
                    <a:pt x="58" y="84"/>
                  </a:cubicBezTo>
                  <a:cubicBezTo>
                    <a:pt x="45" y="81"/>
                    <a:pt x="33" y="69"/>
                    <a:pt x="39" y="57"/>
                  </a:cubicBezTo>
                  <a:close/>
                  <a:moveTo>
                    <a:pt x="54" y="147"/>
                  </a:moveTo>
                  <a:cubicBezTo>
                    <a:pt x="36" y="148"/>
                    <a:pt x="17" y="134"/>
                    <a:pt x="19" y="121"/>
                  </a:cubicBezTo>
                  <a:cubicBezTo>
                    <a:pt x="21" y="114"/>
                    <a:pt x="29" y="104"/>
                    <a:pt x="39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9" y="117"/>
                    <a:pt x="81" y="113"/>
                    <a:pt x="88" y="112"/>
                  </a:cubicBezTo>
                  <a:cubicBezTo>
                    <a:pt x="118" y="107"/>
                    <a:pt x="118" y="112"/>
                    <a:pt x="132" y="116"/>
                  </a:cubicBezTo>
                  <a:cubicBezTo>
                    <a:pt x="137" y="118"/>
                    <a:pt x="152" y="130"/>
                    <a:pt x="153" y="140"/>
                  </a:cubicBezTo>
                  <a:cubicBezTo>
                    <a:pt x="119" y="121"/>
                    <a:pt x="84" y="147"/>
                    <a:pt x="54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84" name="Freeform 583"/>
            <p:cNvSpPr>
              <a:spLocks/>
            </p:cNvSpPr>
            <p:nvPr/>
          </p:nvSpPr>
          <p:spPr bwMode="auto">
            <a:xfrm>
              <a:off x="1970088" y="4729163"/>
              <a:ext cx="352425" cy="322263"/>
            </a:xfrm>
            <a:custGeom>
              <a:avLst/>
              <a:gdLst>
                <a:gd name="T0" fmla="*/ 60 w 127"/>
                <a:gd name="T1" fmla="*/ 8 h 116"/>
                <a:gd name="T2" fmla="*/ 0 w 127"/>
                <a:gd name="T3" fmla="*/ 0 h 116"/>
                <a:gd name="T4" fmla="*/ 57 w 127"/>
                <a:gd name="T5" fmla="*/ 110 h 116"/>
                <a:gd name="T6" fmla="*/ 64 w 127"/>
                <a:gd name="T7" fmla="*/ 116 h 116"/>
                <a:gd name="T8" fmla="*/ 71 w 127"/>
                <a:gd name="T9" fmla="*/ 110 h 116"/>
                <a:gd name="T10" fmla="*/ 127 w 127"/>
                <a:gd name="T11" fmla="*/ 0 h 116"/>
                <a:gd name="T12" fmla="*/ 60 w 127"/>
                <a:gd name="T13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16">
                  <a:moveTo>
                    <a:pt x="60" y="8"/>
                  </a:moveTo>
                  <a:cubicBezTo>
                    <a:pt x="42" y="8"/>
                    <a:pt x="20" y="7"/>
                    <a:pt x="0" y="0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8" y="114"/>
                    <a:pt x="61" y="116"/>
                    <a:pt x="64" y="116"/>
                  </a:cubicBezTo>
                  <a:cubicBezTo>
                    <a:pt x="67" y="116"/>
                    <a:pt x="69" y="114"/>
                    <a:pt x="71" y="11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3" y="7"/>
                    <a:pt x="72" y="8"/>
                    <a:pt x="6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8" name="Group 607"/>
          <p:cNvGrpSpPr/>
          <p:nvPr userDrawn="1"/>
        </p:nvGrpSpPr>
        <p:grpSpPr>
          <a:xfrm>
            <a:off x="5581882" y="6092181"/>
            <a:ext cx="385948" cy="361521"/>
            <a:chOff x="6046788" y="5743575"/>
            <a:chExt cx="752475" cy="704850"/>
          </a:xfrm>
          <a:solidFill>
            <a:schemeClr val="accent5"/>
          </a:solidFill>
        </p:grpSpPr>
        <p:sp>
          <p:nvSpPr>
            <p:cNvPr id="609" name="Oval 35"/>
            <p:cNvSpPr>
              <a:spLocks noChangeArrowheads="1"/>
            </p:cNvSpPr>
            <p:nvPr/>
          </p:nvSpPr>
          <p:spPr bwMode="auto">
            <a:xfrm>
              <a:off x="6327775" y="6018213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0" name="Oval 36"/>
            <p:cNvSpPr>
              <a:spLocks noChangeArrowheads="1"/>
            </p:cNvSpPr>
            <p:nvPr/>
          </p:nvSpPr>
          <p:spPr bwMode="auto">
            <a:xfrm>
              <a:off x="6407150" y="5867400"/>
              <a:ext cx="61913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1" name="Oval 37"/>
            <p:cNvSpPr>
              <a:spLocks noChangeArrowheads="1"/>
            </p:cNvSpPr>
            <p:nvPr/>
          </p:nvSpPr>
          <p:spPr bwMode="auto">
            <a:xfrm>
              <a:off x="6161088" y="6056313"/>
              <a:ext cx="52388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2" name="Oval 38"/>
            <p:cNvSpPr>
              <a:spLocks noChangeArrowheads="1"/>
            </p:cNvSpPr>
            <p:nvPr/>
          </p:nvSpPr>
          <p:spPr bwMode="auto">
            <a:xfrm>
              <a:off x="6276975" y="5915025"/>
              <a:ext cx="50800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3" name="Oval 39"/>
            <p:cNvSpPr>
              <a:spLocks noChangeArrowheads="1"/>
            </p:cNvSpPr>
            <p:nvPr/>
          </p:nvSpPr>
          <p:spPr bwMode="auto">
            <a:xfrm>
              <a:off x="6496050" y="5976938"/>
              <a:ext cx="50800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4" name="Oval 40"/>
            <p:cNvSpPr>
              <a:spLocks noChangeArrowheads="1"/>
            </p:cNvSpPr>
            <p:nvPr/>
          </p:nvSpPr>
          <p:spPr bwMode="auto">
            <a:xfrm>
              <a:off x="6616700" y="60436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5" name="Freeform 41"/>
            <p:cNvSpPr>
              <a:spLocks noEditPoints="1"/>
            </p:cNvSpPr>
            <p:nvPr/>
          </p:nvSpPr>
          <p:spPr bwMode="auto">
            <a:xfrm>
              <a:off x="6046788" y="5743575"/>
              <a:ext cx="752475" cy="704850"/>
            </a:xfrm>
            <a:custGeom>
              <a:avLst/>
              <a:gdLst>
                <a:gd name="T0" fmla="*/ 233 w 271"/>
                <a:gd name="T1" fmla="*/ 68 h 254"/>
                <a:gd name="T2" fmla="*/ 181 w 271"/>
                <a:gd name="T3" fmla="*/ 34 h 254"/>
                <a:gd name="T4" fmla="*/ 180 w 271"/>
                <a:gd name="T5" fmla="*/ 34 h 254"/>
                <a:gd name="T6" fmla="*/ 156 w 271"/>
                <a:gd name="T7" fmla="*/ 15 h 254"/>
                <a:gd name="T8" fmla="*/ 141 w 271"/>
                <a:gd name="T9" fmla="*/ 0 h 254"/>
                <a:gd name="T10" fmla="*/ 93 w 271"/>
                <a:gd name="T11" fmla="*/ 35 h 254"/>
                <a:gd name="T12" fmla="*/ 39 w 271"/>
                <a:gd name="T13" fmla="*/ 68 h 254"/>
                <a:gd name="T14" fmla="*/ 0 w 271"/>
                <a:gd name="T15" fmla="*/ 118 h 254"/>
                <a:gd name="T16" fmla="*/ 22 w 271"/>
                <a:gd name="T17" fmla="*/ 163 h 254"/>
                <a:gd name="T18" fmla="*/ 44 w 271"/>
                <a:gd name="T19" fmla="*/ 239 h 254"/>
                <a:gd name="T20" fmla="*/ 61 w 271"/>
                <a:gd name="T21" fmla="*/ 254 h 254"/>
                <a:gd name="T22" fmla="*/ 209 w 271"/>
                <a:gd name="T23" fmla="*/ 254 h 254"/>
                <a:gd name="T24" fmla="*/ 226 w 271"/>
                <a:gd name="T25" fmla="*/ 239 h 254"/>
                <a:gd name="T26" fmla="*/ 248 w 271"/>
                <a:gd name="T27" fmla="*/ 163 h 254"/>
                <a:gd name="T28" fmla="*/ 271 w 271"/>
                <a:gd name="T29" fmla="*/ 118 h 254"/>
                <a:gd name="T30" fmla="*/ 233 w 271"/>
                <a:gd name="T31" fmla="*/ 68 h 254"/>
                <a:gd name="T32" fmla="*/ 225 w 271"/>
                <a:gd name="T33" fmla="*/ 153 h 254"/>
                <a:gd name="T34" fmla="*/ 219 w 271"/>
                <a:gd name="T35" fmla="*/ 151 h 254"/>
                <a:gd name="T36" fmla="*/ 195 w 271"/>
                <a:gd name="T37" fmla="*/ 144 h 254"/>
                <a:gd name="T38" fmla="*/ 171 w 271"/>
                <a:gd name="T39" fmla="*/ 151 h 254"/>
                <a:gd name="T40" fmla="*/ 165 w 271"/>
                <a:gd name="T41" fmla="*/ 153 h 254"/>
                <a:gd name="T42" fmla="*/ 159 w 271"/>
                <a:gd name="T43" fmla="*/ 151 h 254"/>
                <a:gd name="T44" fmla="*/ 135 w 271"/>
                <a:gd name="T45" fmla="*/ 144 h 254"/>
                <a:gd name="T46" fmla="*/ 111 w 271"/>
                <a:gd name="T47" fmla="*/ 151 h 254"/>
                <a:gd name="T48" fmla="*/ 105 w 271"/>
                <a:gd name="T49" fmla="*/ 153 h 254"/>
                <a:gd name="T50" fmla="*/ 98 w 271"/>
                <a:gd name="T51" fmla="*/ 151 h 254"/>
                <a:gd name="T52" fmla="*/ 75 w 271"/>
                <a:gd name="T53" fmla="*/ 144 h 254"/>
                <a:gd name="T54" fmla="*/ 54 w 271"/>
                <a:gd name="T55" fmla="*/ 149 h 254"/>
                <a:gd name="T56" fmla="*/ 52 w 271"/>
                <a:gd name="T57" fmla="*/ 151 h 254"/>
                <a:gd name="T58" fmla="*/ 41 w 271"/>
                <a:gd name="T59" fmla="*/ 153 h 254"/>
                <a:gd name="T60" fmla="*/ 41 w 271"/>
                <a:gd name="T61" fmla="*/ 153 h 254"/>
                <a:gd name="T62" fmla="*/ 15 w 271"/>
                <a:gd name="T63" fmla="*/ 118 h 254"/>
                <a:gd name="T64" fmla="*/ 46 w 271"/>
                <a:gd name="T65" fmla="*/ 82 h 254"/>
                <a:gd name="T66" fmla="*/ 52 w 271"/>
                <a:gd name="T67" fmla="*/ 77 h 254"/>
                <a:gd name="T68" fmla="*/ 95 w 271"/>
                <a:gd name="T69" fmla="*/ 50 h 254"/>
                <a:gd name="T70" fmla="*/ 104 w 271"/>
                <a:gd name="T71" fmla="*/ 46 h 254"/>
                <a:gd name="T72" fmla="*/ 140 w 271"/>
                <a:gd name="T73" fmla="*/ 15 h 254"/>
                <a:gd name="T74" fmla="*/ 140 w 271"/>
                <a:gd name="T75" fmla="*/ 16 h 254"/>
                <a:gd name="T76" fmla="*/ 179 w 271"/>
                <a:gd name="T77" fmla="*/ 49 h 254"/>
                <a:gd name="T78" fmla="*/ 221 w 271"/>
                <a:gd name="T79" fmla="*/ 78 h 254"/>
                <a:gd name="T80" fmla="*/ 226 w 271"/>
                <a:gd name="T81" fmla="*/ 82 h 254"/>
                <a:gd name="T82" fmla="*/ 255 w 271"/>
                <a:gd name="T83" fmla="*/ 118 h 254"/>
                <a:gd name="T84" fmla="*/ 225 w 271"/>
                <a:gd name="T85" fmla="*/ 15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1" h="254">
                  <a:moveTo>
                    <a:pt x="233" y="68"/>
                  </a:moveTo>
                  <a:cubicBezTo>
                    <a:pt x="224" y="51"/>
                    <a:pt x="202" y="36"/>
                    <a:pt x="181" y="34"/>
                  </a:cubicBezTo>
                  <a:cubicBezTo>
                    <a:pt x="180" y="34"/>
                    <a:pt x="180" y="34"/>
                    <a:pt x="180" y="34"/>
                  </a:cubicBezTo>
                  <a:cubicBezTo>
                    <a:pt x="164" y="33"/>
                    <a:pt x="156" y="26"/>
                    <a:pt x="156" y="15"/>
                  </a:cubicBezTo>
                  <a:cubicBezTo>
                    <a:pt x="155" y="6"/>
                    <a:pt x="150" y="0"/>
                    <a:pt x="141" y="0"/>
                  </a:cubicBezTo>
                  <a:cubicBezTo>
                    <a:pt x="126" y="0"/>
                    <a:pt x="104" y="18"/>
                    <a:pt x="93" y="35"/>
                  </a:cubicBezTo>
                  <a:cubicBezTo>
                    <a:pt x="69" y="32"/>
                    <a:pt x="47" y="46"/>
                    <a:pt x="39" y="68"/>
                  </a:cubicBezTo>
                  <a:cubicBezTo>
                    <a:pt x="16" y="74"/>
                    <a:pt x="0" y="94"/>
                    <a:pt x="0" y="118"/>
                  </a:cubicBezTo>
                  <a:cubicBezTo>
                    <a:pt x="0" y="142"/>
                    <a:pt x="9" y="157"/>
                    <a:pt x="22" y="163"/>
                  </a:cubicBezTo>
                  <a:cubicBezTo>
                    <a:pt x="44" y="239"/>
                    <a:pt x="44" y="239"/>
                    <a:pt x="44" y="239"/>
                  </a:cubicBezTo>
                  <a:cubicBezTo>
                    <a:pt x="47" y="254"/>
                    <a:pt x="60" y="254"/>
                    <a:pt x="61" y="254"/>
                  </a:cubicBezTo>
                  <a:cubicBezTo>
                    <a:pt x="209" y="254"/>
                    <a:pt x="209" y="254"/>
                    <a:pt x="209" y="254"/>
                  </a:cubicBezTo>
                  <a:cubicBezTo>
                    <a:pt x="210" y="254"/>
                    <a:pt x="223" y="254"/>
                    <a:pt x="226" y="239"/>
                  </a:cubicBezTo>
                  <a:cubicBezTo>
                    <a:pt x="248" y="163"/>
                    <a:pt x="248" y="163"/>
                    <a:pt x="248" y="163"/>
                  </a:cubicBezTo>
                  <a:cubicBezTo>
                    <a:pt x="262" y="156"/>
                    <a:pt x="271" y="140"/>
                    <a:pt x="271" y="118"/>
                  </a:cubicBezTo>
                  <a:cubicBezTo>
                    <a:pt x="271" y="95"/>
                    <a:pt x="255" y="75"/>
                    <a:pt x="233" y="68"/>
                  </a:cubicBezTo>
                  <a:close/>
                  <a:moveTo>
                    <a:pt x="225" y="153"/>
                  </a:moveTo>
                  <a:cubicBezTo>
                    <a:pt x="222" y="153"/>
                    <a:pt x="221" y="153"/>
                    <a:pt x="219" y="151"/>
                  </a:cubicBezTo>
                  <a:cubicBezTo>
                    <a:pt x="214" y="148"/>
                    <a:pt x="207" y="144"/>
                    <a:pt x="195" y="144"/>
                  </a:cubicBezTo>
                  <a:cubicBezTo>
                    <a:pt x="183" y="144"/>
                    <a:pt x="175" y="148"/>
                    <a:pt x="171" y="151"/>
                  </a:cubicBezTo>
                  <a:cubicBezTo>
                    <a:pt x="168" y="153"/>
                    <a:pt x="168" y="153"/>
                    <a:pt x="165" y="153"/>
                  </a:cubicBezTo>
                  <a:cubicBezTo>
                    <a:pt x="162" y="153"/>
                    <a:pt x="161" y="153"/>
                    <a:pt x="159" y="151"/>
                  </a:cubicBezTo>
                  <a:cubicBezTo>
                    <a:pt x="154" y="148"/>
                    <a:pt x="147" y="144"/>
                    <a:pt x="135" y="144"/>
                  </a:cubicBezTo>
                  <a:cubicBezTo>
                    <a:pt x="123" y="144"/>
                    <a:pt x="115" y="148"/>
                    <a:pt x="111" y="151"/>
                  </a:cubicBezTo>
                  <a:cubicBezTo>
                    <a:pt x="108" y="153"/>
                    <a:pt x="108" y="153"/>
                    <a:pt x="105" y="153"/>
                  </a:cubicBezTo>
                  <a:cubicBezTo>
                    <a:pt x="102" y="153"/>
                    <a:pt x="101" y="153"/>
                    <a:pt x="98" y="151"/>
                  </a:cubicBezTo>
                  <a:cubicBezTo>
                    <a:pt x="94" y="148"/>
                    <a:pt x="87" y="144"/>
                    <a:pt x="75" y="144"/>
                  </a:cubicBezTo>
                  <a:cubicBezTo>
                    <a:pt x="65" y="144"/>
                    <a:pt x="58" y="147"/>
                    <a:pt x="54" y="149"/>
                  </a:cubicBezTo>
                  <a:cubicBezTo>
                    <a:pt x="53" y="150"/>
                    <a:pt x="53" y="150"/>
                    <a:pt x="52" y="151"/>
                  </a:cubicBezTo>
                  <a:cubicBezTo>
                    <a:pt x="48" y="152"/>
                    <a:pt x="45" y="153"/>
                    <a:pt x="41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35" y="153"/>
                    <a:pt x="15" y="150"/>
                    <a:pt x="15" y="118"/>
                  </a:cubicBezTo>
                  <a:cubicBezTo>
                    <a:pt x="15" y="100"/>
                    <a:pt x="28" y="85"/>
                    <a:pt x="46" y="82"/>
                  </a:cubicBezTo>
                  <a:cubicBezTo>
                    <a:pt x="49" y="82"/>
                    <a:pt x="51" y="79"/>
                    <a:pt x="52" y="77"/>
                  </a:cubicBezTo>
                  <a:cubicBezTo>
                    <a:pt x="57" y="58"/>
                    <a:pt x="76" y="46"/>
                    <a:pt x="95" y="50"/>
                  </a:cubicBezTo>
                  <a:cubicBezTo>
                    <a:pt x="99" y="51"/>
                    <a:pt x="102" y="50"/>
                    <a:pt x="104" y="46"/>
                  </a:cubicBezTo>
                  <a:cubicBezTo>
                    <a:pt x="112" y="31"/>
                    <a:pt x="132" y="17"/>
                    <a:pt x="140" y="15"/>
                  </a:cubicBezTo>
                  <a:cubicBezTo>
                    <a:pt x="140" y="15"/>
                    <a:pt x="140" y="16"/>
                    <a:pt x="140" y="16"/>
                  </a:cubicBezTo>
                  <a:cubicBezTo>
                    <a:pt x="141" y="35"/>
                    <a:pt x="155" y="47"/>
                    <a:pt x="179" y="49"/>
                  </a:cubicBezTo>
                  <a:cubicBezTo>
                    <a:pt x="197" y="51"/>
                    <a:pt x="215" y="64"/>
                    <a:pt x="221" y="78"/>
                  </a:cubicBezTo>
                  <a:cubicBezTo>
                    <a:pt x="222" y="80"/>
                    <a:pt x="224" y="82"/>
                    <a:pt x="226" y="82"/>
                  </a:cubicBezTo>
                  <a:cubicBezTo>
                    <a:pt x="243" y="86"/>
                    <a:pt x="255" y="101"/>
                    <a:pt x="255" y="118"/>
                  </a:cubicBezTo>
                  <a:cubicBezTo>
                    <a:pt x="255" y="153"/>
                    <a:pt x="232" y="153"/>
                    <a:pt x="225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616" name="Freeform 42"/>
          <p:cNvSpPr>
            <a:spLocks/>
          </p:cNvSpPr>
          <p:nvPr userDrawn="1"/>
        </p:nvSpPr>
        <p:spPr bwMode="auto">
          <a:xfrm>
            <a:off x="5531711" y="5367071"/>
            <a:ext cx="486291" cy="435103"/>
          </a:xfrm>
          <a:custGeom>
            <a:avLst/>
            <a:gdLst>
              <a:gd name="T0" fmla="*/ 269 w 315"/>
              <a:gd name="T1" fmla="*/ 246 h 282"/>
              <a:gd name="T2" fmla="*/ 269 w 315"/>
              <a:gd name="T3" fmla="*/ 246 h 282"/>
              <a:gd name="T4" fmla="*/ 269 w 315"/>
              <a:gd name="T5" fmla="*/ 274 h 282"/>
              <a:gd name="T6" fmla="*/ 241 w 315"/>
              <a:gd name="T7" fmla="*/ 274 h 282"/>
              <a:gd name="T8" fmla="*/ 241 w 315"/>
              <a:gd name="T9" fmla="*/ 274 h 282"/>
              <a:gd name="T10" fmla="*/ 156 w 315"/>
              <a:gd name="T11" fmla="*/ 181 h 282"/>
              <a:gd name="T12" fmla="*/ 69 w 315"/>
              <a:gd name="T13" fmla="*/ 274 h 282"/>
              <a:gd name="T14" fmla="*/ 69 w 315"/>
              <a:gd name="T15" fmla="*/ 274 h 282"/>
              <a:gd name="T16" fmla="*/ 41 w 315"/>
              <a:gd name="T17" fmla="*/ 274 h 282"/>
              <a:gd name="T18" fmla="*/ 41 w 315"/>
              <a:gd name="T19" fmla="*/ 247 h 282"/>
              <a:gd name="T20" fmla="*/ 135 w 315"/>
              <a:gd name="T21" fmla="*/ 160 h 282"/>
              <a:gd name="T22" fmla="*/ 110 w 315"/>
              <a:gd name="T23" fmla="*/ 132 h 282"/>
              <a:gd name="T24" fmla="*/ 38 w 315"/>
              <a:gd name="T25" fmla="*/ 110 h 282"/>
              <a:gd name="T26" fmla="*/ 19 w 315"/>
              <a:gd name="T27" fmla="*/ 24 h 282"/>
              <a:gd name="T28" fmla="*/ 105 w 315"/>
              <a:gd name="T29" fmla="*/ 43 h 282"/>
              <a:gd name="T30" fmla="*/ 127 w 315"/>
              <a:gd name="T31" fmla="*/ 115 h 282"/>
              <a:gd name="T32" fmla="*/ 156 w 315"/>
              <a:gd name="T33" fmla="*/ 141 h 282"/>
              <a:gd name="T34" fmla="*/ 184 w 315"/>
              <a:gd name="T35" fmla="*/ 117 h 282"/>
              <a:gd name="T36" fmla="*/ 190 w 315"/>
              <a:gd name="T37" fmla="*/ 69 h 282"/>
              <a:gd name="T38" fmla="*/ 269 w 315"/>
              <a:gd name="T39" fmla="*/ 7 h 282"/>
              <a:gd name="T40" fmla="*/ 221 w 315"/>
              <a:gd name="T41" fmla="*/ 65 h 282"/>
              <a:gd name="T42" fmla="*/ 219 w 315"/>
              <a:gd name="T43" fmla="*/ 77 h 282"/>
              <a:gd name="T44" fmla="*/ 231 w 315"/>
              <a:gd name="T45" fmla="*/ 75 h 282"/>
              <a:gd name="T46" fmla="*/ 289 w 315"/>
              <a:gd name="T47" fmla="*/ 27 h 282"/>
              <a:gd name="T48" fmla="*/ 241 w 315"/>
              <a:gd name="T49" fmla="*/ 85 h 282"/>
              <a:gd name="T50" fmla="*/ 239 w 315"/>
              <a:gd name="T51" fmla="*/ 97 h 282"/>
              <a:gd name="T52" fmla="*/ 251 w 315"/>
              <a:gd name="T53" fmla="*/ 95 h 282"/>
              <a:gd name="T54" fmla="*/ 308 w 315"/>
              <a:gd name="T55" fmla="*/ 47 h 282"/>
              <a:gd name="T56" fmla="*/ 246 w 315"/>
              <a:gd name="T57" fmla="*/ 125 h 282"/>
              <a:gd name="T58" fmla="*/ 199 w 315"/>
              <a:gd name="T59" fmla="*/ 132 h 282"/>
              <a:gd name="T60" fmla="*/ 175 w 315"/>
              <a:gd name="T61" fmla="*/ 159 h 282"/>
              <a:gd name="T62" fmla="*/ 269 w 315"/>
              <a:gd name="T63" fmla="*/ 24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5" h="282">
                <a:moveTo>
                  <a:pt x="269" y="246"/>
                </a:moveTo>
                <a:cubicBezTo>
                  <a:pt x="269" y="246"/>
                  <a:pt x="269" y="246"/>
                  <a:pt x="269" y="246"/>
                </a:cubicBezTo>
                <a:cubicBezTo>
                  <a:pt x="277" y="254"/>
                  <a:pt x="277" y="266"/>
                  <a:pt x="269" y="274"/>
                </a:cubicBezTo>
                <a:cubicBezTo>
                  <a:pt x="261" y="282"/>
                  <a:pt x="249" y="282"/>
                  <a:pt x="241" y="274"/>
                </a:cubicBezTo>
                <a:cubicBezTo>
                  <a:pt x="241" y="274"/>
                  <a:pt x="241" y="274"/>
                  <a:pt x="241" y="274"/>
                </a:cubicBezTo>
                <a:cubicBezTo>
                  <a:pt x="222" y="255"/>
                  <a:pt x="186" y="214"/>
                  <a:pt x="156" y="181"/>
                </a:cubicBezTo>
                <a:cubicBezTo>
                  <a:pt x="126" y="215"/>
                  <a:pt x="89" y="255"/>
                  <a:pt x="69" y="274"/>
                </a:cubicBezTo>
                <a:cubicBezTo>
                  <a:pt x="69" y="274"/>
                  <a:pt x="69" y="274"/>
                  <a:pt x="69" y="274"/>
                </a:cubicBezTo>
                <a:cubicBezTo>
                  <a:pt x="62" y="282"/>
                  <a:pt x="49" y="282"/>
                  <a:pt x="41" y="274"/>
                </a:cubicBezTo>
                <a:cubicBezTo>
                  <a:pt x="34" y="267"/>
                  <a:pt x="34" y="254"/>
                  <a:pt x="41" y="247"/>
                </a:cubicBezTo>
                <a:cubicBezTo>
                  <a:pt x="61" y="227"/>
                  <a:pt x="101" y="190"/>
                  <a:pt x="135" y="160"/>
                </a:cubicBezTo>
                <a:cubicBezTo>
                  <a:pt x="123" y="146"/>
                  <a:pt x="113" y="136"/>
                  <a:pt x="110" y="132"/>
                </a:cubicBezTo>
                <a:cubicBezTo>
                  <a:pt x="91" y="142"/>
                  <a:pt x="63" y="135"/>
                  <a:pt x="38" y="110"/>
                </a:cubicBezTo>
                <a:cubicBezTo>
                  <a:pt x="9" y="81"/>
                  <a:pt x="0" y="42"/>
                  <a:pt x="19" y="24"/>
                </a:cubicBezTo>
                <a:cubicBezTo>
                  <a:pt x="37" y="5"/>
                  <a:pt x="76" y="14"/>
                  <a:pt x="105" y="43"/>
                </a:cubicBezTo>
                <a:cubicBezTo>
                  <a:pt x="130" y="68"/>
                  <a:pt x="137" y="96"/>
                  <a:pt x="127" y="115"/>
                </a:cubicBezTo>
                <a:cubicBezTo>
                  <a:pt x="131" y="119"/>
                  <a:pt x="142" y="128"/>
                  <a:pt x="156" y="141"/>
                </a:cubicBezTo>
                <a:cubicBezTo>
                  <a:pt x="168" y="130"/>
                  <a:pt x="178" y="122"/>
                  <a:pt x="184" y="117"/>
                </a:cubicBezTo>
                <a:cubicBezTo>
                  <a:pt x="175" y="101"/>
                  <a:pt x="178" y="82"/>
                  <a:pt x="190" y="69"/>
                </a:cubicBezTo>
                <a:cubicBezTo>
                  <a:pt x="190" y="69"/>
                  <a:pt x="261" y="0"/>
                  <a:pt x="269" y="7"/>
                </a:cubicBezTo>
                <a:cubicBezTo>
                  <a:pt x="277" y="15"/>
                  <a:pt x="221" y="65"/>
                  <a:pt x="221" y="65"/>
                </a:cubicBezTo>
                <a:cubicBezTo>
                  <a:pt x="217" y="69"/>
                  <a:pt x="216" y="74"/>
                  <a:pt x="219" y="77"/>
                </a:cubicBezTo>
                <a:cubicBezTo>
                  <a:pt x="222" y="80"/>
                  <a:pt x="227" y="79"/>
                  <a:pt x="231" y="75"/>
                </a:cubicBezTo>
                <a:cubicBezTo>
                  <a:pt x="231" y="75"/>
                  <a:pt x="281" y="20"/>
                  <a:pt x="289" y="27"/>
                </a:cubicBezTo>
                <a:cubicBezTo>
                  <a:pt x="296" y="35"/>
                  <a:pt x="241" y="85"/>
                  <a:pt x="241" y="85"/>
                </a:cubicBezTo>
                <a:cubicBezTo>
                  <a:pt x="237" y="89"/>
                  <a:pt x="236" y="94"/>
                  <a:pt x="239" y="97"/>
                </a:cubicBezTo>
                <a:cubicBezTo>
                  <a:pt x="241" y="99"/>
                  <a:pt x="247" y="98"/>
                  <a:pt x="251" y="95"/>
                </a:cubicBezTo>
                <a:cubicBezTo>
                  <a:pt x="251" y="95"/>
                  <a:pt x="302" y="40"/>
                  <a:pt x="308" y="47"/>
                </a:cubicBezTo>
                <a:cubicBezTo>
                  <a:pt x="315" y="53"/>
                  <a:pt x="246" y="125"/>
                  <a:pt x="246" y="125"/>
                </a:cubicBezTo>
                <a:cubicBezTo>
                  <a:pt x="234" y="138"/>
                  <a:pt x="214" y="140"/>
                  <a:pt x="199" y="132"/>
                </a:cubicBezTo>
                <a:cubicBezTo>
                  <a:pt x="194" y="138"/>
                  <a:pt x="186" y="147"/>
                  <a:pt x="175" y="159"/>
                </a:cubicBezTo>
                <a:cubicBezTo>
                  <a:pt x="209" y="189"/>
                  <a:pt x="249" y="226"/>
                  <a:pt x="269" y="2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617" name="Group 616"/>
          <p:cNvGrpSpPr/>
          <p:nvPr userDrawn="1"/>
        </p:nvGrpSpPr>
        <p:grpSpPr>
          <a:xfrm>
            <a:off x="5617855" y="7260509"/>
            <a:ext cx="314003" cy="463833"/>
            <a:chOff x="6165850" y="4127500"/>
            <a:chExt cx="625475" cy="923925"/>
          </a:xfrm>
          <a:solidFill>
            <a:schemeClr val="accent5"/>
          </a:solidFill>
        </p:grpSpPr>
        <p:sp>
          <p:nvSpPr>
            <p:cNvPr id="618" name="Freeform 43"/>
            <p:cNvSpPr>
              <a:spLocks noEditPoints="1"/>
            </p:cNvSpPr>
            <p:nvPr/>
          </p:nvSpPr>
          <p:spPr bwMode="auto">
            <a:xfrm>
              <a:off x="6165850" y="4127500"/>
              <a:ext cx="625475" cy="923925"/>
            </a:xfrm>
            <a:custGeom>
              <a:avLst/>
              <a:gdLst>
                <a:gd name="T0" fmla="*/ 207 w 225"/>
                <a:gd name="T1" fmla="*/ 99 h 333"/>
                <a:gd name="T2" fmla="*/ 179 w 225"/>
                <a:gd name="T3" fmla="*/ 88 h 333"/>
                <a:gd name="T4" fmla="*/ 156 w 225"/>
                <a:gd name="T5" fmla="*/ 94 h 333"/>
                <a:gd name="T6" fmla="*/ 157 w 225"/>
                <a:gd name="T7" fmla="*/ 88 h 333"/>
                <a:gd name="T8" fmla="*/ 162 w 225"/>
                <a:gd name="T9" fmla="*/ 63 h 333"/>
                <a:gd name="T10" fmla="*/ 168 w 225"/>
                <a:gd name="T11" fmla="*/ 63 h 333"/>
                <a:gd name="T12" fmla="*/ 176 w 225"/>
                <a:gd name="T13" fmla="*/ 55 h 333"/>
                <a:gd name="T14" fmla="*/ 168 w 225"/>
                <a:gd name="T15" fmla="*/ 47 h 333"/>
                <a:gd name="T16" fmla="*/ 166 w 225"/>
                <a:gd name="T17" fmla="*/ 47 h 333"/>
                <a:gd name="T18" fmla="*/ 126 w 225"/>
                <a:gd name="T19" fmla="*/ 17 h 333"/>
                <a:gd name="T20" fmla="*/ 108 w 225"/>
                <a:gd name="T21" fmla="*/ 1 h 333"/>
                <a:gd name="T22" fmla="*/ 85 w 225"/>
                <a:gd name="T23" fmla="*/ 16 h 333"/>
                <a:gd name="T24" fmla="*/ 62 w 225"/>
                <a:gd name="T25" fmla="*/ 9 h 333"/>
                <a:gd name="T26" fmla="*/ 42 w 225"/>
                <a:gd name="T27" fmla="*/ 23 h 333"/>
                <a:gd name="T28" fmla="*/ 11 w 225"/>
                <a:gd name="T29" fmla="*/ 47 h 333"/>
                <a:gd name="T30" fmla="*/ 8 w 225"/>
                <a:gd name="T31" fmla="*/ 47 h 333"/>
                <a:gd name="T32" fmla="*/ 0 w 225"/>
                <a:gd name="T33" fmla="*/ 55 h 333"/>
                <a:gd name="T34" fmla="*/ 8 w 225"/>
                <a:gd name="T35" fmla="*/ 63 h 333"/>
                <a:gd name="T36" fmla="*/ 14 w 225"/>
                <a:gd name="T37" fmla="*/ 63 h 333"/>
                <a:gd name="T38" fmla="*/ 19 w 225"/>
                <a:gd name="T39" fmla="*/ 88 h 333"/>
                <a:gd name="T40" fmla="*/ 21 w 225"/>
                <a:gd name="T41" fmla="*/ 207 h 333"/>
                <a:gd name="T42" fmla="*/ 65 w 225"/>
                <a:gd name="T43" fmla="*/ 246 h 333"/>
                <a:gd name="T44" fmla="*/ 57 w 225"/>
                <a:gd name="T45" fmla="*/ 266 h 333"/>
                <a:gd name="T46" fmla="*/ 65 w 225"/>
                <a:gd name="T47" fmla="*/ 279 h 333"/>
                <a:gd name="T48" fmla="*/ 69 w 225"/>
                <a:gd name="T49" fmla="*/ 291 h 333"/>
                <a:gd name="T50" fmla="*/ 68 w 225"/>
                <a:gd name="T51" fmla="*/ 296 h 333"/>
                <a:gd name="T52" fmla="*/ 19 w 225"/>
                <a:gd name="T53" fmla="*/ 325 h 333"/>
                <a:gd name="T54" fmla="*/ 15 w 225"/>
                <a:gd name="T55" fmla="*/ 329 h 333"/>
                <a:gd name="T56" fmla="*/ 19 w 225"/>
                <a:gd name="T57" fmla="*/ 333 h 333"/>
                <a:gd name="T58" fmla="*/ 88 w 225"/>
                <a:gd name="T59" fmla="*/ 333 h 333"/>
                <a:gd name="T60" fmla="*/ 157 w 225"/>
                <a:gd name="T61" fmla="*/ 333 h 333"/>
                <a:gd name="T62" fmla="*/ 161 w 225"/>
                <a:gd name="T63" fmla="*/ 329 h 333"/>
                <a:gd name="T64" fmla="*/ 157 w 225"/>
                <a:gd name="T65" fmla="*/ 325 h 333"/>
                <a:gd name="T66" fmla="*/ 108 w 225"/>
                <a:gd name="T67" fmla="*/ 296 h 333"/>
                <a:gd name="T68" fmla="*/ 107 w 225"/>
                <a:gd name="T69" fmla="*/ 291 h 333"/>
                <a:gd name="T70" fmla="*/ 111 w 225"/>
                <a:gd name="T71" fmla="*/ 279 h 333"/>
                <a:gd name="T72" fmla="*/ 119 w 225"/>
                <a:gd name="T73" fmla="*/ 266 h 333"/>
                <a:gd name="T74" fmla="*/ 111 w 225"/>
                <a:gd name="T75" fmla="*/ 246 h 333"/>
                <a:gd name="T76" fmla="*/ 155 w 225"/>
                <a:gd name="T77" fmla="*/ 207 h 333"/>
                <a:gd name="T78" fmla="*/ 155 w 225"/>
                <a:gd name="T79" fmla="*/ 201 h 333"/>
                <a:gd name="T80" fmla="*/ 217 w 225"/>
                <a:gd name="T81" fmla="*/ 154 h 333"/>
                <a:gd name="T82" fmla="*/ 207 w 225"/>
                <a:gd name="T83" fmla="*/ 99 h 333"/>
                <a:gd name="T84" fmla="*/ 143 w 225"/>
                <a:gd name="T85" fmla="*/ 87 h 333"/>
                <a:gd name="T86" fmla="*/ 141 w 225"/>
                <a:gd name="T87" fmla="*/ 155 h 333"/>
                <a:gd name="T88" fmla="*/ 140 w 225"/>
                <a:gd name="T89" fmla="*/ 206 h 333"/>
                <a:gd name="T90" fmla="*/ 111 w 225"/>
                <a:gd name="T91" fmla="*/ 232 h 333"/>
                <a:gd name="T92" fmla="*/ 65 w 225"/>
                <a:gd name="T93" fmla="*/ 232 h 333"/>
                <a:gd name="T94" fmla="*/ 36 w 225"/>
                <a:gd name="T95" fmla="*/ 206 h 333"/>
                <a:gd name="T96" fmla="*/ 35 w 225"/>
                <a:gd name="T97" fmla="*/ 155 h 333"/>
                <a:gd name="T98" fmla="*/ 33 w 225"/>
                <a:gd name="T99" fmla="*/ 87 h 333"/>
                <a:gd name="T100" fmla="*/ 28 w 225"/>
                <a:gd name="T101" fmla="*/ 61 h 333"/>
                <a:gd name="T102" fmla="*/ 148 w 225"/>
                <a:gd name="T103" fmla="*/ 61 h 333"/>
                <a:gd name="T104" fmla="*/ 143 w 225"/>
                <a:gd name="T105" fmla="*/ 87 h 333"/>
                <a:gd name="T106" fmla="*/ 156 w 225"/>
                <a:gd name="T107" fmla="*/ 183 h 333"/>
                <a:gd name="T108" fmla="*/ 156 w 225"/>
                <a:gd name="T109" fmla="*/ 115 h 333"/>
                <a:gd name="T110" fmla="*/ 190 w 225"/>
                <a:gd name="T111" fmla="*/ 119 h 333"/>
                <a:gd name="T112" fmla="*/ 156 w 225"/>
                <a:gd name="T113" fmla="*/ 18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5" h="333">
                  <a:moveTo>
                    <a:pt x="207" y="99"/>
                  </a:moveTo>
                  <a:cubicBezTo>
                    <a:pt x="199" y="91"/>
                    <a:pt x="189" y="88"/>
                    <a:pt x="179" y="88"/>
                  </a:cubicBezTo>
                  <a:cubicBezTo>
                    <a:pt x="170" y="88"/>
                    <a:pt x="163" y="90"/>
                    <a:pt x="156" y="94"/>
                  </a:cubicBezTo>
                  <a:cubicBezTo>
                    <a:pt x="157" y="92"/>
                    <a:pt x="157" y="90"/>
                    <a:pt x="157" y="88"/>
                  </a:cubicBezTo>
                  <a:cubicBezTo>
                    <a:pt x="158" y="78"/>
                    <a:pt x="160" y="70"/>
                    <a:pt x="162" y="63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72" y="63"/>
                    <a:pt x="176" y="59"/>
                    <a:pt x="176" y="55"/>
                  </a:cubicBezTo>
                  <a:cubicBezTo>
                    <a:pt x="176" y="50"/>
                    <a:pt x="172" y="47"/>
                    <a:pt x="168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9" y="34"/>
                    <a:pt x="158" y="19"/>
                    <a:pt x="126" y="17"/>
                  </a:cubicBezTo>
                  <a:cubicBezTo>
                    <a:pt x="119" y="17"/>
                    <a:pt x="119" y="3"/>
                    <a:pt x="108" y="1"/>
                  </a:cubicBezTo>
                  <a:cubicBezTo>
                    <a:pt x="100" y="0"/>
                    <a:pt x="96" y="16"/>
                    <a:pt x="85" y="16"/>
                  </a:cubicBezTo>
                  <a:cubicBezTo>
                    <a:pt x="74" y="16"/>
                    <a:pt x="73" y="7"/>
                    <a:pt x="62" y="9"/>
                  </a:cubicBezTo>
                  <a:cubicBezTo>
                    <a:pt x="51" y="11"/>
                    <a:pt x="54" y="25"/>
                    <a:pt x="42" y="23"/>
                  </a:cubicBezTo>
                  <a:cubicBezTo>
                    <a:pt x="23" y="19"/>
                    <a:pt x="9" y="34"/>
                    <a:pt x="11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4" y="47"/>
                    <a:pt x="0" y="50"/>
                    <a:pt x="0" y="55"/>
                  </a:cubicBezTo>
                  <a:cubicBezTo>
                    <a:pt x="0" y="59"/>
                    <a:pt x="4" y="63"/>
                    <a:pt x="8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6" y="70"/>
                    <a:pt x="18" y="78"/>
                    <a:pt x="19" y="88"/>
                  </a:cubicBezTo>
                  <a:cubicBezTo>
                    <a:pt x="23" y="126"/>
                    <a:pt x="18" y="179"/>
                    <a:pt x="21" y="207"/>
                  </a:cubicBezTo>
                  <a:cubicBezTo>
                    <a:pt x="24" y="232"/>
                    <a:pt x="45" y="246"/>
                    <a:pt x="65" y="246"/>
                  </a:cubicBezTo>
                  <a:cubicBezTo>
                    <a:pt x="61" y="257"/>
                    <a:pt x="57" y="261"/>
                    <a:pt x="57" y="266"/>
                  </a:cubicBezTo>
                  <a:cubicBezTo>
                    <a:pt x="57" y="271"/>
                    <a:pt x="60" y="274"/>
                    <a:pt x="65" y="279"/>
                  </a:cubicBezTo>
                  <a:cubicBezTo>
                    <a:pt x="66" y="281"/>
                    <a:pt x="68" y="285"/>
                    <a:pt x="69" y="291"/>
                  </a:cubicBezTo>
                  <a:cubicBezTo>
                    <a:pt x="69" y="292"/>
                    <a:pt x="69" y="295"/>
                    <a:pt x="68" y="296"/>
                  </a:cubicBezTo>
                  <a:cubicBezTo>
                    <a:pt x="51" y="313"/>
                    <a:pt x="19" y="325"/>
                    <a:pt x="19" y="325"/>
                  </a:cubicBezTo>
                  <a:cubicBezTo>
                    <a:pt x="17" y="325"/>
                    <a:pt x="15" y="327"/>
                    <a:pt x="15" y="329"/>
                  </a:cubicBezTo>
                  <a:cubicBezTo>
                    <a:pt x="15" y="331"/>
                    <a:pt x="17" y="333"/>
                    <a:pt x="19" y="333"/>
                  </a:cubicBezTo>
                  <a:cubicBezTo>
                    <a:pt x="19" y="333"/>
                    <a:pt x="53" y="333"/>
                    <a:pt x="88" y="333"/>
                  </a:cubicBezTo>
                  <a:cubicBezTo>
                    <a:pt x="122" y="333"/>
                    <a:pt x="157" y="333"/>
                    <a:pt x="157" y="333"/>
                  </a:cubicBezTo>
                  <a:cubicBezTo>
                    <a:pt x="159" y="333"/>
                    <a:pt x="161" y="331"/>
                    <a:pt x="161" y="329"/>
                  </a:cubicBezTo>
                  <a:cubicBezTo>
                    <a:pt x="161" y="327"/>
                    <a:pt x="159" y="325"/>
                    <a:pt x="157" y="325"/>
                  </a:cubicBezTo>
                  <a:cubicBezTo>
                    <a:pt x="157" y="325"/>
                    <a:pt x="125" y="313"/>
                    <a:pt x="108" y="296"/>
                  </a:cubicBezTo>
                  <a:cubicBezTo>
                    <a:pt x="107" y="295"/>
                    <a:pt x="107" y="292"/>
                    <a:pt x="107" y="291"/>
                  </a:cubicBezTo>
                  <a:cubicBezTo>
                    <a:pt x="108" y="285"/>
                    <a:pt x="110" y="281"/>
                    <a:pt x="111" y="279"/>
                  </a:cubicBezTo>
                  <a:cubicBezTo>
                    <a:pt x="115" y="274"/>
                    <a:pt x="119" y="271"/>
                    <a:pt x="119" y="266"/>
                  </a:cubicBezTo>
                  <a:cubicBezTo>
                    <a:pt x="119" y="261"/>
                    <a:pt x="115" y="257"/>
                    <a:pt x="111" y="246"/>
                  </a:cubicBezTo>
                  <a:cubicBezTo>
                    <a:pt x="131" y="246"/>
                    <a:pt x="152" y="232"/>
                    <a:pt x="155" y="207"/>
                  </a:cubicBezTo>
                  <a:cubicBezTo>
                    <a:pt x="155" y="205"/>
                    <a:pt x="155" y="203"/>
                    <a:pt x="155" y="201"/>
                  </a:cubicBezTo>
                  <a:cubicBezTo>
                    <a:pt x="186" y="200"/>
                    <a:pt x="209" y="176"/>
                    <a:pt x="217" y="154"/>
                  </a:cubicBezTo>
                  <a:cubicBezTo>
                    <a:pt x="225" y="133"/>
                    <a:pt x="221" y="111"/>
                    <a:pt x="207" y="99"/>
                  </a:cubicBezTo>
                  <a:close/>
                  <a:moveTo>
                    <a:pt x="143" y="87"/>
                  </a:moveTo>
                  <a:cubicBezTo>
                    <a:pt x="141" y="108"/>
                    <a:pt x="141" y="132"/>
                    <a:pt x="141" y="155"/>
                  </a:cubicBezTo>
                  <a:cubicBezTo>
                    <a:pt x="141" y="174"/>
                    <a:pt x="142" y="193"/>
                    <a:pt x="140" y="206"/>
                  </a:cubicBezTo>
                  <a:cubicBezTo>
                    <a:pt x="139" y="222"/>
                    <a:pt x="124" y="232"/>
                    <a:pt x="111" y="232"/>
                  </a:cubicBezTo>
                  <a:cubicBezTo>
                    <a:pt x="65" y="232"/>
                    <a:pt x="65" y="232"/>
                    <a:pt x="65" y="232"/>
                  </a:cubicBezTo>
                  <a:cubicBezTo>
                    <a:pt x="52" y="232"/>
                    <a:pt x="37" y="222"/>
                    <a:pt x="36" y="206"/>
                  </a:cubicBezTo>
                  <a:cubicBezTo>
                    <a:pt x="34" y="193"/>
                    <a:pt x="34" y="174"/>
                    <a:pt x="35" y="155"/>
                  </a:cubicBezTo>
                  <a:cubicBezTo>
                    <a:pt x="35" y="132"/>
                    <a:pt x="35" y="108"/>
                    <a:pt x="33" y="87"/>
                  </a:cubicBezTo>
                  <a:cubicBezTo>
                    <a:pt x="32" y="76"/>
                    <a:pt x="30" y="68"/>
                    <a:pt x="2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6" y="68"/>
                    <a:pt x="144" y="76"/>
                    <a:pt x="143" y="87"/>
                  </a:cubicBezTo>
                  <a:close/>
                  <a:moveTo>
                    <a:pt x="156" y="183"/>
                  </a:moveTo>
                  <a:cubicBezTo>
                    <a:pt x="156" y="163"/>
                    <a:pt x="155" y="138"/>
                    <a:pt x="156" y="115"/>
                  </a:cubicBezTo>
                  <a:cubicBezTo>
                    <a:pt x="165" y="107"/>
                    <a:pt x="181" y="106"/>
                    <a:pt x="190" y="119"/>
                  </a:cubicBezTo>
                  <a:cubicBezTo>
                    <a:pt x="207" y="144"/>
                    <a:pt x="193" y="182"/>
                    <a:pt x="156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19" name="Freeform 44"/>
            <p:cNvSpPr>
              <a:spLocks/>
            </p:cNvSpPr>
            <p:nvPr/>
          </p:nvSpPr>
          <p:spPr bwMode="auto">
            <a:xfrm>
              <a:off x="6288088" y="4387850"/>
              <a:ext cx="244475" cy="355600"/>
            </a:xfrm>
            <a:custGeom>
              <a:avLst/>
              <a:gdLst>
                <a:gd name="T0" fmla="*/ 1 w 88"/>
                <a:gd name="T1" fmla="*/ 61 h 128"/>
                <a:gd name="T2" fmla="*/ 2 w 88"/>
                <a:gd name="T3" fmla="*/ 111 h 128"/>
                <a:gd name="T4" fmla="*/ 21 w 88"/>
                <a:gd name="T5" fmla="*/ 128 h 128"/>
                <a:gd name="T6" fmla="*/ 67 w 88"/>
                <a:gd name="T7" fmla="*/ 128 h 128"/>
                <a:gd name="T8" fmla="*/ 86 w 88"/>
                <a:gd name="T9" fmla="*/ 111 h 128"/>
                <a:gd name="T10" fmla="*/ 87 w 88"/>
                <a:gd name="T11" fmla="*/ 61 h 128"/>
                <a:gd name="T12" fmla="*/ 88 w 88"/>
                <a:gd name="T13" fmla="*/ 0 h 128"/>
                <a:gd name="T14" fmla="*/ 26 w 88"/>
                <a:gd name="T15" fmla="*/ 0 h 128"/>
                <a:gd name="T16" fmla="*/ 26 w 88"/>
                <a:gd name="T17" fmla="*/ 61 h 128"/>
                <a:gd name="T18" fmla="*/ 26 w 88"/>
                <a:gd name="T19" fmla="*/ 110 h 128"/>
                <a:gd name="T20" fmla="*/ 31 w 88"/>
                <a:gd name="T21" fmla="*/ 118 h 128"/>
                <a:gd name="T22" fmla="*/ 21 w 88"/>
                <a:gd name="T23" fmla="*/ 118 h 128"/>
                <a:gd name="T24" fmla="*/ 12 w 88"/>
                <a:gd name="T25" fmla="*/ 110 h 128"/>
                <a:gd name="T26" fmla="*/ 11 w 88"/>
                <a:gd name="T27" fmla="*/ 61 h 128"/>
                <a:gd name="T28" fmla="*/ 11 w 88"/>
                <a:gd name="T29" fmla="*/ 0 h 128"/>
                <a:gd name="T30" fmla="*/ 0 w 88"/>
                <a:gd name="T31" fmla="*/ 0 h 128"/>
                <a:gd name="T32" fmla="*/ 1 w 88"/>
                <a:gd name="T33" fmla="*/ 6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128">
                  <a:moveTo>
                    <a:pt x="1" y="61"/>
                  </a:moveTo>
                  <a:cubicBezTo>
                    <a:pt x="1" y="80"/>
                    <a:pt x="0" y="99"/>
                    <a:pt x="2" y="111"/>
                  </a:cubicBezTo>
                  <a:cubicBezTo>
                    <a:pt x="3" y="121"/>
                    <a:pt x="12" y="128"/>
                    <a:pt x="21" y="128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76" y="128"/>
                    <a:pt x="85" y="121"/>
                    <a:pt x="86" y="111"/>
                  </a:cubicBezTo>
                  <a:cubicBezTo>
                    <a:pt x="88" y="99"/>
                    <a:pt x="87" y="80"/>
                    <a:pt x="87" y="61"/>
                  </a:cubicBezTo>
                  <a:cubicBezTo>
                    <a:pt x="87" y="40"/>
                    <a:pt x="87" y="19"/>
                    <a:pt x="8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7"/>
                    <a:pt x="26" y="46"/>
                    <a:pt x="26" y="61"/>
                  </a:cubicBezTo>
                  <a:cubicBezTo>
                    <a:pt x="26" y="80"/>
                    <a:pt x="26" y="98"/>
                    <a:pt x="26" y="110"/>
                  </a:cubicBezTo>
                  <a:cubicBezTo>
                    <a:pt x="26" y="115"/>
                    <a:pt x="29" y="118"/>
                    <a:pt x="31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8"/>
                    <a:pt x="12" y="115"/>
                    <a:pt x="12" y="110"/>
                  </a:cubicBezTo>
                  <a:cubicBezTo>
                    <a:pt x="10" y="98"/>
                    <a:pt x="11" y="80"/>
                    <a:pt x="11" y="61"/>
                  </a:cubicBezTo>
                  <a:cubicBezTo>
                    <a:pt x="11" y="46"/>
                    <a:pt x="11" y="17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1" y="40"/>
                    <a:pt x="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90" name="Group 289"/>
          <p:cNvGrpSpPr/>
          <p:nvPr userDrawn="1"/>
        </p:nvGrpSpPr>
        <p:grpSpPr>
          <a:xfrm>
            <a:off x="6519476" y="3444411"/>
            <a:ext cx="480740" cy="424083"/>
            <a:chOff x="9783763" y="574675"/>
            <a:chExt cx="915988" cy="808038"/>
          </a:xfrm>
          <a:solidFill>
            <a:schemeClr val="tx2"/>
          </a:solidFill>
        </p:grpSpPr>
        <p:grpSp>
          <p:nvGrpSpPr>
            <p:cNvPr id="291" name="Group 290"/>
            <p:cNvGrpSpPr/>
            <p:nvPr/>
          </p:nvGrpSpPr>
          <p:grpSpPr>
            <a:xfrm>
              <a:off x="10063163" y="574675"/>
              <a:ext cx="636588" cy="525463"/>
              <a:chOff x="10063163" y="574675"/>
              <a:chExt cx="636588" cy="525463"/>
            </a:xfrm>
            <a:grpFill/>
          </p:grpSpPr>
          <p:sp>
            <p:nvSpPr>
              <p:cNvPr id="293" name="Freeform 46"/>
              <p:cNvSpPr>
                <a:spLocks/>
              </p:cNvSpPr>
              <p:nvPr/>
            </p:nvSpPr>
            <p:spPr bwMode="auto">
              <a:xfrm>
                <a:off x="10098088" y="574675"/>
                <a:ext cx="601663" cy="419100"/>
              </a:xfrm>
              <a:custGeom>
                <a:avLst/>
                <a:gdLst>
                  <a:gd name="T0" fmla="*/ 202 w 207"/>
                  <a:gd name="T1" fmla="*/ 86 h 144"/>
                  <a:gd name="T2" fmla="*/ 186 w 207"/>
                  <a:gd name="T3" fmla="*/ 70 h 144"/>
                  <a:gd name="T4" fmla="*/ 170 w 207"/>
                  <a:gd name="T5" fmla="*/ 70 h 144"/>
                  <a:gd name="T6" fmla="*/ 169 w 207"/>
                  <a:gd name="T7" fmla="*/ 70 h 144"/>
                  <a:gd name="T8" fmla="*/ 115 w 207"/>
                  <a:gd name="T9" fmla="*/ 16 h 144"/>
                  <a:gd name="T10" fmla="*/ 87 w 207"/>
                  <a:gd name="T11" fmla="*/ 4 h 144"/>
                  <a:gd name="T12" fmla="*/ 11 w 207"/>
                  <a:gd name="T13" fmla="*/ 1 h 144"/>
                  <a:gd name="T14" fmla="*/ 9 w 207"/>
                  <a:gd name="T15" fmla="*/ 11 h 144"/>
                  <a:gd name="T16" fmla="*/ 70 w 207"/>
                  <a:gd name="T17" fmla="*/ 44 h 144"/>
                  <a:gd name="T18" fmla="*/ 133 w 207"/>
                  <a:gd name="T19" fmla="*/ 106 h 144"/>
                  <a:gd name="T20" fmla="*/ 132 w 207"/>
                  <a:gd name="T21" fmla="*/ 107 h 144"/>
                  <a:gd name="T22" fmla="*/ 132 w 207"/>
                  <a:gd name="T23" fmla="*/ 123 h 144"/>
                  <a:gd name="T24" fmla="*/ 149 w 207"/>
                  <a:gd name="T25" fmla="*/ 139 h 144"/>
                  <a:gd name="T26" fmla="*/ 165 w 207"/>
                  <a:gd name="T27" fmla="*/ 139 h 144"/>
                  <a:gd name="T28" fmla="*/ 202 w 207"/>
                  <a:gd name="T29" fmla="*/ 102 h 144"/>
                  <a:gd name="T30" fmla="*/ 202 w 207"/>
                  <a:gd name="T31" fmla="*/ 8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7" h="144">
                    <a:moveTo>
                      <a:pt x="202" y="86"/>
                    </a:moveTo>
                    <a:cubicBezTo>
                      <a:pt x="186" y="70"/>
                      <a:pt x="186" y="70"/>
                      <a:pt x="186" y="70"/>
                    </a:cubicBezTo>
                    <a:cubicBezTo>
                      <a:pt x="181" y="65"/>
                      <a:pt x="174" y="65"/>
                      <a:pt x="170" y="70"/>
                    </a:cubicBezTo>
                    <a:cubicBezTo>
                      <a:pt x="169" y="70"/>
                      <a:pt x="169" y="70"/>
                      <a:pt x="169" y="70"/>
                    </a:cubicBezTo>
                    <a:cubicBezTo>
                      <a:pt x="115" y="16"/>
                      <a:pt x="115" y="16"/>
                      <a:pt x="115" y="16"/>
                    </a:cubicBezTo>
                    <a:cubicBezTo>
                      <a:pt x="105" y="6"/>
                      <a:pt x="96" y="4"/>
                      <a:pt x="87" y="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" y="0"/>
                      <a:pt x="0" y="7"/>
                      <a:pt x="9" y="11"/>
                    </a:cubicBezTo>
                    <a:cubicBezTo>
                      <a:pt x="9" y="11"/>
                      <a:pt x="58" y="32"/>
                      <a:pt x="70" y="44"/>
                    </a:cubicBezTo>
                    <a:cubicBezTo>
                      <a:pt x="79" y="52"/>
                      <a:pt x="133" y="106"/>
                      <a:pt x="133" y="106"/>
                    </a:cubicBez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28" y="111"/>
                      <a:pt x="128" y="119"/>
                      <a:pt x="132" y="123"/>
                    </a:cubicBezTo>
                    <a:cubicBezTo>
                      <a:pt x="149" y="139"/>
                      <a:pt x="149" y="139"/>
                      <a:pt x="149" y="139"/>
                    </a:cubicBezTo>
                    <a:cubicBezTo>
                      <a:pt x="153" y="144"/>
                      <a:pt x="160" y="144"/>
                      <a:pt x="165" y="139"/>
                    </a:cubicBezTo>
                    <a:cubicBezTo>
                      <a:pt x="202" y="102"/>
                      <a:pt x="202" y="102"/>
                      <a:pt x="202" y="102"/>
                    </a:cubicBezTo>
                    <a:cubicBezTo>
                      <a:pt x="207" y="98"/>
                      <a:pt x="207" y="90"/>
                      <a:pt x="202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Freeform 47"/>
              <p:cNvSpPr>
                <a:spLocks/>
              </p:cNvSpPr>
              <p:nvPr/>
            </p:nvSpPr>
            <p:spPr bwMode="auto">
              <a:xfrm>
                <a:off x="10063163" y="777875"/>
                <a:ext cx="325438" cy="322263"/>
              </a:xfrm>
              <a:custGeom>
                <a:avLst/>
                <a:gdLst>
                  <a:gd name="T0" fmla="*/ 0 w 205"/>
                  <a:gd name="T1" fmla="*/ 159 h 203"/>
                  <a:gd name="T2" fmla="*/ 46 w 205"/>
                  <a:gd name="T3" fmla="*/ 203 h 203"/>
                  <a:gd name="T4" fmla="*/ 205 w 205"/>
                  <a:gd name="T5" fmla="*/ 46 h 203"/>
                  <a:gd name="T6" fmla="*/ 159 w 205"/>
                  <a:gd name="T7" fmla="*/ 0 h 203"/>
                  <a:gd name="T8" fmla="*/ 0 w 205"/>
                  <a:gd name="T9" fmla="*/ 159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3">
                    <a:moveTo>
                      <a:pt x="0" y="159"/>
                    </a:moveTo>
                    <a:lnTo>
                      <a:pt x="46" y="203"/>
                    </a:lnTo>
                    <a:lnTo>
                      <a:pt x="205" y="46"/>
                    </a:lnTo>
                    <a:lnTo>
                      <a:pt x="159" y="0"/>
                    </a:lnTo>
                    <a:lnTo>
                      <a:pt x="0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92" name="Freeform 48"/>
            <p:cNvSpPr>
              <a:spLocks noEditPoints="1"/>
            </p:cNvSpPr>
            <p:nvPr/>
          </p:nvSpPr>
          <p:spPr bwMode="auto">
            <a:xfrm>
              <a:off x="9783763" y="979488"/>
              <a:ext cx="403225" cy="403225"/>
            </a:xfrm>
            <a:custGeom>
              <a:avLst/>
              <a:gdLst>
                <a:gd name="T0" fmla="*/ 132 w 139"/>
                <a:gd name="T1" fmla="*/ 27 h 139"/>
                <a:gd name="T2" fmla="*/ 112 w 139"/>
                <a:gd name="T3" fmla="*/ 7 h 139"/>
                <a:gd name="T4" fmla="*/ 86 w 139"/>
                <a:gd name="T5" fmla="*/ 7 h 139"/>
                <a:gd name="T6" fmla="*/ 7 w 139"/>
                <a:gd name="T7" fmla="*/ 86 h 139"/>
                <a:gd name="T8" fmla="*/ 7 w 139"/>
                <a:gd name="T9" fmla="*/ 112 h 139"/>
                <a:gd name="T10" fmla="*/ 27 w 139"/>
                <a:gd name="T11" fmla="*/ 132 h 139"/>
                <a:gd name="T12" fmla="*/ 53 w 139"/>
                <a:gd name="T13" fmla="*/ 132 h 139"/>
                <a:gd name="T14" fmla="*/ 132 w 139"/>
                <a:gd name="T15" fmla="*/ 53 h 139"/>
                <a:gd name="T16" fmla="*/ 132 w 139"/>
                <a:gd name="T17" fmla="*/ 27 h 139"/>
                <a:gd name="T18" fmla="*/ 27 w 139"/>
                <a:gd name="T19" fmla="*/ 100 h 139"/>
                <a:gd name="T20" fmla="*/ 21 w 139"/>
                <a:gd name="T21" fmla="*/ 94 h 139"/>
                <a:gd name="T22" fmla="*/ 92 w 139"/>
                <a:gd name="T23" fmla="*/ 23 h 139"/>
                <a:gd name="T24" fmla="*/ 99 w 139"/>
                <a:gd name="T25" fmla="*/ 29 h 139"/>
                <a:gd name="T26" fmla="*/ 27 w 139"/>
                <a:gd name="T27" fmla="*/ 100 h 139"/>
                <a:gd name="T28" fmla="*/ 45 w 139"/>
                <a:gd name="T29" fmla="*/ 118 h 139"/>
                <a:gd name="T30" fmla="*/ 39 w 139"/>
                <a:gd name="T31" fmla="*/ 112 h 139"/>
                <a:gd name="T32" fmla="*/ 110 w 139"/>
                <a:gd name="T33" fmla="*/ 40 h 139"/>
                <a:gd name="T34" fmla="*/ 116 w 139"/>
                <a:gd name="T35" fmla="*/ 46 h 139"/>
                <a:gd name="T36" fmla="*/ 45 w 139"/>
                <a:gd name="T37" fmla="*/ 11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39">
                  <a:moveTo>
                    <a:pt x="132" y="2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04" y="0"/>
                    <a:pt x="93" y="0"/>
                    <a:pt x="86" y="7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0" y="93"/>
                    <a:pt x="0" y="104"/>
                    <a:pt x="7" y="11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4" y="139"/>
                    <a:pt x="46" y="139"/>
                    <a:pt x="53" y="132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9" y="46"/>
                    <a:pt x="139" y="34"/>
                    <a:pt x="132" y="27"/>
                  </a:cubicBezTo>
                  <a:close/>
                  <a:moveTo>
                    <a:pt x="27" y="100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9" y="29"/>
                    <a:pt x="99" y="29"/>
                    <a:pt x="99" y="29"/>
                  </a:cubicBezTo>
                  <a:lnTo>
                    <a:pt x="27" y="100"/>
                  </a:lnTo>
                  <a:close/>
                  <a:moveTo>
                    <a:pt x="45" y="118"/>
                  </a:moveTo>
                  <a:cubicBezTo>
                    <a:pt x="39" y="112"/>
                    <a:pt x="39" y="112"/>
                    <a:pt x="39" y="112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6" y="46"/>
                    <a:pt x="116" y="46"/>
                    <a:pt x="116" y="46"/>
                  </a:cubicBezTo>
                  <a:lnTo>
                    <a:pt x="4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95" name="Group 294"/>
          <p:cNvGrpSpPr/>
          <p:nvPr userDrawn="1"/>
        </p:nvGrpSpPr>
        <p:grpSpPr>
          <a:xfrm>
            <a:off x="6486794" y="2146241"/>
            <a:ext cx="546104" cy="427151"/>
            <a:chOff x="13857288" y="623888"/>
            <a:chExt cx="962025" cy="752475"/>
          </a:xfrm>
          <a:solidFill>
            <a:schemeClr val="tx2"/>
          </a:solidFill>
        </p:grpSpPr>
        <p:sp>
          <p:nvSpPr>
            <p:cNvPr id="296" name="Freeform 51"/>
            <p:cNvSpPr>
              <a:spLocks noEditPoints="1"/>
            </p:cNvSpPr>
            <p:nvPr/>
          </p:nvSpPr>
          <p:spPr bwMode="auto">
            <a:xfrm>
              <a:off x="14136688" y="1254125"/>
              <a:ext cx="606425" cy="122238"/>
            </a:xfrm>
            <a:custGeom>
              <a:avLst/>
              <a:gdLst>
                <a:gd name="T0" fmla="*/ 188 w 209"/>
                <a:gd name="T1" fmla="*/ 0 h 42"/>
                <a:gd name="T2" fmla="*/ 21 w 209"/>
                <a:gd name="T3" fmla="*/ 0 h 42"/>
                <a:gd name="T4" fmla="*/ 0 w 209"/>
                <a:gd name="T5" fmla="*/ 21 h 42"/>
                <a:gd name="T6" fmla="*/ 21 w 209"/>
                <a:gd name="T7" fmla="*/ 42 h 42"/>
                <a:gd name="T8" fmla="*/ 188 w 209"/>
                <a:gd name="T9" fmla="*/ 42 h 42"/>
                <a:gd name="T10" fmla="*/ 209 w 209"/>
                <a:gd name="T11" fmla="*/ 21 h 42"/>
                <a:gd name="T12" fmla="*/ 188 w 209"/>
                <a:gd name="T13" fmla="*/ 0 h 42"/>
                <a:gd name="T14" fmla="*/ 162 w 209"/>
                <a:gd name="T15" fmla="*/ 22 h 42"/>
                <a:gd name="T16" fmla="*/ 159 w 209"/>
                <a:gd name="T17" fmla="*/ 25 h 42"/>
                <a:gd name="T18" fmla="*/ 50 w 209"/>
                <a:gd name="T19" fmla="*/ 25 h 42"/>
                <a:gd name="T20" fmla="*/ 47 w 209"/>
                <a:gd name="T21" fmla="*/ 22 h 42"/>
                <a:gd name="T22" fmla="*/ 47 w 209"/>
                <a:gd name="T23" fmla="*/ 20 h 42"/>
                <a:gd name="T24" fmla="*/ 50 w 209"/>
                <a:gd name="T25" fmla="*/ 16 h 42"/>
                <a:gd name="T26" fmla="*/ 159 w 209"/>
                <a:gd name="T27" fmla="*/ 16 h 42"/>
                <a:gd name="T28" fmla="*/ 162 w 209"/>
                <a:gd name="T29" fmla="*/ 20 h 42"/>
                <a:gd name="T30" fmla="*/ 162 w 209"/>
                <a:gd name="T3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42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200" y="42"/>
                    <a:pt x="209" y="32"/>
                    <a:pt x="209" y="21"/>
                  </a:cubicBezTo>
                  <a:cubicBezTo>
                    <a:pt x="209" y="9"/>
                    <a:pt x="200" y="0"/>
                    <a:pt x="188" y="0"/>
                  </a:cubicBezTo>
                  <a:close/>
                  <a:moveTo>
                    <a:pt x="162" y="22"/>
                  </a:moveTo>
                  <a:cubicBezTo>
                    <a:pt x="162" y="24"/>
                    <a:pt x="161" y="25"/>
                    <a:pt x="159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5"/>
                    <a:pt x="47" y="24"/>
                    <a:pt x="47" y="2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8"/>
                    <a:pt x="49" y="16"/>
                    <a:pt x="50" y="16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61" y="16"/>
                    <a:pt x="162" y="18"/>
                    <a:pt x="162" y="20"/>
                  </a:cubicBezTo>
                  <a:lnTo>
                    <a:pt x="1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7" name="Freeform 52"/>
            <p:cNvSpPr>
              <a:spLocks/>
            </p:cNvSpPr>
            <p:nvPr/>
          </p:nvSpPr>
          <p:spPr bwMode="auto">
            <a:xfrm>
              <a:off x="13892213" y="661988"/>
              <a:ext cx="25400" cy="360363"/>
            </a:xfrm>
            <a:custGeom>
              <a:avLst/>
              <a:gdLst>
                <a:gd name="T0" fmla="*/ 5 w 9"/>
                <a:gd name="T1" fmla="*/ 123 h 124"/>
                <a:gd name="T2" fmla="*/ 9 w 9"/>
                <a:gd name="T3" fmla="*/ 124 h 124"/>
                <a:gd name="T4" fmla="*/ 9 w 9"/>
                <a:gd name="T5" fmla="*/ 5 h 124"/>
                <a:gd name="T6" fmla="*/ 6 w 9"/>
                <a:gd name="T7" fmla="*/ 0 h 124"/>
                <a:gd name="T8" fmla="*/ 6 w 9"/>
                <a:gd name="T9" fmla="*/ 0 h 124"/>
                <a:gd name="T10" fmla="*/ 0 w 9"/>
                <a:gd name="T11" fmla="*/ 0 h 124"/>
                <a:gd name="T12" fmla="*/ 0 w 9"/>
                <a:gd name="T13" fmla="*/ 124 h 124"/>
                <a:gd name="T14" fmla="*/ 5 w 9"/>
                <a:gd name="T1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4">
                  <a:moveTo>
                    <a:pt x="5" y="123"/>
                  </a:moveTo>
                  <a:cubicBezTo>
                    <a:pt x="6" y="123"/>
                    <a:pt x="8" y="124"/>
                    <a:pt x="9" y="12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4"/>
                    <a:pt x="6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" y="124"/>
                    <a:pt x="3" y="123"/>
                    <a:pt x="5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8" name="Freeform 53"/>
            <p:cNvSpPr>
              <a:spLocks noEditPoints="1"/>
            </p:cNvSpPr>
            <p:nvPr/>
          </p:nvSpPr>
          <p:spPr bwMode="auto">
            <a:xfrm>
              <a:off x="13889038" y="623888"/>
              <a:ext cx="930275" cy="584200"/>
            </a:xfrm>
            <a:custGeom>
              <a:avLst/>
              <a:gdLst>
                <a:gd name="T0" fmla="*/ 317 w 320"/>
                <a:gd name="T1" fmla="*/ 135 h 201"/>
                <a:gd name="T2" fmla="*/ 317 w 320"/>
                <a:gd name="T3" fmla="*/ 135 h 201"/>
                <a:gd name="T4" fmla="*/ 316 w 320"/>
                <a:gd name="T5" fmla="*/ 134 h 201"/>
                <a:gd name="T6" fmla="*/ 316 w 320"/>
                <a:gd name="T7" fmla="*/ 134 h 201"/>
                <a:gd name="T8" fmla="*/ 20 w 320"/>
                <a:gd name="T9" fmla="*/ 2 h 201"/>
                <a:gd name="T10" fmla="*/ 18 w 320"/>
                <a:gd name="T11" fmla="*/ 1 h 201"/>
                <a:gd name="T12" fmla="*/ 17 w 320"/>
                <a:gd name="T13" fmla="*/ 1 h 201"/>
                <a:gd name="T14" fmla="*/ 17 w 320"/>
                <a:gd name="T15" fmla="*/ 1 h 201"/>
                <a:gd name="T16" fmla="*/ 5 w 320"/>
                <a:gd name="T17" fmla="*/ 4 h 201"/>
                <a:gd name="T18" fmla="*/ 4 w 320"/>
                <a:gd name="T19" fmla="*/ 22 h 201"/>
                <a:gd name="T20" fmla="*/ 130 w 320"/>
                <a:gd name="T21" fmla="*/ 171 h 201"/>
                <a:gd name="T22" fmla="*/ 130 w 320"/>
                <a:gd name="T23" fmla="*/ 171 h 201"/>
                <a:gd name="T24" fmla="*/ 122 w 320"/>
                <a:gd name="T25" fmla="*/ 194 h 201"/>
                <a:gd name="T26" fmla="*/ 128 w 320"/>
                <a:gd name="T27" fmla="*/ 201 h 201"/>
                <a:gd name="T28" fmla="*/ 307 w 320"/>
                <a:gd name="T29" fmla="*/ 201 h 201"/>
                <a:gd name="T30" fmla="*/ 320 w 320"/>
                <a:gd name="T31" fmla="*/ 188 h 201"/>
                <a:gd name="T32" fmla="*/ 320 w 320"/>
                <a:gd name="T33" fmla="*/ 139 h 201"/>
                <a:gd name="T34" fmla="*/ 317 w 320"/>
                <a:gd name="T35" fmla="*/ 135 h 201"/>
                <a:gd name="T36" fmla="*/ 42 w 320"/>
                <a:gd name="T37" fmla="*/ 24 h 201"/>
                <a:gd name="T38" fmla="*/ 290 w 320"/>
                <a:gd name="T39" fmla="*/ 134 h 201"/>
                <a:gd name="T40" fmla="*/ 153 w 320"/>
                <a:gd name="T41" fmla="*/ 134 h 201"/>
                <a:gd name="T42" fmla="*/ 42 w 320"/>
                <a:gd name="T43" fmla="*/ 24 h 201"/>
                <a:gd name="T44" fmla="*/ 200 w 320"/>
                <a:gd name="T45" fmla="*/ 181 h 201"/>
                <a:gd name="T46" fmla="*/ 195 w 320"/>
                <a:gd name="T47" fmla="*/ 186 h 201"/>
                <a:gd name="T48" fmla="*/ 140 w 320"/>
                <a:gd name="T49" fmla="*/ 186 h 201"/>
                <a:gd name="T50" fmla="*/ 154 w 320"/>
                <a:gd name="T51" fmla="*/ 148 h 201"/>
                <a:gd name="T52" fmla="*/ 195 w 320"/>
                <a:gd name="T53" fmla="*/ 148 h 201"/>
                <a:gd name="T54" fmla="*/ 200 w 320"/>
                <a:gd name="T55" fmla="*/ 154 h 201"/>
                <a:gd name="T56" fmla="*/ 200 w 320"/>
                <a:gd name="T57" fmla="*/ 1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0" h="201">
                  <a:moveTo>
                    <a:pt x="317" y="135"/>
                  </a:moveTo>
                  <a:cubicBezTo>
                    <a:pt x="317" y="135"/>
                    <a:pt x="317" y="135"/>
                    <a:pt x="317" y="135"/>
                  </a:cubicBezTo>
                  <a:cubicBezTo>
                    <a:pt x="316" y="134"/>
                    <a:pt x="316" y="134"/>
                    <a:pt x="316" y="134"/>
                  </a:cubicBezTo>
                  <a:cubicBezTo>
                    <a:pt x="316" y="134"/>
                    <a:pt x="316" y="134"/>
                    <a:pt x="316" y="13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2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3" y="0"/>
                    <a:pt x="8" y="1"/>
                    <a:pt x="5" y="4"/>
                  </a:cubicBezTo>
                  <a:cubicBezTo>
                    <a:pt x="0" y="9"/>
                    <a:pt x="0" y="17"/>
                    <a:pt x="4" y="22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22" y="194"/>
                    <a:pt x="122" y="194"/>
                    <a:pt x="122" y="194"/>
                  </a:cubicBezTo>
                  <a:cubicBezTo>
                    <a:pt x="121" y="197"/>
                    <a:pt x="123" y="201"/>
                    <a:pt x="128" y="201"/>
                  </a:cubicBezTo>
                  <a:cubicBezTo>
                    <a:pt x="307" y="201"/>
                    <a:pt x="307" y="201"/>
                    <a:pt x="307" y="201"/>
                  </a:cubicBezTo>
                  <a:cubicBezTo>
                    <a:pt x="315" y="201"/>
                    <a:pt x="320" y="197"/>
                    <a:pt x="320" y="188"/>
                  </a:cubicBezTo>
                  <a:cubicBezTo>
                    <a:pt x="320" y="139"/>
                    <a:pt x="320" y="139"/>
                    <a:pt x="320" y="139"/>
                  </a:cubicBezTo>
                  <a:cubicBezTo>
                    <a:pt x="320" y="137"/>
                    <a:pt x="318" y="135"/>
                    <a:pt x="317" y="135"/>
                  </a:cubicBezTo>
                  <a:close/>
                  <a:moveTo>
                    <a:pt x="42" y="24"/>
                  </a:moveTo>
                  <a:cubicBezTo>
                    <a:pt x="290" y="134"/>
                    <a:pt x="290" y="134"/>
                    <a:pt x="290" y="134"/>
                  </a:cubicBezTo>
                  <a:cubicBezTo>
                    <a:pt x="153" y="134"/>
                    <a:pt x="153" y="134"/>
                    <a:pt x="153" y="134"/>
                  </a:cubicBezTo>
                  <a:lnTo>
                    <a:pt x="42" y="24"/>
                  </a:lnTo>
                  <a:close/>
                  <a:moveTo>
                    <a:pt x="200" y="181"/>
                  </a:moveTo>
                  <a:cubicBezTo>
                    <a:pt x="200" y="185"/>
                    <a:pt x="199" y="186"/>
                    <a:pt x="195" y="186"/>
                  </a:cubicBezTo>
                  <a:cubicBezTo>
                    <a:pt x="140" y="186"/>
                    <a:pt x="140" y="186"/>
                    <a:pt x="140" y="186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9" y="148"/>
                    <a:pt x="200" y="150"/>
                    <a:pt x="200" y="154"/>
                  </a:cubicBezTo>
                  <a:lnTo>
                    <a:pt x="20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9" name="Freeform 54"/>
            <p:cNvSpPr>
              <a:spLocks/>
            </p:cNvSpPr>
            <p:nvPr/>
          </p:nvSpPr>
          <p:spPr bwMode="auto">
            <a:xfrm>
              <a:off x="13857288" y="1042988"/>
              <a:ext cx="98425" cy="101600"/>
            </a:xfrm>
            <a:custGeom>
              <a:avLst/>
              <a:gdLst>
                <a:gd name="T0" fmla="*/ 33 w 34"/>
                <a:gd name="T1" fmla="*/ 20 h 35"/>
                <a:gd name="T2" fmla="*/ 33 w 34"/>
                <a:gd name="T3" fmla="*/ 20 h 35"/>
                <a:gd name="T4" fmla="*/ 29 w 34"/>
                <a:gd name="T5" fmla="*/ 18 h 35"/>
                <a:gd name="T6" fmla="*/ 29 w 34"/>
                <a:gd name="T7" fmla="*/ 18 h 35"/>
                <a:gd name="T8" fmla="*/ 25 w 34"/>
                <a:gd name="T9" fmla="*/ 20 h 35"/>
                <a:gd name="T10" fmla="*/ 18 w 34"/>
                <a:gd name="T11" fmla="*/ 25 h 35"/>
                <a:gd name="T12" fmla="*/ 10 w 34"/>
                <a:gd name="T13" fmla="*/ 17 h 35"/>
                <a:gd name="T14" fmla="*/ 17 w 34"/>
                <a:gd name="T15" fmla="*/ 9 h 35"/>
                <a:gd name="T16" fmla="*/ 17 w 34"/>
                <a:gd name="T17" fmla="*/ 9 h 35"/>
                <a:gd name="T18" fmla="*/ 18 w 34"/>
                <a:gd name="T19" fmla="*/ 9 h 35"/>
                <a:gd name="T20" fmla="*/ 18 w 34"/>
                <a:gd name="T21" fmla="*/ 10 h 35"/>
                <a:gd name="T22" fmla="*/ 18 w 34"/>
                <a:gd name="T23" fmla="*/ 10 h 35"/>
                <a:gd name="T24" fmla="*/ 21 w 34"/>
                <a:gd name="T25" fmla="*/ 8 h 35"/>
                <a:gd name="T26" fmla="*/ 23 w 34"/>
                <a:gd name="T27" fmla="*/ 5 h 35"/>
                <a:gd name="T28" fmla="*/ 23 w 34"/>
                <a:gd name="T29" fmla="*/ 5 h 35"/>
                <a:gd name="T30" fmla="*/ 19 w 34"/>
                <a:gd name="T31" fmla="*/ 0 h 35"/>
                <a:gd name="T32" fmla="*/ 18 w 34"/>
                <a:gd name="T33" fmla="*/ 0 h 35"/>
                <a:gd name="T34" fmla="*/ 0 w 34"/>
                <a:gd name="T35" fmla="*/ 17 h 35"/>
                <a:gd name="T36" fmla="*/ 18 w 34"/>
                <a:gd name="T37" fmla="*/ 35 h 35"/>
                <a:gd name="T38" fmla="*/ 34 w 34"/>
                <a:gd name="T39" fmla="*/ 24 h 35"/>
                <a:gd name="T40" fmla="*/ 34 w 34"/>
                <a:gd name="T41" fmla="*/ 22 h 35"/>
                <a:gd name="T42" fmla="*/ 33 w 34"/>
                <a:gd name="T43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35"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2" y="18"/>
                    <a:pt x="31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7" y="18"/>
                    <a:pt x="25" y="19"/>
                    <a:pt x="25" y="20"/>
                  </a:cubicBezTo>
                  <a:cubicBezTo>
                    <a:pt x="24" y="23"/>
                    <a:pt x="21" y="25"/>
                    <a:pt x="18" y="25"/>
                  </a:cubicBezTo>
                  <a:cubicBezTo>
                    <a:pt x="13" y="25"/>
                    <a:pt x="10" y="22"/>
                    <a:pt x="10" y="17"/>
                  </a:cubicBezTo>
                  <a:cubicBezTo>
                    <a:pt x="10" y="13"/>
                    <a:pt x="13" y="10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8" y="9"/>
                    <a:pt x="18" y="9"/>
                  </a:cubicBezTo>
                  <a:cubicBezTo>
                    <a:pt x="18" y="9"/>
                    <a:pt x="18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21" y="9"/>
                    <a:pt x="21" y="8"/>
                  </a:cubicBezTo>
                  <a:cubicBezTo>
                    <a:pt x="22" y="7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5" y="35"/>
                    <a:pt x="31" y="30"/>
                    <a:pt x="34" y="24"/>
                  </a:cubicBezTo>
                  <a:cubicBezTo>
                    <a:pt x="34" y="23"/>
                    <a:pt x="34" y="23"/>
                    <a:pt x="34" y="22"/>
                  </a:cubicBezTo>
                  <a:cubicBezTo>
                    <a:pt x="34" y="21"/>
                    <a:pt x="34" y="20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17" name="Freeform 72"/>
          <p:cNvSpPr>
            <a:spLocks noEditPoints="1"/>
          </p:cNvSpPr>
          <p:nvPr userDrawn="1"/>
        </p:nvSpPr>
        <p:spPr bwMode="auto">
          <a:xfrm>
            <a:off x="6560975" y="4111662"/>
            <a:ext cx="397742" cy="455554"/>
          </a:xfrm>
          <a:custGeom>
            <a:avLst/>
            <a:gdLst>
              <a:gd name="T0" fmla="*/ 180 w 188"/>
              <a:gd name="T1" fmla="*/ 146 h 215"/>
              <a:gd name="T2" fmla="*/ 153 w 188"/>
              <a:gd name="T3" fmla="*/ 146 h 215"/>
              <a:gd name="T4" fmla="*/ 125 w 188"/>
              <a:gd name="T5" fmla="*/ 80 h 215"/>
              <a:gd name="T6" fmla="*/ 125 w 188"/>
              <a:gd name="T7" fmla="*/ 80 h 215"/>
              <a:gd name="T8" fmla="*/ 130 w 188"/>
              <a:gd name="T9" fmla="*/ 61 h 215"/>
              <a:gd name="T10" fmla="*/ 110 w 188"/>
              <a:gd name="T11" fmla="*/ 29 h 215"/>
              <a:gd name="T12" fmla="*/ 106 w 188"/>
              <a:gd name="T13" fmla="*/ 27 h 215"/>
              <a:gd name="T14" fmla="*/ 106 w 188"/>
              <a:gd name="T15" fmla="*/ 5 h 215"/>
              <a:gd name="T16" fmla="*/ 100 w 188"/>
              <a:gd name="T17" fmla="*/ 0 h 215"/>
              <a:gd name="T18" fmla="*/ 94 w 188"/>
              <a:gd name="T19" fmla="*/ 0 h 215"/>
              <a:gd name="T20" fmla="*/ 88 w 188"/>
              <a:gd name="T21" fmla="*/ 0 h 215"/>
              <a:gd name="T22" fmla="*/ 82 w 188"/>
              <a:gd name="T23" fmla="*/ 5 h 215"/>
              <a:gd name="T24" fmla="*/ 82 w 188"/>
              <a:gd name="T25" fmla="*/ 27 h 215"/>
              <a:gd name="T26" fmla="*/ 79 w 188"/>
              <a:gd name="T27" fmla="*/ 29 h 215"/>
              <a:gd name="T28" fmla="*/ 58 w 188"/>
              <a:gd name="T29" fmla="*/ 61 h 215"/>
              <a:gd name="T30" fmla="*/ 63 w 188"/>
              <a:gd name="T31" fmla="*/ 80 h 215"/>
              <a:gd name="T32" fmla="*/ 64 w 188"/>
              <a:gd name="T33" fmla="*/ 80 h 215"/>
              <a:gd name="T34" fmla="*/ 36 w 188"/>
              <a:gd name="T35" fmla="*/ 146 h 215"/>
              <a:gd name="T36" fmla="*/ 8 w 188"/>
              <a:gd name="T37" fmla="*/ 146 h 215"/>
              <a:gd name="T38" fmla="*/ 0 w 188"/>
              <a:gd name="T39" fmla="*/ 154 h 215"/>
              <a:gd name="T40" fmla="*/ 8 w 188"/>
              <a:gd name="T41" fmla="*/ 161 h 215"/>
              <a:gd name="T42" fmla="*/ 29 w 188"/>
              <a:gd name="T43" fmla="*/ 161 h 215"/>
              <a:gd name="T44" fmla="*/ 21 w 188"/>
              <a:gd name="T45" fmla="*/ 181 h 215"/>
              <a:gd name="T46" fmla="*/ 24 w 188"/>
              <a:gd name="T47" fmla="*/ 197 h 215"/>
              <a:gd name="T48" fmla="*/ 22 w 188"/>
              <a:gd name="T49" fmla="*/ 203 h 215"/>
              <a:gd name="T50" fmla="*/ 24 w 188"/>
              <a:gd name="T51" fmla="*/ 215 h 215"/>
              <a:gd name="T52" fmla="*/ 33 w 188"/>
              <a:gd name="T53" fmla="*/ 207 h 215"/>
              <a:gd name="T54" fmla="*/ 36 w 188"/>
              <a:gd name="T55" fmla="*/ 201 h 215"/>
              <a:gd name="T56" fmla="*/ 49 w 188"/>
              <a:gd name="T57" fmla="*/ 191 h 215"/>
              <a:gd name="T58" fmla="*/ 61 w 188"/>
              <a:gd name="T59" fmla="*/ 161 h 215"/>
              <a:gd name="T60" fmla="*/ 86 w 188"/>
              <a:gd name="T61" fmla="*/ 161 h 215"/>
              <a:gd name="T62" fmla="*/ 86 w 188"/>
              <a:gd name="T63" fmla="*/ 163 h 215"/>
              <a:gd name="T64" fmla="*/ 94 w 188"/>
              <a:gd name="T65" fmla="*/ 170 h 215"/>
              <a:gd name="T66" fmla="*/ 102 w 188"/>
              <a:gd name="T67" fmla="*/ 163 h 215"/>
              <a:gd name="T68" fmla="*/ 102 w 188"/>
              <a:gd name="T69" fmla="*/ 161 h 215"/>
              <a:gd name="T70" fmla="*/ 127 w 188"/>
              <a:gd name="T71" fmla="*/ 161 h 215"/>
              <a:gd name="T72" fmla="*/ 140 w 188"/>
              <a:gd name="T73" fmla="*/ 191 h 215"/>
              <a:gd name="T74" fmla="*/ 153 w 188"/>
              <a:gd name="T75" fmla="*/ 201 h 215"/>
              <a:gd name="T76" fmla="*/ 156 w 188"/>
              <a:gd name="T77" fmla="*/ 207 h 215"/>
              <a:gd name="T78" fmla="*/ 165 w 188"/>
              <a:gd name="T79" fmla="*/ 215 h 215"/>
              <a:gd name="T80" fmla="*/ 167 w 188"/>
              <a:gd name="T81" fmla="*/ 203 h 215"/>
              <a:gd name="T82" fmla="*/ 164 w 188"/>
              <a:gd name="T83" fmla="*/ 197 h 215"/>
              <a:gd name="T84" fmla="*/ 168 w 188"/>
              <a:gd name="T85" fmla="*/ 181 h 215"/>
              <a:gd name="T86" fmla="*/ 160 w 188"/>
              <a:gd name="T87" fmla="*/ 161 h 215"/>
              <a:gd name="T88" fmla="*/ 180 w 188"/>
              <a:gd name="T89" fmla="*/ 161 h 215"/>
              <a:gd name="T90" fmla="*/ 188 w 188"/>
              <a:gd name="T91" fmla="*/ 154 h 215"/>
              <a:gd name="T92" fmla="*/ 180 w 188"/>
              <a:gd name="T93" fmla="*/ 146 h 215"/>
              <a:gd name="T94" fmla="*/ 94 w 188"/>
              <a:gd name="T95" fmla="*/ 41 h 215"/>
              <a:gd name="T96" fmla="*/ 115 w 188"/>
              <a:gd name="T97" fmla="*/ 61 h 215"/>
              <a:gd name="T98" fmla="*/ 94 w 188"/>
              <a:gd name="T99" fmla="*/ 82 h 215"/>
              <a:gd name="T100" fmla="*/ 74 w 188"/>
              <a:gd name="T101" fmla="*/ 61 h 215"/>
              <a:gd name="T102" fmla="*/ 94 w 188"/>
              <a:gd name="T103" fmla="*/ 41 h 215"/>
              <a:gd name="T104" fmla="*/ 102 w 188"/>
              <a:gd name="T105" fmla="*/ 146 h 215"/>
              <a:gd name="T106" fmla="*/ 102 w 188"/>
              <a:gd name="T107" fmla="*/ 142 h 215"/>
              <a:gd name="T108" fmla="*/ 94 w 188"/>
              <a:gd name="T109" fmla="*/ 135 h 215"/>
              <a:gd name="T110" fmla="*/ 86 w 188"/>
              <a:gd name="T111" fmla="*/ 142 h 215"/>
              <a:gd name="T112" fmla="*/ 86 w 188"/>
              <a:gd name="T113" fmla="*/ 146 h 215"/>
              <a:gd name="T114" fmla="*/ 68 w 188"/>
              <a:gd name="T115" fmla="*/ 146 h 215"/>
              <a:gd name="T116" fmla="*/ 90 w 188"/>
              <a:gd name="T117" fmla="*/ 97 h 215"/>
              <a:gd name="T118" fmla="*/ 94 w 188"/>
              <a:gd name="T119" fmla="*/ 97 h 215"/>
              <a:gd name="T120" fmla="*/ 98 w 188"/>
              <a:gd name="T121" fmla="*/ 97 h 215"/>
              <a:gd name="T122" fmla="*/ 120 w 188"/>
              <a:gd name="T123" fmla="*/ 146 h 215"/>
              <a:gd name="T124" fmla="*/ 102 w 188"/>
              <a:gd name="T125" fmla="*/ 146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8" h="215">
                <a:moveTo>
                  <a:pt x="180" y="146"/>
                </a:moveTo>
                <a:cubicBezTo>
                  <a:pt x="153" y="146"/>
                  <a:pt x="153" y="146"/>
                  <a:pt x="153" y="146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8" y="74"/>
                  <a:pt x="130" y="68"/>
                  <a:pt x="130" y="61"/>
                </a:cubicBezTo>
                <a:cubicBezTo>
                  <a:pt x="130" y="47"/>
                  <a:pt x="122" y="35"/>
                  <a:pt x="110" y="29"/>
                </a:cubicBezTo>
                <a:cubicBezTo>
                  <a:pt x="109" y="28"/>
                  <a:pt x="107" y="28"/>
                  <a:pt x="106" y="27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2"/>
                  <a:pt x="104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2"/>
                  <a:pt x="82" y="5"/>
                </a:cubicBezTo>
                <a:cubicBezTo>
                  <a:pt x="82" y="27"/>
                  <a:pt x="82" y="27"/>
                  <a:pt x="82" y="27"/>
                </a:cubicBezTo>
                <a:cubicBezTo>
                  <a:pt x="81" y="28"/>
                  <a:pt x="80" y="28"/>
                  <a:pt x="79" y="29"/>
                </a:cubicBezTo>
                <a:cubicBezTo>
                  <a:pt x="67" y="35"/>
                  <a:pt x="58" y="47"/>
                  <a:pt x="58" y="61"/>
                </a:cubicBezTo>
                <a:cubicBezTo>
                  <a:pt x="58" y="68"/>
                  <a:pt x="60" y="74"/>
                  <a:pt x="63" y="80"/>
                </a:cubicBezTo>
                <a:cubicBezTo>
                  <a:pt x="63" y="80"/>
                  <a:pt x="63" y="80"/>
                  <a:pt x="64" y="80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4" y="146"/>
                  <a:pt x="0" y="149"/>
                  <a:pt x="0" y="154"/>
                </a:cubicBezTo>
                <a:cubicBezTo>
                  <a:pt x="0" y="158"/>
                  <a:pt x="4" y="161"/>
                  <a:pt x="8" y="161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21" y="181"/>
                  <a:pt x="21" y="181"/>
                  <a:pt x="21" y="181"/>
                </a:cubicBezTo>
                <a:cubicBezTo>
                  <a:pt x="18" y="187"/>
                  <a:pt x="20" y="193"/>
                  <a:pt x="24" y="197"/>
                </a:cubicBezTo>
                <a:cubicBezTo>
                  <a:pt x="22" y="203"/>
                  <a:pt x="22" y="203"/>
                  <a:pt x="22" y="203"/>
                </a:cubicBezTo>
                <a:cubicBezTo>
                  <a:pt x="24" y="215"/>
                  <a:pt x="24" y="215"/>
                  <a:pt x="24" y="215"/>
                </a:cubicBezTo>
                <a:cubicBezTo>
                  <a:pt x="33" y="207"/>
                  <a:pt x="33" y="207"/>
                  <a:pt x="33" y="207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41" y="201"/>
                  <a:pt x="47" y="197"/>
                  <a:pt x="49" y="191"/>
                </a:cubicBezTo>
                <a:cubicBezTo>
                  <a:pt x="61" y="161"/>
                  <a:pt x="61" y="161"/>
                  <a:pt x="61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6" y="168"/>
                  <a:pt x="90" y="170"/>
                  <a:pt x="94" y="170"/>
                </a:cubicBezTo>
                <a:cubicBezTo>
                  <a:pt x="99" y="170"/>
                  <a:pt x="102" y="168"/>
                  <a:pt x="102" y="163"/>
                </a:cubicBezTo>
                <a:cubicBezTo>
                  <a:pt x="102" y="161"/>
                  <a:pt x="102" y="161"/>
                  <a:pt x="102" y="161"/>
                </a:cubicBezTo>
                <a:cubicBezTo>
                  <a:pt x="127" y="161"/>
                  <a:pt x="127" y="161"/>
                  <a:pt x="127" y="161"/>
                </a:cubicBezTo>
                <a:cubicBezTo>
                  <a:pt x="140" y="191"/>
                  <a:pt x="140" y="191"/>
                  <a:pt x="140" y="191"/>
                </a:cubicBezTo>
                <a:cubicBezTo>
                  <a:pt x="142" y="197"/>
                  <a:pt x="147" y="201"/>
                  <a:pt x="153" y="201"/>
                </a:cubicBezTo>
                <a:cubicBezTo>
                  <a:pt x="156" y="207"/>
                  <a:pt x="156" y="207"/>
                  <a:pt x="156" y="207"/>
                </a:cubicBezTo>
                <a:cubicBezTo>
                  <a:pt x="165" y="215"/>
                  <a:pt x="165" y="215"/>
                  <a:pt x="165" y="215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197"/>
                  <a:pt x="164" y="197"/>
                  <a:pt x="164" y="197"/>
                </a:cubicBezTo>
                <a:cubicBezTo>
                  <a:pt x="168" y="193"/>
                  <a:pt x="170" y="187"/>
                  <a:pt x="168" y="18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80" y="161"/>
                  <a:pt x="180" y="161"/>
                  <a:pt x="180" y="161"/>
                </a:cubicBezTo>
                <a:cubicBezTo>
                  <a:pt x="185" y="161"/>
                  <a:pt x="188" y="158"/>
                  <a:pt x="188" y="154"/>
                </a:cubicBezTo>
                <a:cubicBezTo>
                  <a:pt x="188" y="149"/>
                  <a:pt x="185" y="146"/>
                  <a:pt x="180" y="146"/>
                </a:cubicBezTo>
                <a:close/>
                <a:moveTo>
                  <a:pt x="94" y="41"/>
                </a:moveTo>
                <a:cubicBezTo>
                  <a:pt x="105" y="41"/>
                  <a:pt x="115" y="50"/>
                  <a:pt x="115" y="61"/>
                </a:cubicBezTo>
                <a:cubicBezTo>
                  <a:pt x="115" y="72"/>
                  <a:pt x="105" y="82"/>
                  <a:pt x="94" y="82"/>
                </a:cubicBezTo>
                <a:cubicBezTo>
                  <a:pt x="83" y="82"/>
                  <a:pt x="74" y="72"/>
                  <a:pt x="74" y="61"/>
                </a:cubicBezTo>
                <a:cubicBezTo>
                  <a:pt x="74" y="50"/>
                  <a:pt x="83" y="41"/>
                  <a:pt x="94" y="41"/>
                </a:cubicBezTo>
                <a:close/>
                <a:moveTo>
                  <a:pt x="102" y="146"/>
                </a:moveTo>
                <a:cubicBezTo>
                  <a:pt x="102" y="142"/>
                  <a:pt x="102" y="142"/>
                  <a:pt x="102" y="142"/>
                </a:cubicBezTo>
                <a:cubicBezTo>
                  <a:pt x="102" y="137"/>
                  <a:pt x="99" y="135"/>
                  <a:pt x="94" y="135"/>
                </a:cubicBezTo>
                <a:cubicBezTo>
                  <a:pt x="90" y="135"/>
                  <a:pt x="86" y="137"/>
                  <a:pt x="86" y="142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90" y="97"/>
                  <a:pt x="90" y="97"/>
                  <a:pt x="90" y="97"/>
                </a:cubicBezTo>
                <a:cubicBezTo>
                  <a:pt x="92" y="97"/>
                  <a:pt x="93" y="97"/>
                  <a:pt x="94" y="97"/>
                </a:cubicBezTo>
                <a:cubicBezTo>
                  <a:pt x="96" y="97"/>
                  <a:pt x="97" y="97"/>
                  <a:pt x="98" y="97"/>
                </a:cubicBezTo>
                <a:cubicBezTo>
                  <a:pt x="120" y="146"/>
                  <a:pt x="120" y="146"/>
                  <a:pt x="120" y="146"/>
                </a:cubicBezTo>
                <a:lnTo>
                  <a:pt x="102" y="1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574" name="Group 573"/>
          <p:cNvGrpSpPr/>
          <p:nvPr userDrawn="1"/>
        </p:nvGrpSpPr>
        <p:grpSpPr>
          <a:xfrm>
            <a:off x="6583775" y="6057781"/>
            <a:ext cx="352142" cy="434219"/>
            <a:chOff x="3255963" y="1474788"/>
            <a:chExt cx="633413" cy="781050"/>
          </a:xfrm>
          <a:solidFill>
            <a:schemeClr val="accent5"/>
          </a:solidFill>
        </p:grpSpPr>
        <p:sp>
          <p:nvSpPr>
            <p:cNvPr id="575" name="Freeform 6"/>
            <p:cNvSpPr>
              <a:spLocks/>
            </p:cNvSpPr>
            <p:nvPr/>
          </p:nvSpPr>
          <p:spPr bwMode="auto">
            <a:xfrm>
              <a:off x="3549650" y="1474788"/>
              <a:ext cx="250825" cy="242888"/>
            </a:xfrm>
            <a:custGeom>
              <a:avLst/>
              <a:gdLst>
                <a:gd name="T0" fmla="*/ 0 w 90"/>
                <a:gd name="T1" fmla="*/ 50 h 87"/>
                <a:gd name="T2" fmla="*/ 0 w 90"/>
                <a:gd name="T3" fmla="*/ 71 h 87"/>
                <a:gd name="T4" fmla="*/ 0 w 90"/>
                <a:gd name="T5" fmla="*/ 79 h 87"/>
                <a:gd name="T6" fmla="*/ 8 w 90"/>
                <a:gd name="T7" fmla="*/ 87 h 87"/>
                <a:gd name="T8" fmla="*/ 16 w 90"/>
                <a:gd name="T9" fmla="*/ 79 h 87"/>
                <a:gd name="T10" fmla="*/ 16 w 90"/>
                <a:gd name="T11" fmla="*/ 75 h 87"/>
                <a:gd name="T12" fmla="*/ 90 w 90"/>
                <a:gd name="T13" fmla="*/ 3 h 87"/>
                <a:gd name="T14" fmla="*/ 0 w 90"/>
                <a:gd name="T15" fmla="*/ 5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87">
                  <a:moveTo>
                    <a:pt x="0" y="50"/>
                  </a:moveTo>
                  <a:cubicBezTo>
                    <a:pt x="0" y="57"/>
                    <a:pt x="0" y="63"/>
                    <a:pt x="0" y="71"/>
                  </a:cubicBezTo>
                  <a:cubicBezTo>
                    <a:pt x="0" y="73"/>
                    <a:pt x="0" y="76"/>
                    <a:pt x="0" y="79"/>
                  </a:cubicBezTo>
                  <a:cubicBezTo>
                    <a:pt x="0" y="83"/>
                    <a:pt x="3" y="87"/>
                    <a:pt x="8" y="87"/>
                  </a:cubicBezTo>
                  <a:cubicBezTo>
                    <a:pt x="12" y="87"/>
                    <a:pt x="16" y="83"/>
                    <a:pt x="16" y="79"/>
                  </a:cubicBezTo>
                  <a:cubicBezTo>
                    <a:pt x="16" y="77"/>
                    <a:pt x="16" y="76"/>
                    <a:pt x="16" y="75"/>
                  </a:cubicBezTo>
                  <a:cubicBezTo>
                    <a:pt x="50" y="79"/>
                    <a:pt x="82" y="65"/>
                    <a:pt x="90" y="3"/>
                  </a:cubicBezTo>
                  <a:cubicBezTo>
                    <a:pt x="40" y="0"/>
                    <a:pt x="4" y="21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76" name="Freeform 7"/>
            <p:cNvSpPr>
              <a:spLocks noEditPoints="1"/>
            </p:cNvSpPr>
            <p:nvPr/>
          </p:nvSpPr>
          <p:spPr bwMode="auto">
            <a:xfrm>
              <a:off x="3255963" y="1719263"/>
              <a:ext cx="633413" cy="536575"/>
            </a:xfrm>
            <a:custGeom>
              <a:avLst/>
              <a:gdLst>
                <a:gd name="T0" fmla="*/ 228 w 228"/>
                <a:gd name="T1" fmla="*/ 70 h 193"/>
                <a:gd name="T2" fmla="*/ 164 w 228"/>
                <a:gd name="T3" fmla="*/ 0 h 193"/>
                <a:gd name="T4" fmla="*/ 114 w 228"/>
                <a:gd name="T5" fmla="*/ 14 h 193"/>
                <a:gd name="T6" fmla="*/ 63 w 228"/>
                <a:gd name="T7" fmla="*/ 0 h 193"/>
                <a:gd name="T8" fmla="*/ 0 w 228"/>
                <a:gd name="T9" fmla="*/ 70 h 193"/>
                <a:gd name="T10" fmla="*/ 87 w 228"/>
                <a:gd name="T11" fmla="*/ 193 h 193"/>
                <a:gd name="T12" fmla="*/ 114 w 228"/>
                <a:gd name="T13" fmla="*/ 188 h 193"/>
                <a:gd name="T14" fmla="*/ 141 w 228"/>
                <a:gd name="T15" fmla="*/ 193 h 193"/>
                <a:gd name="T16" fmla="*/ 228 w 228"/>
                <a:gd name="T17" fmla="*/ 70 h 193"/>
                <a:gd name="T18" fmla="*/ 24 w 228"/>
                <a:gd name="T19" fmla="*/ 70 h 193"/>
                <a:gd name="T20" fmla="*/ 63 w 228"/>
                <a:gd name="T21" fmla="*/ 15 h 193"/>
                <a:gd name="T22" fmla="*/ 81 w 228"/>
                <a:gd name="T23" fmla="*/ 42 h 193"/>
                <a:gd name="T24" fmla="*/ 24 w 228"/>
                <a:gd name="T25" fmla="*/ 7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193">
                  <a:moveTo>
                    <a:pt x="228" y="70"/>
                  </a:moveTo>
                  <a:cubicBezTo>
                    <a:pt x="228" y="38"/>
                    <a:pt x="207" y="0"/>
                    <a:pt x="164" y="0"/>
                  </a:cubicBezTo>
                  <a:cubicBezTo>
                    <a:pt x="136" y="0"/>
                    <a:pt x="138" y="14"/>
                    <a:pt x="114" y="14"/>
                  </a:cubicBezTo>
                  <a:cubicBezTo>
                    <a:pt x="90" y="14"/>
                    <a:pt x="91" y="0"/>
                    <a:pt x="63" y="0"/>
                  </a:cubicBezTo>
                  <a:cubicBezTo>
                    <a:pt x="20" y="0"/>
                    <a:pt x="0" y="38"/>
                    <a:pt x="0" y="70"/>
                  </a:cubicBezTo>
                  <a:cubicBezTo>
                    <a:pt x="0" y="126"/>
                    <a:pt x="41" y="193"/>
                    <a:pt x="87" y="193"/>
                  </a:cubicBezTo>
                  <a:cubicBezTo>
                    <a:pt x="112" y="193"/>
                    <a:pt x="108" y="188"/>
                    <a:pt x="114" y="188"/>
                  </a:cubicBezTo>
                  <a:cubicBezTo>
                    <a:pt x="120" y="188"/>
                    <a:pt x="116" y="193"/>
                    <a:pt x="141" y="193"/>
                  </a:cubicBezTo>
                  <a:cubicBezTo>
                    <a:pt x="187" y="193"/>
                    <a:pt x="228" y="127"/>
                    <a:pt x="228" y="70"/>
                  </a:cubicBezTo>
                  <a:close/>
                  <a:moveTo>
                    <a:pt x="24" y="70"/>
                  </a:moveTo>
                  <a:cubicBezTo>
                    <a:pt x="21" y="56"/>
                    <a:pt x="29" y="15"/>
                    <a:pt x="63" y="15"/>
                  </a:cubicBezTo>
                  <a:cubicBezTo>
                    <a:pt x="81" y="15"/>
                    <a:pt x="85" y="30"/>
                    <a:pt x="81" y="42"/>
                  </a:cubicBezTo>
                  <a:cubicBezTo>
                    <a:pt x="70" y="69"/>
                    <a:pt x="31" y="99"/>
                    <a:pt x="2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88" name="Group 587"/>
          <p:cNvGrpSpPr/>
          <p:nvPr userDrawn="1"/>
        </p:nvGrpSpPr>
        <p:grpSpPr>
          <a:xfrm>
            <a:off x="6513612" y="7315772"/>
            <a:ext cx="492469" cy="390975"/>
            <a:chOff x="5980113" y="2949575"/>
            <a:chExt cx="885825" cy="703263"/>
          </a:xfrm>
          <a:solidFill>
            <a:schemeClr val="accent5"/>
          </a:solidFill>
        </p:grpSpPr>
        <p:sp>
          <p:nvSpPr>
            <p:cNvPr id="589" name="Freeform 588"/>
            <p:cNvSpPr>
              <a:spLocks noEditPoints="1"/>
            </p:cNvSpPr>
            <p:nvPr/>
          </p:nvSpPr>
          <p:spPr bwMode="auto">
            <a:xfrm>
              <a:off x="5980113" y="3019425"/>
              <a:ext cx="449263" cy="633413"/>
            </a:xfrm>
            <a:custGeom>
              <a:avLst/>
              <a:gdLst>
                <a:gd name="T0" fmla="*/ 123 w 162"/>
                <a:gd name="T1" fmla="*/ 196 h 228"/>
                <a:gd name="T2" fmla="*/ 122 w 162"/>
                <a:gd name="T3" fmla="*/ 94 h 228"/>
                <a:gd name="T4" fmla="*/ 116 w 162"/>
                <a:gd name="T5" fmla="*/ 66 h 228"/>
                <a:gd name="T6" fmla="*/ 119 w 162"/>
                <a:gd name="T7" fmla="*/ 66 h 228"/>
                <a:gd name="T8" fmla="*/ 132 w 162"/>
                <a:gd name="T9" fmla="*/ 44 h 228"/>
                <a:gd name="T10" fmla="*/ 106 w 162"/>
                <a:gd name="T11" fmla="*/ 6 h 228"/>
                <a:gd name="T12" fmla="*/ 99 w 162"/>
                <a:gd name="T13" fmla="*/ 6 h 228"/>
                <a:gd name="T14" fmla="*/ 87 w 162"/>
                <a:gd name="T15" fmla="*/ 2 h 228"/>
                <a:gd name="T16" fmla="*/ 88 w 162"/>
                <a:gd name="T17" fmla="*/ 1 h 228"/>
                <a:gd name="T18" fmla="*/ 81 w 162"/>
                <a:gd name="T19" fmla="*/ 0 h 228"/>
                <a:gd name="T20" fmla="*/ 73 w 162"/>
                <a:gd name="T21" fmla="*/ 1 h 228"/>
                <a:gd name="T22" fmla="*/ 74 w 162"/>
                <a:gd name="T23" fmla="*/ 2 h 228"/>
                <a:gd name="T24" fmla="*/ 62 w 162"/>
                <a:gd name="T25" fmla="*/ 6 h 228"/>
                <a:gd name="T26" fmla="*/ 56 w 162"/>
                <a:gd name="T27" fmla="*/ 6 h 228"/>
                <a:gd name="T28" fmla="*/ 30 w 162"/>
                <a:gd name="T29" fmla="*/ 44 h 228"/>
                <a:gd name="T30" fmla="*/ 43 w 162"/>
                <a:gd name="T31" fmla="*/ 66 h 228"/>
                <a:gd name="T32" fmla="*/ 43 w 162"/>
                <a:gd name="T33" fmla="*/ 66 h 228"/>
                <a:gd name="T34" fmla="*/ 45 w 162"/>
                <a:gd name="T35" fmla="*/ 66 h 228"/>
                <a:gd name="T36" fmla="*/ 40 w 162"/>
                <a:gd name="T37" fmla="*/ 94 h 228"/>
                <a:gd name="T38" fmla="*/ 39 w 162"/>
                <a:gd name="T39" fmla="*/ 196 h 228"/>
                <a:gd name="T40" fmla="*/ 20 w 162"/>
                <a:gd name="T41" fmla="*/ 216 h 228"/>
                <a:gd name="T42" fmla="*/ 20 w 162"/>
                <a:gd name="T43" fmla="*/ 222 h 228"/>
                <a:gd name="T44" fmla="*/ 26 w 162"/>
                <a:gd name="T45" fmla="*/ 228 h 228"/>
                <a:gd name="T46" fmla="*/ 136 w 162"/>
                <a:gd name="T47" fmla="*/ 228 h 228"/>
                <a:gd name="T48" fmla="*/ 142 w 162"/>
                <a:gd name="T49" fmla="*/ 222 h 228"/>
                <a:gd name="T50" fmla="*/ 142 w 162"/>
                <a:gd name="T51" fmla="*/ 216 h 228"/>
                <a:gd name="T52" fmla="*/ 123 w 162"/>
                <a:gd name="T53" fmla="*/ 196 h 228"/>
                <a:gd name="T54" fmla="*/ 62 w 162"/>
                <a:gd name="T55" fmla="*/ 99 h 228"/>
                <a:gd name="T56" fmla="*/ 60 w 162"/>
                <a:gd name="T57" fmla="*/ 187 h 228"/>
                <a:gd name="T58" fmla="*/ 44 w 162"/>
                <a:gd name="T59" fmla="*/ 187 h 228"/>
                <a:gd name="T60" fmla="*/ 48 w 162"/>
                <a:gd name="T61" fmla="*/ 99 h 228"/>
                <a:gd name="T62" fmla="*/ 56 w 162"/>
                <a:gd name="T63" fmla="*/ 70 h 228"/>
                <a:gd name="T64" fmla="*/ 67 w 162"/>
                <a:gd name="T65" fmla="*/ 70 h 228"/>
                <a:gd name="T66" fmla="*/ 62 w 162"/>
                <a:gd name="T67" fmla="*/ 9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" h="228">
                  <a:moveTo>
                    <a:pt x="123" y="196"/>
                  </a:moveTo>
                  <a:cubicBezTo>
                    <a:pt x="162" y="159"/>
                    <a:pt x="129" y="106"/>
                    <a:pt x="122" y="94"/>
                  </a:cubicBezTo>
                  <a:cubicBezTo>
                    <a:pt x="116" y="84"/>
                    <a:pt x="115" y="74"/>
                    <a:pt x="116" y="66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9" y="66"/>
                    <a:pt x="129" y="60"/>
                    <a:pt x="132" y="44"/>
                  </a:cubicBezTo>
                  <a:cubicBezTo>
                    <a:pt x="132" y="28"/>
                    <a:pt x="121" y="13"/>
                    <a:pt x="106" y="6"/>
                  </a:cubicBezTo>
                  <a:cubicBezTo>
                    <a:pt x="104" y="6"/>
                    <a:pt x="102" y="6"/>
                    <a:pt x="99" y="6"/>
                  </a:cubicBezTo>
                  <a:cubicBezTo>
                    <a:pt x="93" y="6"/>
                    <a:pt x="87" y="5"/>
                    <a:pt x="87" y="2"/>
                  </a:cubicBezTo>
                  <a:cubicBezTo>
                    <a:pt x="87" y="2"/>
                    <a:pt x="88" y="1"/>
                    <a:pt x="88" y="1"/>
                  </a:cubicBezTo>
                  <a:cubicBezTo>
                    <a:pt x="86" y="0"/>
                    <a:pt x="83" y="0"/>
                    <a:pt x="81" y="0"/>
                  </a:cubicBezTo>
                  <a:cubicBezTo>
                    <a:pt x="78" y="0"/>
                    <a:pt x="76" y="0"/>
                    <a:pt x="73" y="1"/>
                  </a:cubicBezTo>
                  <a:cubicBezTo>
                    <a:pt x="74" y="1"/>
                    <a:pt x="74" y="2"/>
                    <a:pt x="74" y="2"/>
                  </a:cubicBezTo>
                  <a:cubicBezTo>
                    <a:pt x="74" y="5"/>
                    <a:pt x="69" y="6"/>
                    <a:pt x="62" y="6"/>
                  </a:cubicBezTo>
                  <a:cubicBezTo>
                    <a:pt x="60" y="6"/>
                    <a:pt x="58" y="6"/>
                    <a:pt x="56" y="6"/>
                  </a:cubicBezTo>
                  <a:cubicBezTo>
                    <a:pt x="40" y="13"/>
                    <a:pt x="30" y="28"/>
                    <a:pt x="30" y="44"/>
                  </a:cubicBezTo>
                  <a:cubicBezTo>
                    <a:pt x="33" y="60"/>
                    <a:pt x="43" y="66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6" y="74"/>
                    <a:pt x="45" y="84"/>
                    <a:pt x="40" y="94"/>
                  </a:cubicBezTo>
                  <a:cubicBezTo>
                    <a:pt x="32" y="106"/>
                    <a:pt x="0" y="159"/>
                    <a:pt x="39" y="196"/>
                  </a:cubicBezTo>
                  <a:cubicBezTo>
                    <a:pt x="28" y="196"/>
                    <a:pt x="20" y="205"/>
                    <a:pt x="20" y="216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0" y="225"/>
                    <a:pt x="22" y="228"/>
                    <a:pt x="26" y="228"/>
                  </a:cubicBezTo>
                  <a:cubicBezTo>
                    <a:pt x="136" y="228"/>
                    <a:pt x="136" y="228"/>
                    <a:pt x="136" y="228"/>
                  </a:cubicBezTo>
                  <a:cubicBezTo>
                    <a:pt x="139" y="228"/>
                    <a:pt x="142" y="225"/>
                    <a:pt x="142" y="222"/>
                  </a:cubicBezTo>
                  <a:cubicBezTo>
                    <a:pt x="142" y="216"/>
                    <a:pt x="142" y="216"/>
                    <a:pt x="142" y="216"/>
                  </a:cubicBezTo>
                  <a:cubicBezTo>
                    <a:pt x="142" y="205"/>
                    <a:pt x="133" y="196"/>
                    <a:pt x="123" y="196"/>
                  </a:cubicBezTo>
                  <a:close/>
                  <a:moveTo>
                    <a:pt x="62" y="99"/>
                  </a:moveTo>
                  <a:cubicBezTo>
                    <a:pt x="50" y="137"/>
                    <a:pt x="49" y="166"/>
                    <a:pt x="60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24" y="166"/>
                    <a:pt x="25" y="137"/>
                    <a:pt x="48" y="99"/>
                  </a:cubicBezTo>
                  <a:cubicBezTo>
                    <a:pt x="54" y="89"/>
                    <a:pt x="56" y="79"/>
                    <a:pt x="56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79"/>
                    <a:pt x="66" y="89"/>
                    <a:pt x="62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0" name="Freeform 589"/>
            <p:cNvSpPr>
              <a:spLocks noEditPoints="1"/>
            </p:cNvSpPr>
            <p:nvPr/>
          </p:nvSpPr>
          <p:spPr bwMode="auto">
            <a:xfrm>
              <a:off x="6413500" y="2949575"/>
              <a:ext cx="452438" cy="703263"/>
            </a:xfrm>
            <a:custGeom>
              <a:avLst/>
              <a:gdLst>
                <a:gd name="T0" fmla="*/ 123 w 163"/>
                <a:gd name="T1" fmla="*/ 221 h 253"/>
                <a:gd name="T2" fmla="*/ 123 w 163"/>
                <a:gd name="T3" fmla="*/ 119 h 253"/>
                <a:gd name="T4" fmla="*/ 117 w 163"/>
                <a:gd name="T5" fmla="*/ 91 h 253"/>
                <a:gd name="T6" fmla="*/ 119 w 163"/>
                <a:gd name="T7" fmla="*/ 91 h 253"/>
                <a:gd name="T8" fmla="*/ 133 w 163"/>
                <a:gd name="T9" fmla="*/ 69 h 253"/>
                <a:gd name="T10" fmla="*/ 91 w 163"/>
                <a:gd name="T11" fmla="*/ 26 h 253"/>
                <a:gd name="T12" fmla="*/ 92 w 163"/>
                <a:gd name="T13" fmla="*/ 15 h 253"/>
                <a:gd name="T14" fmla="*/ 93 w 163"/>
                <a:gd name="T15" fmla="*/ 15 h 253"/>
                <a:gd name="T16" fmla="*/ 95 w 163"/>
                <a:gd name="T17" fmla="*/ 13 h 253"/>
                <a:gd name="T18" fmla="*/ 95 w 163"/>
                <a:gd name="T19" fmla="*/ 7 h 253"/>
                <a:gd name="T20" fmla="*/ 82 w 163"/>
                <a:gd name="T21" fmla="*/ 0 h 253"/>
                <a:gd name="T22" fmla="*/ 68 w 163"/>
                <a:gd name="T23" fmla="*/ 7 h 253"/>
                <a:gd name="T24" fmla="*/ 68 w 163"/>
                <a:gd name="T25" fmla="*/ 13 h 253"/>
                <a:gd name="T26" fmla="*/ 70 w 163"/>
                <a:gd name="T27" fmla="*/ 15 h 253"/>
                <a:gd name="T28" fmla="*/ 72 w 163"/>
                <a:gd name="T29" fmla="*/ 15 h 253"/>
                <a:gd name="T30" fmla="*/ 72 w 163"/>
                <a:gd name="T31" fmla="*/ 26 h 253"/>
                <a:gd name="T32" fmla="*/ 30 w 163"/>
                <a:gd name="T33" fmla="*/ 69 h 253"/>
                <a:gd name="T34" fmla="*/ 44 w 163"/>
                <a:gd name="T35" fmla="*/ 91 h 253"/>
                <a:gd name="T36" fmla="*/ 44 w 163"/>
                <a:gd name="T37" fmla="*/ 91 h 253"/>
                <a:gd name="T38" fmla="*/ 46 w 163"/>
                <a:gd name="T39" fmla="*/ 91 h 253"/>
                <a:gd name="T40" fmla="*/ 41 w 163"/>
                <a:gd name="T41" fmla="*/ 119 h 253"/>
                <a:gd name="T42" fmla="*/ 40 w 163"/>
                <a:gd name="T43" fmla="*/ 221 h 253"/>
                <a:gd name="T44" fmla="*/ 20 w 163"/>
                <a:gd name="T45" fmla="*/ 241 h 253"/>
                <a:gd name="T46" fmla="*/ 20 w 163"/>
                <a:gd name="T47" fmla="*/ 247 h 253"/>
                <a:gd name="T48" fmla="*/ 27 w 163"/>
                <a:gd name="T49" fmla="*/ 253 h 253"/>
                <a:gd name="T50" fmla="*/ 137 w 163"/>
                <a:gd name="T51" fmla="*/ 253 h 253"/>
                <a:gd name="T52" fmla="*/ 143 w 163"/>
                <a:gd name="T53" fmla="*/ 247 h 253"/>
                <a:gd name="T54" fmla="*/ 143 w 163"/>
                <a:gd name="T55" fmla="*/ 241 h 253"/>
                <a:gd name="T56" fmla="*/ 123 w 163"/>
                <a:gd name="T57" fmla="*/ 221 h 253"/>
                <a:gd name="T58" fmla="*/ 63 w 163"/>
                <a:gd name="T59" fmla="*/ 124 h 253"/>
                <a:gd name="T60" fmla="*/ 61 w 163"/>
                <a:gd name="T61" fmla="*/ 212 h 253"/>
                <a:gd name="T62" fmla="*/ 45 w 163"/>
                <a:gd name="T63" fmla="*/ 212 h 253"/>
                <a:gd name="T64" fmla="*/ 49 w 163"/>
                <a:gd name="T65" fmla="*/ 124 h 253"/>
                <a:gd name="T66" fmla="*/ 57 w 163"/>
                <a:gd name="T67" fmla="*/ 95 h 253"/>
                <a:gd name="T68" fmla="*/ 67 w 163"/>
                <a:gd name="T69" fmla="*/ 95 h 253"/>
                <a:gd name="T70" fmla="*/ 63 w 163"/>
                <a:gd name="T71" fmla="*/ 12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253">
                  <a:moveTo>
                    <a:pt x="123" y="221"/>
                  </a:moveTo>
                  <a:cubicBezTo>
                    <a:pt x="163" y="184"/>
                    <a:pt x="130" y="131"/>
                    <a:pt x="123" y="119"/>
                  </a:cubicBezTo>
                  <a:cubicBezTo>
                    <a:pt x="117" y="109"/>
                    <a:pt x="116" y="99"/>
                    <a:pt x="117" y="91"/>
                  </a:cubicBezTo>
                  <a:cubicBezTo>
                    <a:pt x="119" y="91"/>
                    <a:pt x="119" y="91"/>
                    <a:pt x="119" y="91"/>
                  </a:cubicBezTo>
                  <a:cubicBezTo>
                    <a:pt x="119" y="91"/>
                    <a:pt x="130" y="85"/>
                    <a:pt x="133" y="69"/>
                  </a:cubicBezTo>
                  <a:cubicBezTo>
                    <a:pt x="133" y="48"/>
                    <a:pt x="115" y="30"/>
                    <a:pt x="91" y="26"/>
                  </a:cubicBezTo>
                  <a:cubicBezTo>
                    <a:pt x="89" y="23"/>
                    <a:pt x="90" y="18"/>
                    <a:pt x="92" y="1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4" y="15"/>
                    <a:pt x="95" y="14"/>
                    <a:pt x="95" y="13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3"/>
                    <a:pt x="89" y="0"/>
                    <a:pt x="82" y="0"/>
                  </a:cubicBezTo>
                  <a:cubicBezTo>
                    <a:pt x="74" y="0"/>
                    <a:pt x="68" y="3"/>
                    <a:pt x="68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4"/>
                    <a:pt x="69" y="15"/>
                    <a:pt x="7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3" y="18"/>
                    <a:pt x="74" y="23"/>
                    <a:pt x="72" y="26"/>
                  </a:cubicBezTo>
                  <a:cubicBezTo>
                    <a:pt x="48" y="30"/>
                    <a:pt x="30" y="48"/>
                    <a:pt x="30" y="69"/>
                  </a:cubicBezTo>
                  <a:cubicBezTo>
                    <a:pt x="34" y="85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9"/>
                    <a:pt x="46" y="109"/>
                    <a:pt x="41" y="119"/>
                  </a:cubicBezTo>
                  <a:cubicBezTo>
                    <a:pt x="33" y="131"/>
                    <a:pt x="0" y="184"/>
                    <a:pt x="40" y="221"/>
                  </a:cubicBezTo>
                  <a:cubicBezTo>
                    <a:pt x="29" y="221"/>
                    <a:pt x="20" y="230"/>
                    <a:pt x="20" y="241"/>
                  </a:cubicBezTo>
                  <a:cubicBezTo>
                    <a:pt x="20" y="247"/>
                    <a:pt x="20" y="247"/>
                    <a:pt x="20" y="247"/>
                  </a:cubicBezTo>
                  <a:cubicBezTo>
                    <a:pt x="20" y="250"/>
                    <a:pt x="23" y="253"/>
                    <a:pt x="27" y="253"/>
                  </a:cubicBezTo>
                  <a:cubicBezTo>
                    <a:pt x="137" y="253"/>
                    <a:pt x="137" y="253"/>
                    <a:pt x="137" y="253"/>
                  </a:cubicBezTo>
                  <a:cubicBezTo>
                    <a:pt x="140" y="253"/>
                    <a:pt x="143" y="250"/>
                    <a:pt x="143" y="247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3" y="230"/>
                    <a:pt x="134" y="221"/>
                    <a:pt x="123" y="221"/>
                  </a:cubicBezTo>
                  <a:close/>
                  <a:moveTo>
                    <a:pt x="63" y="124"/>
                  </a:moveTo>
                  <a:cubicBezTo>
                    <a:pt x="50" y="162"/>
                    <a:pt x="50" y="191"/>
                    <a:pt x="61" y="212"/>
                  </a:cubicBezTo>
                  <a:cubicBezTo>
                    <a:pt x="45" y="212"/>
                    <a:pt x="45" y="212"/>
                    <a:pt x="45" y="212"/>
                  </a:cubicBezTo>
                  <a:cubicBezTo>
                    <a:pt x="25" y="191"/>
                    <a:pt x="26" y="162"/>
                    <a:pt x="49" y="124"/>
                  </a:cubicBezTo>
                  <a:cubicBezTo>
                    <a:pt x="55" y="114"/>
                    <a:pt x="57" y="104"/>
                    <a:pt x="5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8" y="104"/>
                    <a:pt x="66" y="114"/>
                    <a:pt x="63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96" name="Group 595"/>
          <p:cNvGrpSpPr/>
          <p:nvPr userDrawn="1"/>
        </p:nvGrpSpPr>
        <p:grpSpPr>
          <a:xfrm>
            <a:off x="6551148" y="6673190"/>
            <a:ext cx="417397" cy="482109"/>
            <a:chOff x="3097213" y="4105275"/>
            <a:chExt cx="819150" cy="946150"/>
          </a:xfrm>
          <a:solidFill>
            <a:schemeClr val="accent5"/>
          </a:solidFill>
        </p:grpSpPr>
        <p:sp>
          <p:nvSpPr>
            <p:cNvPr id="597" name="Freeform 22"/>
            <p:cNvSpPr>
              <a:spLocks/>
            </p:cNvSpPr>
            <p:nvPr/>
          </p:nvSpPr>
          <p:spPr bwMode="auto">
            <a:xfrm>
              <a:off x="3733800" y="4132263"/>
              <a:ext cx="138113" cy="180975"/>
            </a:xfrm>
            <a:custGeom>
              <a:avLst/>
              <a:gdLst>
                <a:gd name="T0" fmla="*/ 47 w 50"/>
                <a:gd name="T1" fmla="*/ 1 h 65"/>
                <a:gd name="T2" fmla="*/ 0 w 50"/>
                <a:gd name="T3" fmla="*/ 65 h 65"/>
                <a:gd name="T4" fmla="*/ 21 w 50"/>
                <a:gd name="T5" fmla="*/ 65 h 65"/>
                <a:gd name="T6" fmla="*/ 47 w 50"/>
                <a:gd name="T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5">
                  <a:moveTo>
                    <a:pt x="47" y="1"/>
                  </a:moveTo>
                  <a:cubicBezTo>
                    <a:pt x="45" y="0"/>
                    <a:pt x="0" y="65"/>
                    <a:pt x="0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65"/>
                    <a:pt x="50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8" name="Rectangle 23"/>
            <p:cNvSpPr>
              <a:spLocks noChangeArrowheads="1"/>
            </p:cNvSpPr>
            <p:nvPr/>
          </p:nvSpPr>
          <p:spPr bwMode="auto">
            <a:xfrm>
              <a:off x="3557588" y="496093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99" name="Freeform 24"/>
            <p:cNvSpPr>
              <a:spLocks noEditPoints="1"/>
            </p:cNvSpPr>
            <p:nvPr/>
          </p:nvSpPr>
          <p:spPr bwMode="auto">
            <a:xfrm>
              <a:off x="3252788" y="4340225"/>
              <a:ext cx="663575" cy="711200"/>
            </a:xfrm>
            <a:custGeom>
              <a:avLst/>
              <a:gdLst>
                <a:gd name="T0" fmla="*/ 137 w 239"/>
                <a:gd name="T1" fmla="*/ 131 h 256"/>
                <a:gd name="T2" fmla="*/ 232 w 239"/>
                <a:gd name="T3" fmla="*/ 9 h 256"/>
                <a:gd name="T4" fmla="*/ 230 w 239"/>
                <a:gd name="T5" fmla="*/ 0 h 256"/>
                <a:gd name="T6" fmla="*/ 8 w 239"/>
                <a:gd name="T7" fmla="*/ 0 h 256"/>
                <a:gd name="T8" fmla="*/ 7 w 239"/>
                <a:gd name="T9" fmla="*/ 9 h 256"/>
                <a:gd name="T10" fmla="*/ 103 w 239"/>
                <a:gd name="T11" fmla="*/ 132 h 256"/>
                <a:gd name="T12" fmla="*/ 112 w 239"/>
                <a:gd name="T13" fmla="*/ 147 h 256"/>
                <a:gd name="T14" fmla="*/ 112 w 239"/>
                <a:gd name="T15" fmla="*/ 223 h 256"/>
                <a:gd name="T16" fmla="*/ 50 w 239"/>
                <a:gd name="T17" fmla="*/ 249 h 256"/>
                <a:gd name="T18" fmla="*/ 47 w 239"/>
                <a:gd name="T19" fmla="*/ 252 h 256"/>
                <a:gd name="T20" fmla="*/ 50 w 239"/>
                <a:gd name="T21" fmla="*/ 256 h 256"/>
                <a:gd name="T22" fmla="*/ 190 w 239"/>
                <a:gd name="T23" fmla="*/ 256 h 256"/>
                <a:gd name="T24" fmla="*/ 193 w 239"/>
                <a:gd name="T25" fmla="*/ 252 h 256"/>
                <a:gd name="T26" fmla="*/ 190 w 239"/>
                <a:gd name="T27" fmla="*/ 249 h 256"/>
                <a:gd name="T28" fmla="*/ 129 w 239"/>
                <a:gd name="T29" fmla="*/ 223 h 256"/>
                <a:gd name="T30" fmla="*/ 129 w 239"/>
                <a:gd name="T31" fmla="*/ 148 h 256"/>
                <a:gd name="T32" fmla="*/ 137 w 239"/>
                <a:gd name="T33" fmla="*/ 131 h 256"/>
                <a:gd name="T34" fmla="*/ 127 w 239"/>
                <a:gd name="T35" fmla="*/ 124 h 256"/>
                <a:gd name="T36" fmla="*/ 119 w 239"/>
                <a:gd name="T37" fmla="*/ 129 h 256"/>
                <a:gd name="T38" fmla="*/ 112 w 239"/>
                <a:gd name="T39" fmla="*/ 124 h 256"/>
                <a:gd name="T40" fmla="*/ 21 w 239"/>
                <a:gd name="T41" fmla="*/ 10 h 256"/>
                <a:gd name="T42" fmla="*/ 217 w 239"/>
                <a:gd name="T43" fmla="*/ 10 h 256"/>
                <a:gd name="T44" fmla="*/ 127 w 239"/>
                <a:gd name="T45" fmla="*/ 1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256">
                  <a:moveTo>
                    <a:pt x="137" y="131"/>
                  </a:moveTo>
                  <a:cubicBezTo>
                    <a:pt x="232" y="9"/>
                    <a:pt x="232" y="9"/>
                    <a:pt x="232" y="9"/>
                  </a:cubicBezTo>
                  <a:cubicBezTo>
                    <a:pt x="237" y="3"/>
                    <a:pt x="239" y="0"/>
                    <a:pt x="23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2" y="3"/>
                    <a:pt x="7" y="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3" y="132"/>
                    <a:pt x="112" y="141"/>
                    <a:pt x="112" y="147"/>
                  </a:cubicBezTo>
                  <a:cubicBezTo>
                    <a:pt x="112" y="153"/>
                    <a:pt x="112" y="223"/>
                    <a:pt x="112" y="223"/>
                  </a:cubicBezTo>
                  <a:cubicBezTo>
                    <a:pt x="79" y="244"/>
                    <a:pt x="50" y="249"/>
                    <a:pt x="50" y="249"/>
                  </a:cubicBezTo>
                  <a:cubicBezTo>
                    <a:pt x="49" y="249"/>
                    <a:pt x="47" y="250"/>
                    <a:pt x="47" y="252"/>
                  </a:cubicBezTo>
                  <a:cubicBezTo>
                    <a:pt x="47" y="254"/>
                    <a:pt x="49" y="256"/>
                    <a:pt x="50" y="256"/>
                  </a:cubicBezTo>
                  <a:cubicBezTo>
                    <a:pt x="50" y="256"/>
                    <a:pt x="190" y="256"/>
                    <a:pt x="190" y="256"/>
                  </a:cubicBezTo>
                  <a:cubicBezTo>
                    <a:pt x="192" y="256"/>
                    <a:pt x="193" y="254"/>
                    <a:pt x="193" y="252"/>
                  </a:cubicBezTo>
                  <a:cubicBezTo>
                    <a:pt x="193" y="250"/>
                    <a:pt x="192" y="249"/>
                    <a:pt x="190" y="249"/>
                  </a:cubicBezTo>
                  <a:cubicBezTo>
                    <a:pt x="190" y="249"/>
                    <a:pt x="161" y="244"/>
                    <a:pt x="129" y="223"/>
                  </a:cubicBezTo>
                  <a:cubicBezTo>
                    <a:pt x="129" y="223"/>
                    <a:pt x="129" y="154"/>
                    <a:pt x="129" y="148"/>
                  </a:cubicBezTo>
                  <a:cubicBezTo>
                    <a:pt x="129" y="141"/>
                    <a:pt x="137" y="131"/>
                    <a:pt x="137" y="131"/>
                  </a:cubicBezTo>
                  <a:close/>
                  <a:moveTo>
                    <a:pt x="127" y="124"/>
                  </a:moveTo>
                  <a:cubicBezTo>
                    <a:pt x="125" y="127"/>
                    <a:pt x="122" y="129"/>
                    <a:pt x="119" y="129"/>
                  </a:cubicBezTo>
                  <a:cubicBezTo>
                    <a:pt x="117" y="129"/>
                    <a:pt x="114" y="127"/>
                    <a:pt x="112" y="124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7" y="10"/>
                    <a:pt x="217" y="10"/>
                    <a:pt x="217" y="10"/>
                  </a:cubicBezTo>
                  <a:lnTo>
                    <a:pt x="12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0" name="Freeform 25"/>
            <p:cNvSpPr>
              <a:spLocks noEditPoints="1"/>
            </p:cNvSpPr>
            <p:nvPr/>
          </p:nvSpPr>
          <p:spPr bwMode="auto">
            <a:xfrm>
              <a:off x="3097213" y="4105275"/>
              <a:ext cx="388938" cy="396875"/>
            </a:xfrm>
            <a:custGeom>
              <a:avLst/>
              <a:gdLst>
                <a:gd name="T0" fmla="*/ 70 w 140"/>
                <a:gd name="T1" fmla="*/ 125 h 143"/>
                <a:gd name="T2" fmla="*/ 68 w 140"/>
                <a:gd name="T3" fmla="*/ 123 h 143"/>
                <a:gd name="T4" fmla="*/ 59 w 140"/>
                <a:gd name="T5" fmla="*/ 112 h 143"/>
                <a:gd name="T6" fmla="*/ 58 w 140"/>
                <a:gd name="T7" fmla="*/ 117 h 143"/>
                <a:gd name="T8" fmla="*/ 50 w 140"/>
                <a:gd name="T9" fmla="*/ 120 h 143"/>
                <a:gd name="T10" fmla="*/ 37 w 140"/>
                <a:gd name="T11" fmla="*/ 110 h 143"/>
                <a:gd name="T12" fmla="*/ 38 w 140"/>
                <a:gd name="T13" fmla="*/ 101 h 143"/>
                <a:gd name="T14" fmla="*/ 47 w 140"/>
                <a:gd name="T15" fmla="*/ 96 h 143"/>
                <a:gd name="T16" fmla="*/ 45 w 140"/>
                <a:gd name="T17" fmla="*/ 88 h 143"/>
                <a:gd name="T18" fmla="*/ 34 w 140"/>
                <a:gd name="T19" fmla="*/ 94 h 143"/>
                <a:gd name="T20" fmla="*/ 26 w 140"/>
                <a:gd name="T21" fmla="*/ 90 h 143"/>
                <a:gd name="T22" fmla="*/ 24 w 140"/>
                <a:gd name="T23" fmla="*/ 74 h 143"/>
                <a:gd name="T24" fmla="*/ 31 w 140"/>
                <a:gd name="T25" fmla="*/ 69 h 143"/>
                <a:gd name="T26" fmla="*/ 51 w 140"/>
                <a:gd name="T27" fmla="*/ 74 h 143"/>
                <a:gd name="T28" fmla="*/ 64 w 140"/>
                <a:gd name="T29" fmla="*/ 71 h 143"/>
                <a:gd name="T30" fmla="*/ 91 w 140"/>
                <a:gd name="T31" fmla="*/ 71 h 143"/>
                <a:gd name="T32" fmla="*/ 93 w 140"/>
                <a:gd name="T33" fmla="*/ 70 h 143"/>
                <a:gd name="T34" fmla="*/ 115 w 140"/>
                <a:gd name="T35" fmla="*/ 57 h 143"/>
                <a:gd name="T36" fmla="*/ 123 w 140"/>
                <a:gd name="T37" fmla="*/ 60 h 143"/>
                <a:gd name="T38" fmla="*/ 125 w 140"/>
                <a:gd name="T39" fmla="*/ 71 h 143"/>
                <a:gd name="T40" fmla="*/ 140 w 140"/>
                <a:gd name="T41" fmla="*/ 71 h 143"/>
                <a:gd name="T42" fmla="*/ 131 w 140"/>
                <a:gd name="T43" fmla="*/ 42 h 143"/>
                <a:gd name="T44" fmla="*/ 42 w 140"/>
                <a:gd name="T45" fmla="*/ 18 h 143"/>
                <a:gd name="T46" fmla="*/ 18 w 140"/>
                <a:gd name="T47" fmla="*/ 108 h 143"/>
                <a:gd name="T48" fmla="*/ 81 w 140"/>
                <a:gd name="T49" fmla="*/ 140 h 143"/>
                <a:gd name="T50" fmla="*/ 70 w 140"/>
                <a:gd name="T51" fmla="*/ 125 h 143"/>
                <a:gd name="T52" fmla="*/ 84 w 140"/>
                <a:gd name="T53" fmla="*/ 59 h 143"/>
                <a:gd name="T54" fmla="*/ 91 w 140"/>
                <a:gd name="T55" fmla="*/ 34 h 143"/>
                <a:gd name="T56" fmla="*/ 99 w 140"/>
                <a:gd name="T57" fmla="*/ 30 h 143"/>
                <a:gd name="T58" fmla="*/ 112 w 140"/>
                <a:gd name="T59" fmla="*/ 41 h 143"/>
                <a:gd name="T60" fmla="*/ 111 w 140"/>
                <a:gd name="T61" fmla="*/ 49 h 143"/>
                <a:gd name="T62" fmla="*/ 89 w 140"/>
                <a:gd name="T63" fmla="*/ 62 h 143"/>
                <a:gd name="T64" fmla="*/ 84 w 140"/>
                <a:gd name="T65" fmla="*/ 59 h 143"/>
                <a:gd name="T66" fmla="*/ 60 w 140"/>
                <a:gd name="T67" fmla="*/ 26 h 143"/>
                <a:gd name="T68" fmla="*/ 77 w 140"/>
                <a:gd name="T69" fmla="*/ 24 h 143"/>
                <a:gd name="T70" fmla="*/ 82 w 140"/>
                <a:gd name="T71" fmla="*/ 31 h 143"/>
                <a:gd name="T72" fmla="*/ 75 w 140"/>
                <a:gd name="T73" fmla="*/ 56 h 143"/>
                <a:gd name="T74" fmla="*/ 70 w 140"/>
                <a:gd name="T75" fmla="*/ 57 h 143"/>
                <a:gd name="T76" fmla="*/ 57 w 140"/>
                <a:gd name="T77" fmla="*/ 34 h 143"/>
                <a:gd name="T78" fmla="*/ 60 w 140"/>
                <a:gd name="T79" fmla="*/ 26 h 143"/>
                <a:gd name="T80" fmla="*/ 30 w 140"/>
                <a:gd name="T81" fmla="*/ 51 h 143"/>
                <a:gd name="T82" fmla="*/ 40 w 140"/>
                <a:gd name="T83" fmla="*/ 38 h 143"/>
                <a:gd name="T84" fmla="*/ 48 w 140"/>
                <a:gd name="T85" fmla="*/ 39 h 143"/>
                <a:gd name="T86" fmla="*/ 61 w 140"/>
                <a:gd name="T87" fmla="*/ 62 h 143"/>
                <a:gd name="T88" fmla="*/ 58 w 140"/>
                <a:gd name="T89" fmla="*/ 66 h 143"/>
                <a:gd name="T90" fmla="*/ 33 w 140"/>
                <a:gd name="T91" fmla="*/ 59 h 143"/>
                <a:gd name="T92" fmla="*/ 30 w 140"/>
                <a:gd name="T93" fmla="*/ 5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0" h="143">
                  <a:moveTo>
                    <a:pt x="70" y="125"/>
                  </a:moveTo>
                  <a:cubicBezTo>
                    <a:pt x="69" y="125"/>
                    <a:pt x="68" y="124"/>
                    <a:pt x="68" y="123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7" y="120"/>
                    <a:pt x="54" y="122"/>
                    <a:pt x="50" y="12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5" y="107"/>
                    <a:pt x="35" y="103"/>
                    <a:pt x="38" y="101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6" y="94"/>
                    <a:pt x="45" y="91"/>
                    <a:pt x="45" y="8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1" y="96"/>
                    <a:pt x="27" y="94"/>
                    <a:pt x="26" y="90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0"/>
                    <a:pt x="27" y="68"/>
                    <a:pt x="31" y="6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5" y="72"/>
                    <a:pt x="59" y="71"/>
                    <a:pt x="64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0"/>
                    <a:pt x="92" y="70"/>
                    <a:pt x="93" y="70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9" y="55"/>
                    <a:pt x="122" y="56"/>
                    <a:pt x="123" y="6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39" y="61"/>
                    <a:pt x="137" y="51"/>
                    <a:pt x="131" y="42"/>
                  </a:cubicBezTo>
                  <a:cubicBezTo>
                    <a:pt x="113" y="11"/>
                    <a:pt x="73" y="0"/>
                    <a:pt x="42" y="18"/>
                  </a:cubicBezTo>
                  <a:cubicBezTo>
                    <a:pt x="11" y="37"/>
                    <a:pt x="0" y="77"/>
                    <a:pt x="18" y="108"/>
                  </a:cubicBezTo>
                  <a:cubicBezTo>
                    <a:pt x="31" y="131"/>
                    <a:pt x="57" y="143"/>
                    <a:pt x="81" y="140"/>
                  </a:cubicBezTo>
                  <a:lnTo>
                    <a:pt x="70" y="125"/>
                  </a:lnTo>
                  <a:close/>
                  <a:moveTo>
                    <a:pt x="84" y="59"/>
                  </a:moveTo>
                  <a:cubicBezTo>
                    <a:pt x="91" y="34"/>
                    <a:pt x="91" y="34"/>
                    <a:pt x="91" y="34"/>
                  </a:cubicBezTo>
                  <a:cubicBezTo>
                    <a:pt x="92" y="30"/>
                    <a:pt x="96" y="29"/>
                    <a:pt x="99" y="30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5" y="43"/>
                    <a:pt x="114" y="47"/>
                    <a:pt x="111" y="4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5" y="64"/>
                    <a:pt x="83" y="63"/>
                    <a:pt x="84" y="59"/>
                  </a:cubicBezTo>
                  <a:close/>
                  <a:moveTo>
                    <a:pt x="60" y="26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80" y="24"/>
                    <a:pt x="83" y="27"/>
                    <a:pt x="82" y="31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4" y="60"/>
                    <a:pt x="72" y="60"/>
                    <a:pt x="70" y="57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5" y="31"/>
                    <a:pt x="56" y="27"/>
                    <a:pt x="60" y="26"/>
                  </a:cubicBezTo>
                  <a:close/>
                  <a:moveTo>
                    <a:pt x="30" y="51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3" y="35"/>
                    <a:pt x="46" y="36"/>
                    <a:pt x="48" y="39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3" y="65"/>
                    <a:pt x="62" y="67"/>
                    <a:pt x="58" y="6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9" y="58"/>
                    <a:pt x="28" y="55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1" name="Freeform 26"/>
            <p:cNvSpPr>
              <a:spLocks/>
            </p:cNvSpPr>
            <p:nvPr/>
          </p:nvSpPr>
          <p:spPr bwMode="auto">
            <a:xfrm>
              <a:off x="3386138" y="4416425"/>
              <a:ext cx="396875" cy="252413"/>
            </a:xfrm>
            <a:custGeom>
              <a:avLst/>
              <a:gdLst>
                <a:gd name="T0" fmla="*/ 49 w 143"/>
                <a:gd name="T1" fmla="*/ 0 h 91"/>
                <a:gd name="T2" fmla="*/ 70 w 143"/>
                <a:gd name="T3" fmla="*/ 76 h 91"/>
                <a:gd name="T4" fmla="*/ 16 w 143"/>
                <a:gd name="T5" fmla="*/ 0 h 91"/>
                <a:gd name="T6" fmla="*/ 0 w 143"/>
                <a:gd name="T7" fmla="*/ 0 h 91"/>
                <a:gd name="T8" fmla="*/ 71 w 143"/>
                <a:gd name="T9" fmla="*/ 91 h 91"/>
                <a:gd name="T10" fmla="*/ 143 w 143"/>
                <a:gd name="T11" fmla="*/ 0 h 91"/>
                <a:gd name="T12" fmla="*/ 49 w 14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91">
                  <a:moveTo>
                    <a:pt x="49" y="0"/>
                  </a:moveTo>
                  <a:cubicBezTo>
                    <a:pt x="70" y="76"/>
                    <a:pt x="70" y="76"/>
                    <a:pt x="70" y="7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124" y="24"/>
                    <a:pt x="143" y="0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605" name="Group 604"/>
          <p:cNvGrpSpPr/>
          <p:nvPr userDrawn="1"/>
        </p:nvGrpSpPr>
        <p:grpSpPr>
          <a:xfrm>
            <a:off x="6528099" y="5429179"/>
            <a:ext cx="463494" cy="388610"/>
            <a:chOff x="4530725" y="2792413"/>
            <a:chExt cx="933450" cy="782637"/>
          </a:xfrm>
          <a:solidFill>
            <a:schemeClr val="accent5"/>
          </a:solidFill>
        </p:grpSpPr>
        <p:sp>
          <p:nvSpPr>
            <p:cNvPr id="606" name="Freeform 33"/>
            <p:cNvSpPr>
              <a:spLocks noEditPoints="1"/>
            </p:cNvSpPr>
            <p:nvPr/>
          </p:nvSpPr>
          <p:spPr bwMode="auto">
            <a:xfrm>
              <a:off x="4530725" y="3302000"/>
              <a:ext cx="830263" cy="273050"/>
            </a:xfrm>
            <a:custGeom>
              <a:avLst/>
              <a:gdLst>
                <a:gd name="T0" fmla="*/ 281 w 299"/>
                <a:gd name="T1" fmla="*/ 5 h 98"/>
                <a:gd name="T2" fmla="*/ 231 w 299"/>
                <a:gd name="T3" fmla="*/ 17 h 98"/>
                <a:gd name="T4" fmla="*/ 226 w 299"/>
                <a:gd name="T5" fmla="*/ 31 h 98"/>
                <a:gd name="T6" fmla="*/ 202 w 299"/>
                <a:gd name="T7" fmla="*/ 42 h 98"/>
                <a:gd name="T8" fmla="*/ 152 w 299"/>
                <a:gd name="T9" fmla="*/ 43 h 98"/>
                <a:gd name="T10" fmla="*/ 202 w 299"/>
                <a:gd name="T11" fmla="*/ 29 h 98"/>
                <a:gd name="T12" fmla="*/ 214 w 299"/>
                <a:gd name="T13" fmla="*/ 25 h 98"/>
                <a:gd name="T14" fmla="*/ 216 w 299"/>
                <a:gd name="T15" fmla="*/ 10 h 98"/>
                <a:gd name="T16" fmla="*/ 205 w 299"/>
                <a:gd name="T17" fmla="*/ 6 h 98"/>
                <a:gd name="T18" fmla="*/ 70 w 299"/>
                <a:gd name="T19" fmla="*/ 6 h 98"/>
                <a:gd name="T20" fmla="*/ 62 w 299"/>
                <a:gd name="T21" fmla="*/ 0 h 98"/>
                <a:gd name="T22" fmla="*/ 17 w 299"/>
                <a:gd name="T23" fmla="*/ 0 h 98"/>
                <a:gd name="T24" fmla="*/ 0 w 299"/>
                <a:gd name="T25" fmla="*/ 18 h 98"/>
                <a:gd name="T26" fmla="*/ 17 w 299"/>
                <a:gd name="T27" fmla="*/ 67 h 98"/>
                <a:gd name="T28" fmla="*/ 37 w 299"/>
                <a:gd name="T29" fmla="*/ 90 h 98"/>
                <a:gd name="T30" fmla="*/ 57 w 299"/>
                <a:gd name="T31" fmla="*/ 98 h 98"/>
                <a:gd name="T32" fmla="*/ 59 w 299"/>
                <a:gd name="T33" fmla="*/ 98 h 98"/>
                <a:gd name="T34" fmla="*/ 70 w 299"/>
                <a:gd name="T35" fmla="*/ 98 h 98"/>
                <a:gd name="T36" fmla="*/ 70 w 299"/>
                <a:gd name="T37" fmla="*/ 98 h 98"/>
                <a:gd name="T38" fmla="*/ 99 w 299"/>
                <a:gd name="T39" fmla="*/ 90 h 98"/>
                <a:gd name="T40" fmla="*/ 97 w 299"/>
                <a:gd name="T41" fmla="*/ 77 h 98"/>
                <a:gd name="T42" fmla="*/ 126 w 299"/>
                <a:gd name="T43" fmla="*/ 68 h 98"/>
                <a:gd name="T44" fmla="*/ 187 w 299"/>
                <a:gd name="T45" fmla="*/ 76 h 98"/>
                <a:gd name="T46" fmla="*/ 289 w 299"/>
                <a:gd name="T47" fmla="*/ 24 h 98"/>
                <a:gd name="T48" fmla="*/ 298 w 299"/>
                <a:gd name="T49" fmla="*/ 10 h 98"/>
                <a:gd name="T50" fmla="*/ 281 w 299"/>
                <a:gd name="T51" fmla="*/ 5 h 98"/>
                <a:gd name="T52" fmla="*/ 70 w 299"/>
                <a:gd name="T53" fmla="*/ 81 h 98"/>
                <a:gd name="T54" fmla="*/ 59 w 299"/>
                <a:gd name="T55" fmla="*/ 81 h 98"/>
                <a:gd name="T56" fmla="*/ 58 w 299"/>
                <a:gd name="T57" fmla="*/ 81 h 98"/>
                <a:gd name="T58" fmla="*/ 57 w 299"/>
                <a:gd name="T59" fmla="*/ 81 h 98"/>
                <a:gd name="T60" fmla="*/ 48 w 299"/>
                <a:gd name="T61" fmla="*/ 78 h 98"/>
                <a:gd name="T62" fmla="*/ 31 w 299"/>
                <a:gd name="T63" fmla="*/ 58 h 98"/>
                <a:gd name="T64" fmla="*/ 17 w 299"/>
                <a:gd name="T65" fmla="*/ 18 h 98"/>
                <a:gd name="T66" fmla="*/ 17 w 299"/>
                <a:gd name="T67" fmla="*/ 17 h 98"/>
                <a:gd name="T68" fmla="*/ 17 w 299"/>
                <a:gd name="T69" fmla="*/ 17 h 98"/>
                <a:gd name="T70" fmla="*/ 47 w 299"/>
                <a:gd name="T71" fmla="*/ 17 h 98"/>
                <a:gd name="T72" fmla="*/ 47 w 299"/>
                <a:gd name="T73" fmla="*/ 18 h 98"/>
                <a:gd name="T74" fmla="*/ 64 w 299"/>
                <a:gd name="T75" fmla="*/ 67 h 98"/>
                <a:gd name="T76" fmla="*/ 75 w 299"/>
                <a:gd name="T77" fmla="*/ 81 h 98"/>
                <a:gd name="T78" fmla="*/ 70 w 299"/>
                <a:gd name="T79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9" h="98">
                  <a:moveTo>
                    <a:pt x="281" y="5"/>
                  </a:moveTo>
                  <a:cubicBezTo>
                    <a:pt x="272" y="7"/>
                    <a:pt x="242" y="15"/>
                    <a:pt x="231" y="17"/>
                  </a:cubicBezTo>
                  <a:cubicBezTo>
                    <a:pt x="231" y="22"/>
                    <a:pt x="229" y="27"/>
                    <a:pt x="226" y="31"/>
                  </a:cubicBezTo>
                  <a:cubicBezTo>
                    <a:pt x="222" y="36"/>
                    <a:pt x="215" y="42"/>
                    <a:pt x="202" y="42"/>
                  </a:cubicBezTo>
                  <a:cubicBezTo>
                    <a:pt x="188" y="42"/>
                    <a:pt x="153" y="44"/>
                    <a:pt x="152" y="43"/>
                  </a:cubicBezTo>
                  <a:cubicBezTo>
                    <a:pt x="150" y="40"/>
                    <a:pt x="165" y="29"/>
                    <a:pt x="202" y="29"/>
                  </a:cubicBezTo>
                  <a:cubicBezTo>
                    <a:pt x="207" y="29"/>
                    <a:pt x="211" y="28"/>
                    <a:pt x="214" y="25"/>
                  </a:cubicBezTo>
                  <a:cubicBezTo>
                    <a:pt x="217" y="22"/>
                    <a:pt x="221" y="15"/>
                    <a:pt x="216" y="10"/>
                  </a:cubicBezTo>
                  <a:cubicBezTo>
                    <a:pt x="214" y="8"/>
                    <a:pt x="209" y="7"/>
                    <a:pt x="205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3"/>
                    <a:pt x="66" y="0"/>
                    <a:pt x="6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" y="0"/>
                    <a:pt x="0" y="11"/>
                    <a:pt x="0" y="18"/>
                  </a:cubicBezTo>
                  <a:cubicBezTo>
                    <a:pt x="1" y="35"/>
                    <a:pt x="5" y="49"/>
                    <a:pt x="17" y="67"/>
                  </a:cubicBezTo>
                  <a:cubicBezTo>
                    <a:pt x="24" y="77"/>
                    <a:pt x="29" y="83"/>
                    <a:pt x="37" y="90"/>
                  </a:cubicBezTo>
                  <a:cubicBezTo>
                    <a:pt x="45" y="97"/>
                    <a:pt x="53" y="98"/>
                    <a:pt x="57" y="98"/>
                  </a:cubicBezTo>
                  <a:cubicBezTo>
                    <a:pt x="58" y="98"/>
                    <a:pt x="59" y="98"/>
                    <a:pt x="59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86" y="98"/>
                    <a:pt x="96" y="98"/>
                    <a:pt x="99" y="90"/>
                  </a:cubicBezTo>
                  <a:cubicBezTo>
                    <a:pt x="99" y="88"/>
                    <a:pt x="99" y="83"/>
                    <a:pt x="97" y="77"/>
                  </a:cubicBezTo>
                  <a:cubicBezTo>
                    <a:pt x="92" y="58"/>
                    <a:pt x="112" y="65"/>
                    <a:pt x="126" y="68"/>
                  </a:cubicBezTo>
                  <a:cubicBezTo>
                    <a:pt x="140" y="71"/>
                    <a:pt x="163" y="80"/>
                    <a:pt x="187" y="76"/>
                  </a:cubicBezTo>
                  <a:cubicBezTo>
                    <a:pt x="231" y="71"/>
                    <a:pt x="285" y="25"/>
                    <a:pt x="289" y="24"/>
                  </a:cubicBezTo>
                  <a:cubicBezTo>
                    <a:pt x="292" y="22"/>
                    <a:pt x="299" y="16"/>
                    <a:pt x="298" y="10"/>
                  </a:cubicBezTo>
                  <a:cubicBezTo>
                    <a:pt x="297" y="5"/>
                    <a:pt x="289" y="4"/>
                    <a:pt x="281" y="5"/>
                  </a:cubicBezTo>
                  <a:close/>
                  <a:moveTo>
                    <a:pt x="70" y="81"/>
                  </a:moveTo>
                  <a:cubicBezTo>
                    <a:pt x="59" y="81"/>
                    <a:pt x="59" y="81"/>
                    <a:pt x="59" y="81"/>
                  </a:cubicBezTo>
                  <a:cubicBezTo>
                    <a:pt x="59" y="81"/>
                    <a:pt x="58" y="81"/>
                    <a:pt x="5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5" y="81"/>
                    <a:pt x="52" y="81"/>
                    <a:pt x="48" y="78"/>
                  </a:cubicBezTo>
                  <a:cubicBezTo>
                    <a:pt x="41" y="72"/>
                    <a:pt x="37" y="67"/>
                    <a:pt x="31" y="58"/>
                  </a:cubicBezTo>
                  <a:cubicBezTo>
                    <a:pt x="20" y="41"/>
                    <a:pt x="17" y="29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8"/>
                  </a:cubicBezTo>
                  <a:cubicBezTo>
                    <a:pt x="47" y="35"/>
                    <a:pt x="52" y="49"/>
                    <a:pt x="64" y="67"/>
                  </a:cubicBezTo>
                  <a:cubicBezTo>
                    <a:pt x="68" y="73"/>
                    <a:pt x="71" y="77"/>
                    <a:pt x="75" y="81"/>
                  </a:cubicBezTo>
                  <a:cubicBezTo>
                    <a:pt x="73" y="81"/>
                    <a:pt x="72" y="81"/>
                    <a:pt x="7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607" name="Freeform 34"/>
            <p:cNvSpPr>
              <a:spLocks noEditPoints="1"/>
            </p:cNvSpPr>
            <p:nvPr/>
          </p:nvSpPr>
          <p:spPr bwMode="auto">
            <a:xfrm>
              <a:off x="4549775" y="2792413"/>
              <a:ext cx="914400" cy="479425"/>
            </a:xfrm>
            <a:custGeom>
              <a:avLst/>
              <a:gdLst>
                <a:gd name="T0" fmla="*/ 321 w 329"/>
                <a:gd name="T1" fmla="*/ 158 h 173"/>
                <a:gd name="T2" fmla="*/ 307 w 329"/>
                <a:gd name="T3" fmla="*/ 158 h 173"/>
                <a:gd name="T4" fmla="*/ 185 w 329"/>
                <a:gd name="T5" fmla="*/ 22 h 173"/>
                <a:gd name="T6" fmla="*/ 185 w 329"/>
                <a:gd name="T7" fmla="*/ 20 h 173"/>
                <a:gd name="T8" fmla="*/ 165 w 329"/>
                <a:gd name="T9" fmla="*/ 0 h 173"/>
                <a:gd name="T10" fmla="*/ 144 w 329"/>
                <a:gd name="T11" fmla="*/ 20 h 173"/>
                <a:gd name="T12" fmla="*/ 144 w 329"/>
                <a:gd name="T13" fmla="*/ 22 h 173"/>
                <a:gd name="T14" fmla="*/ 22 w 329"/>
                <a:gd name="T15" fmla="*/ 158 h 173"/>
                <a:gd name="T16" fmla="*/ 9 w 329"/>
                <a:gd name="T17" fmla="*/ 158 h 173"/>
                <a:gd name="T18" fmla="*/ 0 w 329"/>
                <a:gd name="T19" fmla="*/ 165 h 173"/>
                <a:gd name="T20" fmla="*/ 9 w 329"/>
                <a:gd name="T21" fmla="*/ 173 h 173"/>
                <a:gd name="T22" fmla="*/ 321 w 329"/>
                <a:gd name="T23" fmla="*/ 173 h 173"/>
                <a:gd name="T24" fmla="*/ 329 w 329"/>
                <a:gd name="T25" fmla="*/ 165 h 173"/>
                <a:gd name="T26" fmla="*/ 321 w 329"/>
                <a:gd name="T27" fmla="*/ 158 h 173"/>
                <a:gd name="T28" fmla="*/ 72 w 329"/>
                <a:gd name="T29" fmla="*/ 143 h 173"/>
                <a:gd name="T30" fmla="*/ 38 w 329"/>
                <a:gd name="T31" fmla="*/ 143 h 173"/>
                <a:gd name="T32" fmla="*/ 142 w 329"/>
                <a:gd name="T33" fmla="*/ 38 h 173"/>
                <a:gd name="T34" fmla="*/ 72 w 329"/>
                <a:gd name="T35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9" h="173">
                  <a:moveTo>
                    <a:pt x="321" y="158"/>
                  </a:moveTo>
                  <a:cubicBezTo>
                    <a:pt x="307" y="158"/>
                    <a:pt x="307" y="158"/>
                    <a:pt x="307" y="158"/>
                  </a:cubicBezTo>
                  <a:cubicBezTo>
                    <a:pt x="305" y="89"/>
                    <a:pt x="252" y="32"/>
                    <a:pt x="185" y="22"/>
                  </a:cubicBezTo>
                  <a:cubicBezTo>
                    <a:pt x="185" y="22"/>
                    <a:pt x="185" y="21"/>
                    <a:pt x="185" y="20"/>
                  </a:cubicBezTo>
                  <a:cubicBezTo>
                    <a:pt x="185" y="9"/>
                    <a:pt x="176" y="0"/>
                    <a:pt x="165" y="0"/>
                  </a:cubicBezTo>
                  <a:cubicBezTo>
                    <a:pt x="153" y="0"/>
                    <a:pt x="144" y="9"/>
                    <a:pt x="144" y="20"/>
                  </a:cubicBezTo>
                  <a:cubicBezTo>
                    <a:pt x="144" y="21"/>
                    <a:pt x="144" y="22"/>
                    <a:pt x="144" y="22"/>
                  </a:cubicBezTo>
                  <a:cubicBezTo>
                    <a:pt x="77" y="32"/>
                    <a:pt x="25" y="89"/>
                    <a:pt x="22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4" y="158"/>
                    <a:pt x="0" y="161"/>
                    <a:pt x="0" y="165"/>
                  </a:cubicBezTo>
                  <a:cubicBezTo>
                    <a:pt x="0" y="170"/>
                    <a:pt x="4" y="173"/>
                    <a:pt x="9" y="173"/>
                  </a:cubicBezTo>
                  <a:cubicBezTo>
                    <a:pt x="321" y="173"/>
                    <a:pt x="321" y="173"/>
                    <a:pt x="321" y="173"/>
                  </a:cubicBezTo>
                  <a:cubicBezTo>
                    <a:pt x="325" y="173"/>
                    <a:pt x="329" y="170"/>
                    <a:pt x="329" y="165"/>
                  </a:cubicBezTo>
                  <a:cubicBezTo>
                    <a:pt x="329" y="161"/>
                    <a:pt x="325" y="158"/>
                    <a:pt x="321" y="158"/>
                  </a:cubicBezTo>
                  <a:close/>
                  <a:moveTo>
                    <a:pt x="72" y="143"/>
                  </a:moveTo>
                  <a:cubicBezTo>
                    <a:pt x="38" y="143"/>
                    <a:pt x="38" y="143"/>
                    <a:pt x="38" y="143"/>
                  </a:cubicBezTo>
                  <a:cubicBezTo>
                    <a:pt x="47" y="89"/>
                    <a:pt x="89" y="47"/>
                    <a:pt x="142" y="38"/>
                  </a:cubicBezTo>
                  <a:cubicBezTo>
                    <a:pt x="116" y="48"/>
                    <a:pt x="79" y="82"/>
                    <a:pt x="72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83" name="Freeform 90"/>
          <p:cNvSpPr>
            <a:spLocks noEditPoints="1"/>
          </p:cNvSpPr>
          <p:nvPr userDrawn="1"/>
        </p:nvSpPr>
        <p:spPr bwMode="auto">
          <a:xfrm>
            <a:off x="6597942" y="2864509"/>
            <a:ext cx="323808" cy="381261"/>
          </a:xfrm>
          <a:custGeom>
            <a:avLst/>
            <a:gdLst>
              <a:gd name="T0" fmla="*/ 136 w 188"/>
              <a:gd name="T1" fmla="*/ 118 h 220"/>
              <a:gd name="T2" fmla="*/ 139 w 188"/>
              <a:gd name="T3" fmla="*/ 118 h 220"/>
              <a:gd name="T4" fmla="*/ 94 w 188"/>
              <a:gd name="T5" fmla="*/ 84 h 220"/>
              <a:gd name="T6" fmla="*/ 46 w 188"/>
              <a:gd name="T7" fmla="*/ 131 h 220"/>
              <a:gd name="T8" fmla="*/ 94 w 188"/>
              <a:gd name="T9" fmla="*/ 179 h 220"/>
              <a:gd name="T10" fmla="*/ 139 w 188"/>
              <a:gd name="T11" fmla="*/ 145 h 220"/>
              <a:gd name="T12" fmla="*/ 136 w 188"/>
              <a:gd name="T13" fmla="*/ 145 h 220"/>
              <a:gd name="T14" fmla="*/ 128 w 188"/>
              <a:gd name="T15" fmla="*/ 137 h 220"/>
              <a:gd name="T16" fmla="*/ 128 w 188"/>
              <a:gd name="T17" fmla="*/ 126 h 220"/>
              <a:gd name="T18" fmla="*/ 136 w 188"/>
              <a:gd name="T19" fmla="*/ 118 h 220"/>
              <a:gd name="T20" fmla="*/ 85 w 188"/>
              <a:gd name="T21" fmla="*/ 125 h 220"/>
              <a:gd name="T22" fmla="*/ 70 w 188"/>
              <a:gd name="T23" fmla="*/ 150 h 220"/>
              <a:gd name="T24" fmla="*/ 69 w 188"/>
              <a:gd name="T25" fmla="*/ 113 h 220"/>
              <a:gd name="T26" fmla="*/ 105 w 188"/>
              <a:gd name="T27" fmla="*/ 101 h 220"/>
              <a:gd name="T28" fmla="*/ 85 w 188"/>
              <a:gd name="T29" fmla="*/ 125 h 220"/>
              <a:gd name="T30" fmla="*/ 180 w 188"/>
              <a:gd name="T31" fmla="*/ 0 h 220"/>
              <a:gd name="T32" fmla="*/ 8 w 188"/>
              <a:gd name="T33" fmla="*/ 0 h 220"/>
              <a:gd name="T34" fmla="*/ 0 w 188"/>
              <a:gd name="T35" fmla="*/ 8 h 220"/>
              <a:gd name="T36" fmla="*/ 0 w 188"/>
              <a:gd name="T37" fmla="*/ 211 h 220"/>
              <a:gd name="T38" fmla="*/ 8 w 188"/>
              <a:gd name="T39" fmla="*/ 220 h 220"/>
              <a:gd name="T40" fmla="*/ 180 w 188"/>
              <a:gd name="T41" fmla="*/ 220 h 220"/>
              <a:gd name="T42" fmla="*/ 188 w 188"/>
              <a:gd name="T43" fmla="*/ 211 h 220"/>
              <a:gd name="T44" fmla="*/ 188 w 188"/>
              <a:gd name="T45" fmla="*/ 8 h 220"/>
              <a:gd name="T46" fmla="*/ 180 w 188"/>
              <a:gd name="T47" fmla="*/ 0 h 220"/>
              <a:gd name="T48" fmla="*/ 138 w 188"/>
              <a:gd name="T49" fmla="*/ 28 h 220"/>
              <a:gd name="T50" fmla="*/ 145 w 188"/>
              <a:gd name="T51" fmla="*/ 35 h 220"/>
              <a:gd name="T52" fmla="*/ 138 w 188"/>
              <a:gd name="T53" fmla="*/ 42 h 220"/>
              <a:gd name="T54" fmla="*/ 131 w 188"/>
              <a:gd name="T55" fmla="*/ 35 h 220"/>
              <a:gd name="T56" fmla="*/ 138 w 188"/>
              <a:gd name="T57" fmla="*/ 28 h 220"/>
              <a:gd name="T58" fmla="*/ 77 w 188"/>
              <a:gd name="T59" fmla="*/ 27 h 220"/>
              <a:gd name="T60" fmla="*/ 81 w 188"/>
              <a:gd name="T61" fmla="*/ 23 h 220"/>
              <a:gd name="T62" fmla="*/ 107 w 188"/>
              <a:gd name="T63" fmla="*/ 23 h 220"/>
              <a:gd name="T64" fmla="*/ 111 w 188"/>
              <a:gd name="T65" fmla="*/ 27 h 220"/>
              <a:gd name="T66" fmla="*/ 111 w 188"/>
              <a:gd name="T67" fmla="*/ 44 h 220"/>
              <a:gd name="T68" fmla="*/ 107 w 188"/>
              <a:gd name="T69" fmla="*/ 48 h 220"/>
              <a:gd name="T70" fmla="*/ 81 w 188"/>
              <a:gd name="T71" fmla="*/ 48 h 220"/>
              <a:gd name="T72" fmla="*/ 77 w 188"/>
              <a:gd name="T73" fmla="*/ 44 h 220"/>
              <a:gd name="T74" fmla="*/ 77 w 188"/>
              <a:gd name="T75" fmla="*/ 27 h 220"/>
              <a:gd name="T76" fmla="*/ 26 w 188"/>
              <a:gd name="T77" fmla="*/ 27 h 220"/>
              <a:gd name="T78" fmla="*/ 43 w 188"/>
              <a:gd name="T79" fmla="*/ 27 h 220"/>
              <a:gd name="T80" fmla="*/ 43 w 188"/>
              <a:gd name="T81" fmla="*/ 45 h 220"/>
              <a:gd name="T82" fmla="*/ 26 w 188"/>
              <a:gd name="T83" fmla="*/ 45 h 220"/>
              <a:gd name="T84" fmla="*/ 26 w 188"/>
              <a:gd name="T85" fmla="*/ 27 h 220"/>
              <a:gd name="T86" fmla="*/ 94 w 188"/>
              <a:gd name="T87" fmla="*/ 193 h 220"/>
              <a:gd name="T88" fmla="*/ 32 w 188"/>
              <a:gd name="T89" fmla="*/ 131 h 220"/>
              <a:gd name="T90" fmla="*/ 94 w 188"/>
              <a:gd name="T91" fmla="*/ 69 h 220"/>
              <a:gd name="T92" fmla="*/ 156 w 188"/>
              <a:gd name="T93" fmla="*/ 131 h 220"/>
              <a:gd name="T94" fmla="*/ 94 w 188"/>
              <a:gd name="T95" fmla="*/ 193 h 220"/>
              <a:gd name="T96" fmla="*/ 159 w 188"/>
              <a:gd name="T97" fmla="*/ 42 h 220"/>
              <a:gd name="T98" fmla="*/ 152 w 188"/>
              <a:gd name="T99" fmla="*/ 35 h 220"/>
              <a:gd name="T100" fmla="*/ 159 w 188"/>
              <a:gd name="T101" fmla="*/ 28 h 220"/>
              <a:gd name="T102" fmla="*/ 166 w 188"/>
              <a:gd name="T103" fmla="*/ 35 h 220"/>
              <a:gd name="T104" fmla="*/ 159 w 188"/>
              <a:gd name="T105" fmla="*/ 42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" h="220">
                <a:moveTo>
                  <a:pt x="136" y="118"/>
                </a:moveTo>
                <a:cubicBezTo>
                  <a:pt x="139" y="118"/>
                  <a:pt x="139" y="118"/>
                  <a:pt x="139" y="118"/>
                </a:cubicBezTo>
                <a:cubicBezTo>
                  <a:pt x="134" y="98"/>
                  <a:pt x="115" y="84"/>
                  <a:pt x="94" y="84"/>
                </a:cubicBezTo>
                <a:cubicBezTo>
                  <a:pt x="68" y="84"/>
                  <a:pt x="46" y="105"/>
                  <a:pt x="46" y="131"/>
                </a:cubicBezTo>
                <a:cubicBezTo>
                  <a:pt x="46" y="158"/>
                  <a:pt x="68" y="179"/>
                  <a:pt x="94" y="179"/>
                </a:cubicBezTo>
                <a:cubicBezTo>
                  <a:pt x="115" y="179"/>
                  <a:pt x="134" y="165"/>
                  <a:pt x="139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2" y="145"/>
                  <a:pt x="128" y="141"/>
                  <a:pt x="128" y="137"/>
                </a:cubicBezTo>
                <a:cubicBezTo>
                  <a:pt x="128" y="126"/>
                  <a:pt x="128" y="126"/>
                  <a:pt x="128" y="126"/>
                </a:cubicBezTo>
                <a:cubicBezTo>
                  <a:pt x="128" y="121"/>
                  <a:pt x="132" y="118"/>
                  <a:pt x="136" y="118"/>
                </a:cubicBezTo>
                <a:close/>
                <a:moveTo>
                  <a:pt x="85" y="125"/>
                </a:moveTo>
                <a:cubicBezTo>
                  <a:pt x="76" y="138"/>
                  <a:pt x="76" y="155"/>
                  <a:pt x="70" y="150"/>
                </a:cubicBezTo>
                <a:cubicBezTo>
                  <a:pt x="63" y="146"/>
                  <a:pt x="60" y="127"/>
                  <a:pt x="69" y="113"/>
                </a:cubicBezTo>
                <a:cubicBezTo>
                  <a:pt x="79" y="100"/>
                  <a:pt x="98" y="97"/>
                  <a:pt x="105" y="101"/>
                </a:cubicBezTo>
                <a:cubicBezTo>
                  <a:pt x="111" y="106"/>
                  <a:pt x="95" y="111"/>
                  <a:pt x="85" y="125"/>
                </a:cubicBezTo>
                <a:close/>
                <a:moveTo>
                  <a:pt x="1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6"/>
                  <a:pt x="4" y="220"/>
                  <a:pt x="8" y="220"/>
                </a:cubicBezTo>
                <a:cubicBezTo>
                  <a:pt x="180" y="220"/>
                  <a:pt x="180" y="220"/>
                  <a:pt x="180" y="220"/>
                </a:cubicBezTo>
                <a:cubicBezTo>
                  <a:pt x="184" y="220"/>
                  <a:pt x="188" y="216"/>
                  <a:pt x="188" y="211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4"/>
                  <a:pt x="184" y="0"/>
                  <a:pt x="180" y="0"/>
                </a:cubicBezTo>
                <a:close/>
                <a:moveTo>
                  <a:pt x="138" y="28"/>
                </a:moveTo>
                <a:cubicBezTo>
                  <a:pt x="142" y="28"/>
                  <a:pt x="145" y="31"/>
                  <a:pt x="145" y="35"/>
                </a:cubicBezTo>
                <a:cubicBezTo>
                  <a:pt x="145" y="39"/>
                  <a:pt x="142" y="42"/>
                  <a:pt x="138" y="42"/>
                </a:cubicBezTo>
                <a:cubicBezTo>
                  <a:pt x="134" y="42"/>
                  <a:pt x="131" y="39"/>
                  <a:pt x="131" y="35"/>
                </a:cubicBezTo>
                <a:cubicBezTo>
                  <a:pt x="131" y="31"/>
                  <a:pt x="134" y="28"/>
                  <a:pt x="138" y="28"/>
                </a:cubicBezTo>
                <a:close/>
                <a:moveTo>
                  <a:pt x="77" y="27"/>
                </a:moveTo>
                <a:cubicBezTo>
                  <a:pt x="77" y="25"/>
                  <a:pt x="79" y="23"/>
                  <a:pt x="81" y="23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9" y="23"/>
                  <a:pt x="111" y="25"/>
                  <a:pt x="111" y="27"/>
                </a:cubicBezTo>
                <a:cubicBezTo>
                  <a:pt x="111" y="32"/>
                  <a:pt x="111" y="38"/>
                  <a:pt x="111" y="44"/>
                </a:cubicBezTo>
                <a:cubicBezTo>
                  <a:pt x="111" y="46"/>
                  <a:pt x="109" y="48"/>
                  <a:pt x="107" y="48"/>
                </a:cubicBezTo>
                <a:cubicBezTo>
                  <a:pt x="98" y="49"/>
                  <a:pt x="90" y="49"/>
                  <a:pt x="81" y="48"/>
                </a:cubicBezTo>
                <a:cubicBezTo>
                  <a:pt x="79" y="48"/>
                  <a:pt x="77" y="46"/>
                  <a:pt x="77" y="44"/>
                </a:cubicBezTo>
                <a:lnTo>
                  <a:pt x="77" y="27"/>
                </a:lnTo>
                <a:close/>
                <a:moveTo>
                  <a:pt x="26" y="27"/>
                </a:moveTo>
                <a:cubicBezTo>
                  <a:pt x="30" y="22"/>
                  <a:pt x="38" y="22"/>
                  <a:pt x="43" y="27"/>
                </a:cubicBezTo>
                <a:cubicBezTo>
                  <a:pt x="48" y="32"/>
                  <a:pt x="48" y="40"/>
                  <a:pt x="43" y="45"/>
                </a:cubicBezTo>
                <a:cubicBezTo>
                  <a:pt x="38" y="49"/>
                  <a:pt x="30" y="49"/>
                  <a:pt x="26" y="45"/>
                </a:cubicBezTo>
                <a:cubicBezTo>
                  <a:pt x="21" y="40"/>
                  <a:pt x="21" y="32"/>
                  <a:pt x="26" y="27"/>
                </a:cubicBezTo>
                <a:close/>
                <a:moveTo>
                  <a:pt x="94" y="193"/>
                </a:moveTo>
                <a:cubicBezTo>
                  <a:pt x="60" y="193"/>
                  <a:pt x="32" y="166"/>
                  <a:pt x="32" y="131"/>
                </a:cubicBezTo>
                <a:cubicBezTo>
                  <a:pt x="32" y="97"/>
                  <a:pt x="60" y="69"/>
                  <a:pt x="94" y="69"/>
                </a:cubicBezTo>
                <a:cubicBezTo>
                  <a:pt x="128" y="69"/>
                  <a:pt x="156" y="97"/>
                  <a:pt x="156" y="131"/>
                </a:cubicBezTo>
                <a:cubicBezTo>
                  <a:pt x="156" y="166"/>
                  <a:pt x="128" y="193"/>
                  <a:pt x="94" y="193"/>
                </a:cubicBezTo>
                <a:close/>
                <a:moveTo>
                  <a:pt x="159" y="42"/>
                </a:moveTo>
                <a:cubicBezTo>
                  <a:pt x="155" y="42"/>
                  <a:pt x="152" y="39"/>
                  <a:pt x="152" y="35"/>
                </a:cubicBezTo>
                <a:cubicBezTo>
                  <a:pt x="152" y="31"/>
                  <a:pt x="155" y="28"/>
                  <a:pt x="159" y="28"/>
                </a:cubicBezTo>
                <a:cubicBezTo>
                  <a:pt x="163" y="28"/>
                  <a:pt x="166" y="31"/>
                  <a:pt x="166" y="35"/>
                </a:cubicBezTo>
                <a:cubicBezTo>
                  <a:pt x="166" y="39"/>
                  <a:pt x="163" y="42"/>
                  <a:pt x="159" y="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93" name="Rectangle 492"/>
          <p:cNvSpPr/>
          <p:nvPr userDrawn="1"/>
        </p:nvSpPr>
        <p:spPr>
          <a:xfrm>
            <a:off x="497779" y="4850413"/>
            <a:ext cx="208582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Environmental/Energy</a:t>
            </a:r>
          </a:p>
        </p:txBody>
      </p:sp>
      <p:cxnSp>
        <p:nvCxnSpPr>
          <p:cNvPr id="495" name="Straight Connector 494"/>
          <p:cNvCxnSpPr/>
          <p:nvPr userDrawn="1"/>
        </p:nvCxnSpPr>
        <p:spPr bwMode="auto">
          <a:xfrm>
            <a:off x="466843" y="5193337"/>
            <a:ext cx="484632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6" name="Freeform 23"/>
          <p:cNvSpPr>
            <a:spLocks/>
          </p:cNvSpPr>
          <p:nvPr userDrawn="1"/>
        </p:nvSpPr>
        <p:spPr bwMode="auto">
          <a:xfrm>
            <a:off x="4557868" y="3413833"/>
            <a:ext cx="465518" cy="465517"/>
          </a:xfrm>
          <a:custGeom>
            <a:avLst/>
            <a:gdLst>
              <a:gd name="T0" fmla="*/ 98 w 429"/>
              <a:gd name="T1" fmla="*/ 266 h 429"/>
              <a:gd name="T2" fmla="*/ 168 w 429"/>
              <a:gd name="T3" fmla="*/ 196 h 429"/>
              <a:gd name="T4" fmla="*/ 4 w 429"/>
              <a:gd name="T5" fmla="*/ 93 h 429"/>
              <a:gd name="T6" fmla="*/ 2 w 429"/>
              <a:gd name="T7" fmla="*/ 83 h 429"/>
              <a:gd name="T8" fmla="*/ 3 w 429"/>
              <a:gd name="T9" fmla="*/ 82 h 429"/>
              <a:gd name="T10" fmla="*/ 3 w 429"/>
              <a:gd name="T11" fmla="*/ 82 h 429"/>
              <a:gd name="T12" fmla="*/ 23 w 429"/>
              <a:gd name="T13" fmla="*/ 62 h 429"/>
              <a:gd name="T14" fmla="*/ 30 w 429"/>
              <a:gd name="T15" fmla="*/ 60 h 429"/>
              <a:gd name="T16" fmla="*/ 260 w 429"/>
              <a:gd name="T17" fmla="*/ 105 h 429"/>
              <a:gd name="T18" fmla="*/ 337 w 429"/>
              <a:gd name="T19" fmla="*/ 27 h 429"/>
              <a:gd name="T20" fmla="*/ 378 w 429"/>
              <a:gd name="T21" fmla="*/ 3 h 429"/>
              <a:gd name="T22" fmla="*/ 415 w 429"/>
              <a:gd name="T23" fmla="*/ 14 h 429"/>
              <a:gd name="T24" fmla="*/ 426 w 429"/>
              <a:gd name="T25" fmla="*/ 51 h 429"/>
              <a:gd name="T26" fmla="*/ 401 w 429"/>
              <a:gd name="T27" fmla="*/ 92 h 429"/>
              <a:gd name="T28" fmla="*/ 324 w 429"/>
              <a:gd name="T29" fmla="*/ 169 h 429"/>
              <a:gd name="T30" fmla="*/ 369 w 429"/>
              <a:gd name="T31" fmla="*/ 399 h 429"/>
              <a:gd name="T32" fmla="*/ 367 w 429"/>
              <a:gd name="T33" fmla="*/ 405 h 429"/>
              <a:gd name="T34" fmla="*/ 367 w 429"/>
              <a:gd name="T35" fmla="*/ 405 h 429"/>
              <a:gd name="T36" fmla="*/ 347 w 429"/>
              <a:gd name="T37" fmla="*/ 426 h 429"/>
              <a:gd name="T38" fmla="*/ 337 w 429"/>
              <a:gd name="T39" fmla="*/ 426 h 429"/>
              <a:gd name="T40" fmla="*/ 336 w 429"/>
              <a:gd name="T41" fmla="*/ 424 h 429"/>
              <a:gd name="T42" fmla="*/ 232 w 429"/>
              <a:gd name="T43" fmla="*/ 261 h 429"/>
              <a:gd name="T44" fmla="*/ 163 w 429"/>
              <a:gd name="T45" fmla="*/ 330 h 429"/>
              <a:gd name="T46" fmla="*/ 161 w 429"/>
              <a:gd name="T47" fmla="*/ 332 h 429"/>
              <a:gd name="T48" fmla="*/ 115 w 429"/>
              <a:gd name="T49" fmla="*/ 357 h 429"/>
              <a:gd name="T50" fmla="*/ 124 w 429"/>
              <a:gd name="T51" fmla="*/ 406 h 429"/>
              <a:gd name="T52" fmla="*/ 122 w 429"/>
              <a:gd name="T53" fmla="*/ 412 h 429"/>
              <a:gd name="T54" fmla="*/ 108 w 429"/>
              <a:gd name="T55" fmla="*/ 426 h 429"/>
              <a:gd name="T56" fmla="*/ 108 w 429"/>
              <a:gd name="T57" fmla="*/ 426 h 429"/>
              <a:gd name="T58" fmla="*/ 107 w 429"/>
              <a:gd name="T59" fmla="*/ 426 h 429"/>
              <a:gd name="T60" fmla="*/ 98 w 429"/>
              <a:gd name="T61" fmla="*/ 425 h 429"/>
              <a:gd name="T62" fmla="*/ 67 w 429"/>
              <a:gd name="T63" fmla="*/ 384 h 429"/>
              <a:gd name="T64" fmla="*/ 38 w 429"/>
              <a:gd name="T65" fmla="*/ 400 h 429"/>
              <a:gd name="T66" fmla="*/ 29 w 429"/>
              <a:gd name="T67" fmla="*/ 397 h 429"/>
              <a:gd name="T68" fmla="*/ 29 w 429"/>
              <a:gd name="T69" fmla="*/ 390 h 429"/>
              <a:gd name="T70" fmla="*/ 45 w 429"/>
              <a:gd name="T71" fmla="*/ 362 h 429"/>
              <a:gd name="T72" fmla="*/ 4 w 429"/>
              <a:gd name="T73" fmla="*/ 331 h 429"/>
              <a:gd name="T74" fmla="*/ 3 w 429"/>
              <a:gd name="T75" fmla="*/ 330 h 429"/>
              <a:gd name="T76" fmla="*/ 3 w 429"/>
              <a:gd name="T77" fmla="*/ 321 h 429"/>
              <a:gd name="T78" fmla="*/ 17 w 429"/>
              <a:gd name="T79" fmla="*/ 307 h 429"/>
              <a:gd name="T80" fmla="*/ 17 w 429"/>
              <a:gd name="T81" fmla="*/ 307 h 429"/>
              <a:gd name="T82" fmla="*/ 23 w 429"/>
              <a:gd name="T83" fmla="*/ 305 h 429"/>
              <a:gd name="T84" fmla="*/ 72 w 429"/>
              <a:gd name="T85" fmla="*/ 313 h 429"/>
              <a:gd name="T86" fmla="*/ 97 w 429"/>
              <a:gd name="T87" fmla="*/ 268 h 429"/>
              <a:gd name="T88" fmla="*/ 98 w 429"/>
              <a:gd name="T89" fmla="*/ 266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9" h="429">
                <a:moveTo>
                  <a:pt x="98" y="266"/>
                </a:moveTo>
                <a:cubicBezTo>
                  <a:pt x="168" y="196"/>
                  <a:pt x="168" y="196"/>
                  <a:pt x="168" y="196"/>
                </a:cubicBezTo>
                <a:cubicBezTo>
                  <a:pt x="4" y="93"/>
                  <a:pt x="4" y="93"/>
                  <a:pt x="4" y="93"/>
                </a:cubicBezTo>
                <a:cubicBezTo>
                  <a:pt x="1" y="91"/>
                  <a:pt x="0" y="86"/>
                  <a:pt x="2" y="83"/>
                </a:cubicBezTo>
                <a:cubicBezTo>
                  <a:pt x="2" y="83"/>
                  <a:pt x="3" y="82"/>
                  <a:pt x="3" y="82"/>
                </a:cubicBezTo>
                <a:cubicBezTo>
                  <a:pt x="3" y="82"/>
                  <a:pt x="3" y="82"/>
                  <a:pt x="3" y="82"/>
                </a:cubicBezTo>
                <a:cubicBezTo>
                  <a:pt x="23" y="62"/>
                  <a:pt x="23" y="62"/>
                  <a:pt x="23" y="62"/>
                </a:cubicBezTo>
                <a:cubicBezTo>
                  <a:pt x="25" y="60"/>
                  <a:pt x="28" y="59"/>
                  <a:pt x="30" y="60"/>
                </a:cubicBezTo>
                <a:cubicBezTo>
                  <a:pt x="260" y="105"/>
                  <a:pt x="260" y="105"/>
                  <a:pt x="260" y="105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49" y="15"/>
                  <a:pt x="364" y="5"/>
                  <a:pt x="378" y="3"/>
                </a:cubicBezTo>
                <a:cubicBezTo>
                  <a:pt x="391" y="0"/>
                  <a:pt x="404" y="3"/>
                  <a:pt x="415" y="14"/>
                </a:cubicBezTo>
                <a:cubicBezTo>
                  <a:pt x="426" y="25"/>
                  <a:pt x="429" y="38"/>
                  <a:pt x="426" y="51"/>
                </a:cubicBezTo>
                <a:cubicBezTo>
                  <a:pt x="423" y="65"/>
                  <a:pt x="413" y="80"/>
                  <a:pt x="401" y="92"/>
                </a:cubicBezTo>
                <a:cubicBezTo>
                  <a:pt x="324" y="169"/>
                  <a:pt x="324" y="169"/>
                  <a:pt x="324" y="169"/>
                </a:cubicBezTo>
                <a:cubicBezTo>
                  <a:pt x="369" y="399"/>
                  <a:pt x="369" y="399"/>
                  <a:pt x="369" y="399"/>
                </a:cubicBezTo>
                <a:cubicBezTo>
                  <a:pt x="370" y="401"/>
                  <a:pt x="369" y="404"/>
                  <a:pt x="367" y="405"/>
                </a:cubicBezTo>
                <a:cubicBezTo>
                  <a:pt x="367" y="405"/>
                  <a:pt x="367" y="405"/>
                  <a:pt x="367" y="405"/>
                </a:cubicBezTo>
                <a:cubicBezTo>
                  <a:pt x="347" y="426"/>
                  <a:pt x="347" y="426"/>
                  <a:pt x="347" y="426"/>
                </a:cubicBezTo>
                <a:cubicBezTo>
                  <a:pt x="344" y="428"/>
                  <a:pt x="340" y="428"/>
                  <a:pt x="337" y="426"/>
                </a:cubicBezTo>
                <a:cubicBezTo>
                  <a:pt x="337" y="425"/>
                  <a:pt x="336" y="425"/>
                  <a:pt x="336" y="424"/>
                </a:cubicBezTo>
                <a:cubicBezTo>
                  <a:pt x="232" y="261"/>
                  <a:pt x="232" y="261"/>
                  <a:pt x="232" y="261"/>
                </a:cubicBezTo>
                <a:cubicBezTo>
                  <a:pt x="163" y="330"/>
                  <a:pt x="163" y="330"/>
                  <a:pt x="163" y="330"/>
                </a:cubicBezTo>
                <a:cubicBezTo>
                  <a:pt x="162" y="331"/>
                  <a:pt x="161" y="331"/>
                  <a:pt x="161" y="332"/>
                </a:cubicBezTo>
                <a:cubicBezTo>
                  <a:pt x="115" y="357"/>
                  <a:pt x="115" y="357"/>
                  <a:pt x="115" y="357"/>
                </a:cubicBezTo>
                <a:cubicBezTo>
                  <a:pt x="124" y="406"/>
                  <a:pt x="124" y="406"/>
                  <a:pt x="124" y="406"/>
                </a:cubicBezTo>
                <a:cubicBezTo>
                  <a:pt x="124" y="408"/>
                  <a:pt x="124" y="410"/>
                  <a:pt x="122" y="412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26"/>
                  <a:pt x="108" y="426"/>
                  <a:pt x="107" y="426"/>
                </a:cubicBezTo>
                <a:cubicBezTo>
                  <a:pt x="104" y="429"/>
                  <a:pt x="100" y="428"/>
                  <a:pt x="98" y="425"/>
                </a:cubicBezTo>
                <a:cubicBezTo>
                  <a:pt x="67" y="384"/>
                  <a:pt x="67" y="384"/>
                  <a:pt x="67" y="384"/>
                </a:cubicBezTo>
                <a:cubicBezTo>
                  <a:pt x="38" y="400"/>
                  <a:pt x="38" y="400"/>
                  <a:pt x="38" y="400"/>
                </a:cubicBezTo>
                <a:cubicBezTo>
                  <a:pt x="35" y="401"/>
                  <a:pt x="31" y="400"/>
                  <a:pt x="29" y="397"/>
                </a:cubicBezTo>
                <a:cubicBezTo>
                  <a:pt x="28" y="395"/>
                  <a:pt x="28" y="392"/>
                  <a:pt x="29" y="390"/>
                </a:cubicBezTo>
                <a:cubicBezTo>
                  <a:pt x="45" y="362"/>
                  <a:pt x="45" y="362"/>
                  <a:pt x="45" y="362"/>
                </a:cubicBezTo>
                <a:cubicBezTo>
                  <a:pt x="4" y="331"/>
                  <a:pt x="4" y="331"/>
                  <a:pt x="4" y="331"/>
                </a:cubicBezTo>
                <a:cubicBezTo>
                  <a:pt x="4" y="331"/>
                  <a:pt x="3" y="331"/>
                  <a:pt x="3" y="330"/>
                </a:cubicBezTo>
                <a:cubicBezTo>
                  <a:pt x="0" y="328"/>
                  <a:pt x="0" y="323"/>
                  <a:pt x="3" y="321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7" y="307"/>
                  <a:pt x="17" y="307"/>
                  <a:pt x="17" y="307"/>
                </a:cubicBezTo>
                <a:cubicBezTo>
                  <a:pt x="18" y="306"/>
                  <a:pt x="20" y="305"/>
                  <a:pt x="23" y="305"/>
                </a:cubicBezTo>
                <a:cubicBezTo>
                  <a:pt x="72" y="313"/>
                  <a:pt x="72" y="313"/>
                  <a:pt x="72" y="313"/>
                </a:cubicBezTo>
                <a:cubicBezTo>
                  <a:pt x="97" y="268"/>
                  <a:pt x="97" y="268"/>
                  <a:pt x="97" y="268"/>
                </a:cubicBezTo>
                <a:cubicBezTo>
                  <a:pt x="98" y="267"/>
                  <a:pt x="98" y="267"/>
                  <a:pt x="98" y="2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05" name="Group 304"/>
          <p:cNvGrpSpPr/>
          <p:nvPr userDrawn="1"/>
        </p:nvGrpSpPr>
        <p:grpSpPr>
          <a:xfrm>
            <a:off x="4567474" y="2774463"/>
            <a:ext cx="446306" cy="446305"/>
            <a:chOff x="14203363" y="1760538"/>
            <a:chExt cx="612775" cy="612775"/>
          </a:xfrm>
          <a:solidFill>
            <a:schemeClr val="tx2"/>
          </a:solidFill>
        </p:grpSpPr>
        <p:sp>
          <p:nvSpPr>
            <p:cNvPr id="306" name="Freeform 61"/>
            <p:cNvSpPr>
              <a:spLocks noEditPoints="1"/>
            </p:cNvSpPr>
            <p:nvPr/>
          </p:nvSpPr>
          <p:spPr bwMode="auto">
            <a:xfrm>
              <a:off x="14203363" y="1760538"/>
              <a:ext cx="612775" cy="612775"/>
            </a:xfrm>
            <a:custGeom>
              <a:avLst/>
              <a:gdLst>
                <a:gd name="T0" fmla="*/ 207 w 211"/>
                <a:gd name="T1" fmla="*/ 57 h 211"/>
                <a:gd name="T2" fmla="*/ 153 w 211"/>
                <a:gd name="T3" fmla="*/ 4 h 211"/>
                <a:gd name="T4" fmla="*/ 143 w 211"/>
                <a:gd name="T5" fmla="*/ 0 h 211"/>
                <a:gd name="T6" fmla="*/ 67 w 211"/>
                <a:gd name="T7" fmla="*/ 0 h 211"/>
                <a:gd name="T8" fmla="*/ 57 w 211"/>
                <a:gd name="T9" fmla="*/ 4 h 211"/>
                <a:gd name="T10" fmla="*/ 4 w 211"/>
                <a:gd name="T11" fmla="*/ 57 h 211"/>
                <a:gd name="T12" fmla="*/ 0 w 211"/>
                <a:gd name="T13" fmla="*/ 67 h 211"/>
                <a:gd name="T14" fmla="*/ 0 w 211"/>
                <a:gd name="T15" fmla="*/ 143 h 211"/>
                <a:gd name="T16" fmla="*/ 4 w 211"/>
                <a:gd name="T17" fmla="*/ 153 h 211"/>
                <a:gd name="T18" fmla="*/ 57 w 211"/>
                <a:gd name="T19" fmla="*/ 207 h 211"/>
                <a:gd name="T20" fmla="*/ 67 w 211"/>
                <a:gd name="T21" fmla="*/ 211 h 211"/>
                <a:gd name="T22" fmla="*/ 143 w 211"/>
                <a:gd name="T23" fmla="*/ 211 h 211"/>
                <a:gd name="T24" fmla="*/ 153 w 211"/>
                <a:gd name="T25" fmla="*/ 207 h 211"/>
                <a:gd name="T26" fmla="*/ 207 w 211"/>
                <a:gd name="T27" fmla="*/ 153 h 211"/>
                <a:gd name="T28" fmla="*/ 211 w 211"/>
                <a:gd name="T29" fmla="*/ 143 h 211"/>
                <a:gd name="T30" fmla="*/ 211 w 211"/>
                <a:gd name="T31" fmla="*/ 67 h 211"/>
                <a:gd name="T32" fmla="*/ 207 w 211"/>
                <a:gd name="T33" fmla="*/ 57 h 211"/>
                <a:gd name="T34" fmla="*/ 193 w 211"/>
                <a:gd name="T35" fmla="*/ 136 h 211"/>
                <a:gd name="T36" fmla="*/ 189 w 211"/>
                <a:gd name="T37" fmla="*/ 146 h 211"/>
                <a:gd name="T38" fmla="*/ 146 w 211"/>
                <a:gd name="T39" fmla="*/ 189 h 211"/>
                <a:gd name="T40" fmla="*/ 136 w 211"/>
                <a:gd name="T41" fmla="*/ 193 h 211"/>
                <a:gd name="T42" fmla="*/ 75 w 211"/>
                <a:gd name="T43" fmla="*/ 193 h 211"/>
                <a:gd name="T44" fmla="*/ 65 w 211"/>
                <a:gd name="T45" fmla="*/ 189 h 211"/>
                <a:gd name="T46" fmla="*/ 21 w 211"/>
                <a:gd name="T47" fmla="*/ 146 h 211"/>
                <a:gd name="T48" fmla="*/ 17 w 211"/>
                <a:gd name="T49" fmla="*/ 136 h 211"/>
                <a:gd name="T50" fmla="*/ 17 w 211"/>
                <a:gd name="T51" fmla="*/ 75 h 211"/>
                <a:gd name="T52" fmla="*/ 21 w 211"/>
                <a:gd name="T53" fmla="*/ 65 h 211"/>
                <a:gd name="T54" fmla="*/ 65 w 211"/>
                <a:gd name="T55" fmla="*/ 22 h 211"/>
                <a:gd name="T56" fmla="*/ 75 w 211"/>
                <a:gd name="T57" fmla="*/ 17 h 211"/>
                <a:gd name="T58" fmla="*/ 136 w 211"/>
                <a:gd name="T59" fmla="*/ 17 h 211"/>
                <a:gd name="T60" fmla="*/ 146 w 211"/>
                <a:gd name="T61" fmla="*/ 22 h 211"/>
                <a:gd name="T62" fmla="*/ 189 w 211"/>
                <a:gd name="T63" fmla="*/ 65 h 211"/>
                <a:gd name="T64" fmla="*/ 193 w 211"/>
                <a:gd name="T65" fmla="*/ 75 h 211"/>
                <a:gd name="T66" fmla="*/ 193 w 211"/>
                <a:gd name="T67" fmla="*/ 13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1" h="211">
                  <a:moveTo>
                    <a:pt x="207" y="57"/>
                  </a:moveTo>
                  <a:cubicBezTo>
                    <a:pt x="153" y="4"/>
                    <a:pt x="153" y="4"/>
                    <a:pt x="153" y="4"/>
                  </a:cubicBezTo>
                  <a:cubicBezTo>
                    <a:pt x="151" y="2"/>
                    <a:pt x="146" y="0"/>
                    <a:pt x="14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4" y="0"/>
                    <a:pt x="60" y="2"/>
                    <a:pt x="57" y="4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2" y="60"/>
                    <a:pt x="0" y="64"/>
                    <a:pt x="0" y="6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6"/>
                    <a:pt x="2" y="151"/>
                    <a:pt x="4" y="153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60" y="209"/>
                    <a:pt x="64" y="211"/>
                    <a:pt x="67" y="211"/>
                  </a:cubicBezTo>
                  <a:cubicBezTo>
                    <a:pt x="143" y="211"/>
                    <a:pt x="143" y="211"/>
                    <a:pt x="143" y="211"/>
                  </a:cubicBezTo>
                  <a:cubicBezTo>
                    <a:pt x="146" y="211"/>
                    <a:pt x="151" y="209"/>
                    <a:pt x="153" y="207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9" y="151"/>
                    <a:pt x="211" y="146"/>
                    <a:pt x="211" y="143"/>
                  </a:cubicBezTo>
                  <a:cubicBezTo>
                    <a:pt x="211" y="67"/>
                    <a:pt x="211" y="67"/>
                    <a:pt x="211" y="67"/>
                  </a:cubicBezTo>
                  <a:cubicBezTo>
                    <a:pt x="211" y="64"/>
                    <a:pt x="209" y="60"/>
                    <a:pt x="207" y="57"/>
                  </a:cubicBezTo>
                  <a:close/>
                  <a:moveTo>
                    <a:pt x="193" y="136"/>
                  </a:moveTo>
                  <a:cubicBezTo>
                    <a:pt x="193" y="139"/>
                    <a:pt x="191" y="144"/>
                    <a:pt x="189" y="146"/>
                  </a:cubicBezTo>
                  <a:cubicBezTo>
                    <a:pt x="146" y="189"/>
                    <a:pt x="146" y="189"/>
                    <a:pt x="146" y="189"/>
                  </a:cubicBezTo>
                  <a:cubicBezTo>
                    <a:pt x="144" y="191"/>
                    <a:pt x="139" y="193"/>
                    <a:pt x="136" y="193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1" y="193"/>
                    <a:pt x="67" y="191"/>
                    <a:pt x="65" y="189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19" y="144"/>
                    <a:pt x="17" y="139"/>
                    <a:pt x="17" y="13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2"/>
                    <a:pt x="19" y="67"/>
                    <a:pt x="21" y="65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7" y="19"/>
                    <a:pt x="71" y="17"/>
                    <a:pt x="75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9" y="17"/>
                    <a:pt x="144" y="19"/>
                    <a:pt x="146" y="22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91" y="67"/>
                    <a:pt x="193" y="72"/>
                    <a:pt x="193" y="75"/>
                  </a:cubicBezTo>
                  <a:lnTo>
                    <a:pt x="193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7" name="Freeform 62"/>
            <p:cNvSpPr>
              <a:spLocks/>
            </p:cNvSpPr>
            <p:nvPr/>
          </p:nvSpPr>
          <p:spPr bwMode="auto">
            <a:xfrm>
              <a:off x="14377988" y="1879600"/>
              <a:ext cx="307975" cy="357188"/>
            </a:xfrm>
            <a:custGeom>
              <a:avLst/>
              <a:gdLst>
                <a:gd name="T0" fmla="*/ 106 w 106"/>
                <a:gd name="T1" fmla="*/ 77 h 123"/>
                <a:gd name="T2" fmla="*/ 100 w 106"/>
                <a:gd name="T3" fmla="*/ 86 h 123"/>
                <a:gd name="T4" fmla="*/ 71 w 106"/>
                <a:gd name="T5" fmla="*/ 116 h 123"/>
                <a:gd name="T6" fmla="*/ 56 w 106"/>
                <a:gd name="T7" fmla="*/ 123 h 123"/>
                <a:gd name="T8" fmla="*/ 19 w 106"/>
                <a:gd name="T9" fmla="*/ 123 h 123"/>
                <a:gd name="T10" fmla="*/ 0 w 106"/>
                <a:gd name="T11" fmla="*/ 104 h 123"/>
                <a:gd name="T12" fmla="*/ 0 w 106"/>
                <a:gd name="T13" fmla="*/ 36 h 123"/>
                <a:gd name="T14" fmla="*/ 7 w 106"/>
                <a:gd name="T15" fmla="*/ 30 h 123"/>
                <a:gd name="T16" fmla="*/ 7 w 106"/>
                <a:gd name="T17" fmla="*/ 30 h 123"/>
                <a:gd name="T18" fmla="*/ 13 w 106"/>
                <a:gd name="T19" fmla="*/ 36 h 123"/>
                <a:gd name="T20" fmla="*/ 13 w 106"/>
                <a:gd name="T21" fmla="*/ 56 h 123"/>
                <a:gd name="T22" fmla="*/ 19 w 106"/>
                <a:gd name="T23" fmla="*/ 56 h 123"/>
                <a:gd name="T24" fmla="*/ 19 w 106"/>
                <a:gd name="T25" fmla="*/ 17 h 123"/>
                <a:gd name="T26" fmla="*/ 26 w 106"/>
                <a:gd name="T27" fmla="*/ 11 h 123"/>
                <a:gd name="T28" fmla="*/ 28 w 106"/>
                <a:gd name="T29" fmla="*/ 11 h 123"/>
                <a:gd name="T30" fmla="*/ 34 w 106"/>
                <a:gd name="T31" fmla="*/ 17 h 123"/>
                <a:gd name="T32" fmla="*/ 34 w 106"/>
                <a:gd name="T33" fmla="*/ 49 h 123"/>
                <a:gd name="T34" fmla="*/ 40 w 106"/>
                <a:gd name="T35" fmla="*/ 49 h 123"/>
                <a:gd name="T36" fmla="*/ 40 w 106"/>
                <a:gd name="T37" fmla="*/ 7 h 123"/>
                <a:gd name="T38" fmla="*/ 46 w 106"/>
                <a:gd name="T39" fmla="*/ 0 h 123"/>
                <a:gd name="T40" fmla="*/ 48 w 106"/>
                <a:gd name="T41" fmla="*/ 0 h 123"/>
                <a:gd name="T42" fmla="*/ 54 w 106"/>
                <a:gd name="T43" fmla="*/ 7 h 123"/>
                <a:gd name="T44" fmla="*/ 54 w 106"/>
                <a:gd name="T45" fmla="*/ 49 h 123"/>
                <a:gd name="T46" fmla="*/ 60 w 106"/>
                <a:gd name="T47" fmla="*/ 49 h 123"/>
                <a:gd name="T48" fmla="*/ 60 w 106"/>
                <a:gd name="T49" fmla="*/ 16 h 123"/>
                <a:gd name="T50" fmla="*/ 66 w 106"/>
                <a:gd name="T51" fmla="*/ 10 h 123"/>
                <a:gd name="T52" fmla="*/ 68 w 106"/>
                <a:gd name="T53" fmla="*/ 10 h 123"/>
                <a:gd name="T54" fmla="*/ 75 w 106"/>
                <a:gd name="T55" fmla="*/ 16 h 123"/>
                <a:gd name="T56" fmla="*/ 75 w 106"/>
                <a:gd name="T57" fmla="*/ 80 h 123"/>
                <a:gd name="T58" fmla="*/ 79 w 106"/>
                <a:gd name="T59" fmla="*/ 81 h 123"/>
                <a:gd name="T60" fmla="*/ 87 w 106"/>
                <a:gd name="T61" fmla="*/ 73 h 123"/>
                <a:gd name="T62" fmla="*/ 98 w 106"/>
                <a:gd name="T63" fmla="*/ 70 h 123"/>
                <a:gd name="T64" fmla="*/ 101 w 106"/>
                <a:gd name="T65" fmla="*/ 71 h 123"/>
                <a:gd name="T66" fmla="*/ 106 w 106"/>
                <a:gd name="T67" fmla="*/ 7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123">
                  <a:moveTo>
                    <a:pt x="106" y="77"/>
                  </a:moveTo>
                  <a:cubicBezTo>
                    <a:pt x="105" y="80"/>
                    <a:pt x="103" y="84"/>
                    <a:pt x="100" y="86"/>
                  </a:cubicBezTo>
                  <a:cubicBezTo>
                    <a:pt x="100" y="86"/>
                    <a:pt x="71" y="116"/>
                    <a:pt x="71" y="116"/>
                  </a:cubicBezTo>
                  <a:cubicBezTo>
                    <a:pt x="67" y="120"/>
                    <a:pt x="62" y="123"/>
                    <a:pt x="56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9" y="123"/>
                    <a:pt x="0" y="115"/>
                    <a:pt x="0" y="10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2"/>
                    <a:pt x="3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1" y="30"/>
                    <a:pt x="13" y="32"/>
                    <a:pt x="13" y="3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60"/>
                    <a:pt x="19" y="60"/>
                    <a:pt x="19" y="5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3"/>
                    <a:pt x="22" y="11"/>
                    <a:pt x="26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3"/>
                    <a:pt x="34" y="17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52"/>
                    <a:pt x="40" y="52"/>
                    <a:pt x="40" y="49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4" y="7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52"/>
                    <a:pt x="60" y="52"/>
                    <a:pt x="60" y="49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63" y="10"/>
                    <a:pt x="66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72" y="10"/>
                    <a:pt x="75" y="12"/>
                    <a:pt x="75" y="16"/>
                  </a:cubicBezTo>
                  <a:cubicBezTo>
                    <a:pt x="75" y="16"/>
                    <a:pt x="75" y="77"/>
                    <a:pt x="75" y="80"/>
                  </a:cubicBezTo>
                  <a:cubicBezTo>
                    <a:pt x="75" y="83"/>
                    <a:pt x="77" y="84"/>
                    <a:pt x="79" y="8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90" y="71"/>
                    <a:pt x="94" y="70"/>
                    <a:pt x="98" y="70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4" y="72"/>
                    <a:pt x="106" y="75"/>
                    <a:pt x="106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2" name="Group 321"/>
          <p:cNvGrpSpPr/>
          <p:nvPr userDrawn="1"/>
        </p:nvGrpSpPr>
        <p:grpSpPr>
          <a:xfrm>
            <a:off x="4518335" y="2167759"/>
            <a:ext cx="544584" cy="338776"/>
            <a:chOff x="11179175" y="4841875"/>
            <a:chExt cx="747713" cy="465138"/>
          </a:xfrm>
          <a:solidFill>
            <a:schemeClr val="tx2"/>
          </a:solidFill>
        </p:grpSpPr>
        <p:sp>
          <p:nvSpPr>
            <p:cNvPr id="323" name="Freeform 80"/>
            <p:cNvSpPr>
              <a:spLocks noEditPoints="1"/>
            </p:cNvSpPr>
            <p:nvPr/>
          </p:nvSpPr>
          <p:spPr bwMode="auto">
            <a:xfrm>
              <a:off x="11179175" y="4841875"/>
              <a:ext cx="465138" cy="296863"/>
            </a:xfrm>
            <a:custGeom>
              <a:avLst/>
              <a:gdLst>
                <a:gd name="T0" fmla="*/ 15 w 160"/>
                <a:gd name="T1" fmla="*/ 102 h 102"/>
                <a:gd name="T2" fmla="*/ 15 w 160"/>
                <a:gd name="T3" fmla="*/ 102 h 102"/>
                <a:gd name="T4" fmla="*/ 155 w 160"/>
                <a:gd name="T5" fmla="*/ 102 h 102"/>
                <a:gd name="T6" fmla="*/ 160 w 160"/>
                <a:gd name="T7" fmla="*/ 97 h 102"/>
                <a:gd name="T8" fmla="*/ 154 w 160"/>
                <a:gd name="T9" fmla="*/ 49 h 102"/>
                <a:gd name="T10" fmla="*/ 148 w 160"/>
                <a:gd name="T11" fmla="*/ 43 h 102"/>
                <a:gd name="T12" fmla="*/ 97 w 160"/>
                <a:gd name="T13" fmla="*/ 43 h 102"/>
                <a:gd name="T14" fmla="*/ 97 w 160"/>
                <a:gd name="T15" fmla="*/ 5 h 102"/>
                <a:gd name="T16" fmla="*/ 91 w 160"/>
                <a:gd name="T17" fmla="*/ 0 h 102"/>
                <a:gd name="T18" fmla="*/ 33 w 160"/>
                <a:gd name="T19" fmla="*/ 0 h 102"/>
                <a:gd name="T20" fmla="*/ 28 w 160"/>
                <a:gd name="T21" fmla="*/ 5 h 102"/>
                <a:gd name="T22" fmla="*/ 28 w 160"/>
                <a:gd name="T23" fmla="*/ 29 h 102"/>
                <a:gd name="T24" fmla="*/ 15 w 160"/>
                <a:gd name="T25" fmla="*/ 29 h 102"/>
                <a:gd name="T26" fmla="*/ 0 w 160"/>
                <a:gd name="T27" fmla="*/ 73 h 102"/>
                <a:gd name="T28" fmla="*/ 15 w 160"/>
                <a:gd name="T29" fmla="*/ 102 h 102"/>
                <a:gd name="T30" fmla="*/ 43 w 160"/>
                <a:gd name="T31" fmla="*/ 20 h 102"/>
                <a:gd name="T32" fmla="*/ 48 w 160"/>
                <a:gd name="T33" fmla="*/ 16 h 102"/>
                <a:gd name="T34" fmla="*/ 77 w 160"/>
                <a:gd name="T35" fmla="*/ 16 h 102"/>
                <a:gd name="T36" fmla="*/ 81 w 160"/>
                <a:gd name="T37" fmla="*/ 20 h 102"/>
                <a:gd name="T38" fmla="*/ 81 w 160"/>
                <a:gd name="T39" fmla="*/ 52 h 102"/>
                <a:gd name="T40" fmla="*/ 77 w 160"/>
                <a:gd name="T41" fmla="*/ 56 h 102"/>
                <a:gd name="T42" fmla="*/ 71 w 160"/>
                <a:gd name="T43" fmla="*/ 56 h 102"/>
                <a:gd name="T44" fmla="*/ 64 w 160"/>
                <a:gd name="T45" fmla="*/ 53 h 102"/>
                <a:gd name="T46" fmla="*/ 47 w 160"/>
                <a:gd name="T47" fmla="*/ 41 h 102"/>
                <a:gd name="T48" fmla="*/ 43 w 160"/>
                <a:gd name="T49" fmla="*/ 34 h 102"/>
                <a:gd name="T50" fmla="*/ 43 w 160"/>
                <a:gd name="T51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0" h="102">
                  <a:moveTo>
                    <a:pt x="15" y="102"/>
                  </a:moveTo>
                  <a:cubicBezTo>
                    <a:pt x="15" y="102"/>
                    <a:pt x="15" y="102"/>
                    <a:pt x="15" y="102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8" y="102"/>
                    <a:pt x="160" y="100"/>
                    <a:pt x="160" y="97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3" y="46"/>
                    <a:pt x="151" y="43"/>
                    <a:pt x="148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2"/>
                    <a:pt x="94" y="0"/>
                    <a:pt x="9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8" y="2"/>
                    <a:pt x="28" y="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56"/>
                    <a:pt x="0" y="73"/>
                  </a:cubicBezTo>
                  <a:cubicBezTo>
                    <a:pt x="0" y="89"/>
                    <a:pt x="7" y="102"/>
                    <a:pt x="15" y="102"/>
                  </a:cubicBezTo>
                  <a:close/>
                  <a:moveTo>
                    <a:pt x="43" y="20"/>
                  </a:moveTo>
                  <a:cubicBezTo>
                    <a:pt x="43" y="18"/>
                    <a:pt x="45" y="16"/>
                    <a:pt x="48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9" y="16"/>
                    <a:pt x="81" y="18"/>
                    <a:pt x="81" y="20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54"/>
                    <a:pt x="79" y="56"/>
                    <a:pt x="77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69" y="56"/>
                    <a:pt x="66" y="55"/>
                    <a:pt x="64" y="5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9"/>
                    <a:pt x="43" y="36"/>
                    <a:pt x="43" y="34"/>
                  </a:cubicBezTo>
                  <a:lnTo>
                    <a:pt x="4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4" name="Freeform 81"/>
            <p:cNvSpPr>
              <a:spLocks/>
            </p:cNvSpPr>
            <p:nvPr/>
          </p:nvSpPr>
          <p:spPr bwMode="auto">
            <a:xfrm>
              <a:off x="11690350" y="5045075"/>
              <a:ext cx="236538" cy="261938"/>
            </a:xfrm>
            <a:custGeom>
              <a:avLst/>
              <a:gdLst>
                <a:gd name="T0" fmla="*/ 68 w 81"/>
                <a:gd name="T1" fmla="*/ 80 h 90"/>
                <a:gd name="T2" fmla="*/ 48 w 81"/>
                <a:gd name="T3" fmla="*/ 53 h 90"/>
                <a:gd name="T4" fmla="*/ 46 w 81"/>
                <a:gd name="T5" fmla="*/ 16 h 90"/>
                <a:gd name="T6" fmla="*/ 29 w 81"/>
                <a:gd name="T7" fmla="*/ 4 h 90"/>
                <a:gd name="T8" fmla="*/ 15 w 81"/>
                <a:gd name="T9" fmla="*/ 28 h 90"/>
                <a:gd name="T10" fmla="*/ 3 w 81"/>
                <a:gd name="T11" fmla="*/ 65 h 90"/>
                <a:gd name="T12" fmla="*/ 36 w 81"/>
                <a:gd name="T13" fmla="*/ 90 h 90"/>
                <a:gd name="T14" fmla="*/ 81 w 81"/>
                <a:gd name="T15" fmla="*/ 90 h 90"/>
                <a:gd name="T16" fmla="*/ 68 w 81"/>
                <a:gd name="T17" fmla="*/ 8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90">
                  <a:moveTo>
                    <a:pt x="68" y="80"/>
                  </a:moveTo>
                  <a:cubicBezTo>
                    <a:pt x="62" y="78"/>
                    <a:pt x="52" y="63"/>
                    <a:pt x="48" y="53"/>
                  </a:cubicBezTo>
                  <a:cubicBezTo>
                    <a:pt x="45" y="44"/>
                    <a:pt x="46" y="16"/>
                    <a:pt x="46" y="16"/>
                  </a:cubicBezTo>
                  <a:cubicBezTo>
                    <a:pt x="46" y="16"/>
                    <a:pt x="36" y="0"/>
                    <a:pt x="29" y="4"/>
                  </a:cubicBezTo>
                  <a:cubicBezTo>
                    <a:pt x="23" y="7"/>
                    <a:pt x="23" y="25"/>
                    <a:pt x="15" y="28"/>
                  </a:cubicBezTo>
                  <a:cubicBezTo>
                    <a:pt x="7" y="32"/>
                    <a:pt x="0" y="47"/>
                    <a:pt x="3" y="65"/>
                  </a:cubicBezTo>
                  <a:cubicBezTo>
                    <a:pt x="7" y="83"/>
                    <a:pt x="19" y="90"/>
                    <a:pt x="36" y="90"/>
                  </a:cubicBezTo>
                  <a:cubicBezTo>
                    <a:pt x="53" y="90"/>
                    <a:pt x="81" y="90"/>
                    <a:pt x="81" y="90"/>
                  </a:cubicBezTo>
                  <a:cubicBezTo>
                    <a:pt x="81" y="90"/>
                    <a:pt x="73" y="83"/>
                    <a:pt x="6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5" name="Freeform 82"/>
            <p:cNvSpPr>
              <a:spLocks noEditPoints="1"/>
            </p:cNvSpPr>
            <p:nvPr/>
          </p:nvSpPr>
          <p:spPr bwMode="auto">
            <a:xfrm>
              <a:off x="11187113" y="5184775"/>
              <a:ext cx="477838" cy="122238"/>
            </a:xfrm>
            <a:custGeom>
              <a:avLst/>
              <a:gdLst>
                <a:gd name="T0" fmla="*/ 142 w 164"/>
                <a:gd name="T1" fmla="*/ 0 h 42"/>
                <a:gd name="T2" fmla="*/ 21 w 164"/>
                <a:gd name="T3" fmla="*/ 0 h 42"/>
                <a:gd name="T4" fmla="*/ 0 w 164"/>
                <a:gd name="T5" fmla="*/ 21 h 42"/>
                <a:gd name="T6" fmla="*/ 21 w 164"/>
                <a:gd name="T7" fmla="*/ 42 h 42"/>
                <a:gd name="T8" fmla="*/ 21 w 164"/>
                <a:gd name="T9" fmla="*/ 42 h 42"/>
                <a:gd name="T10" fmla="*/ 142 w 164"/>
                <a:gd name="T11" fmla="*/ 42 h 42"/>
                <a:gd name="T12" fmla="*/ 142 w 164"/>
                <a:gd name="T13" fmla="*/ 42 h 42"/>
                <a:gd name="T14" fmla="*/ 164 w 164"/>
                <a:gd name="T15" fmla="*/ 21 h 42"/>
                <a:gd name="T16" fmla="*/ 142 w 164"/>
                <a:gd name="T17" fmla="*/ 0 h 42"/>
                <a:gd name="T18" fmla="*/ 66 w 164"/>
                <a:gd name="T19" fmla="*/ 26 h 42"/>
                <a:gd name="T20" fmla="*/ 33 w 164"/>
                <a:gd name="T21" fmla="*/ 26 h 42"/>
                <a:gd name="T22" fmla="*/ 34 w 164"/>
                <a:gd name="T23" fmla="*/ 21 h 42"/>
                <a:gd name="T24" fmla="*/ 32 w 164"/>
                <a:gd name="T25" fmla="*/ 15 h 42"/>
                <a:gd name="T26" fmla="*/ 66 w 164"/>
                <a:gd name="T27" fmla="*/ 15 h 42"/>
                <a:gd name="T28" fmla="*/ 65 w 164"/>
                <a:gd name="T29" fmla="*/ 21 h 42"/>
                <a:gd name="T30" fmla="*/ 66 w 164"/>
                <a:gd name="T31" fmla="*/ 26 h 42"/>
                <a:gd name="T32" fmla="*/ 133 w 164"/>
                <a:gd name="T33" fmla="*/ 26 h 42"/>
                <a:gd name="T34" fmla="*/ 98 w 164"/>
                <a:gd name="T35" fmla="*/ 26 h 42"/>
                <a:gd name="T36" fmla="*/ 99 w 164"/>
                <a:gd name="T37" fmla="*/ 21 h 42"/>
                <a:gd name="T38" fmla="*/ 98 w 164"/>
                <a:gd name="T39" fmla="*/ 15 h 42"/>
                <a:gd name="T40" fmla="*/ 133 w 164"/>
                <a:gd name="T41" fmla="*/ 15 h 42"/>
                <a:gd name="T42" fmla="*/ 131 w 164"/>
                <a:gd name="T43" fmla="*/ 21 h 42"/>
                <a:gd name="T44" fmla="*/ 133 w 164"/>
                <a:gd name="T45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4" h="42">
                  <a:moveTo>
                    <a:pt x="14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54" y="42"/>
                    <a:pt x="164" y="33"/>
                    <a:pt x="164" y="21"/>
                  </a:cubicBezTo>
                  <a:cubicBezTo>
                    <a:pt x="164" y="9"/>
                    <a:pt x="154" y="0"/>
                    <a:pt x="142" y="0"/>
                  </a:cubicBezTo>
                  <a:close/>
                  <a:moveTo>
                    <a:pt x="66" y="26"/>
                  </a:move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4" y="23"/>
                    <a:pt x="34" y="21"/>
                  </a:cubicBezTo>
                  <a:cubicBezTo>
                    <a:pt x="34" y="19"/>
                    <a:pt x="33" y="17"/>
                    <a:pt x="32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5" y="17"/>
                    <a:pt x="65" y="19"/>
                    <a:pt x="65" y="21"/>
                  </a:cubicBezTo>
                  <a:cubicBezTo>
                    <a:pt x="65" y="23"/>
                    <a:pt x="65" y="25"/>
                    <a:pt x="66" y="26"/>
                  </a:cubicBezTo>
                  <a:close/>
                  <a:moveTo>
                    <a:pt x="133" y="26"/>
                  </a:move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9" y="23"/>
                    <a:pt x="99" y="21"/>
                  </a:cubicBezTo>
                  <a:cubicBezTo>
                    <a:pt x="99" y="19"/>
                    <a:pt x="98" y="17"/>
                    <a:pt x="98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2" y="17"/>
                    <a:pt x="131" y="19"/>
                    <a:pt x="131" y="21"/>
                  </a:cubicBezTo>
                  <a:cubicBezTo>
                    <a:pt x="131" y="23"/>
                    <a:pt x="132" y="25"/>
                    <a:pt x="13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51" name="Group 350"/>
          <p:cNvGrpSpPr/>
          <p:nvPr userDrawn="1"/>
        </p:nvGrpSpPr>
        <p:grpSpPr>
          <a:xfrm>
            <a:off x="4569631" y="4093032"/>
            <a:ext cx="441993" cy="451173"/>
            <a:chOff x="2344738" y="1804988"/>
            <a:chExt cx="534988" cy="546100"/>
          </a:xfrm>
          <a:solidFill>
            <a:schemeClr val="tx2"/>
          </a:solidFill>
        </p:grpSpPr>
        <p:sp>
          <p:nvSpPr>
            <p:cNvPr id="352" name="Freeform 99"/>
            <p:cNvSpPr>
              <a:spLocks noEditPoints="1"/>
            </p:cNvSpPr>
            <p:nvPr/>
          </p:nvSpPr>
          <p:spPr bwMode="auto">
            <a:xfrm>
              <a:off x="2344738" y="2071688"/>
              <a:ext cx="244475" cy="268288"/>
            </a:xfrm>
            <a:custGeom>
              <a:avLst/>
              <a:gdLst>
                <a:gd name="T0" fmla="*/ 78 w 117"/>
                <a:gd name="T1" fmla="*/ 0 h 127"/>
                <a:gd name="T2" fmla="*/ 11 w 117"/>
                <a:gd name="T3" fmla="*/ 67 h 127"/>
                <a:gd name="T4" fmla="*/ 11 w 117"/>
                <a:gd name="T5" fmla="*/ 106 h 127"/>
                <a:gd name="T6" fmla="*/ 22 w 117"/>
                <a:gd name="T7" fmla="*/ 117 h 127"/>
                <a:gd name="T8" fmla="*/ 60 w 117"/>
                <a:gd name="T9" fmla="*/ 117 h 127"/>
                <a:gd name="T10" fmla="*/ 114 w 117"/>
                <a:gd name="T11" fmla="*/ 63 h 127"/>
                <a:gd name="T12" fmla="*/ 113 w 117"/>
                <a:gd name="T13" fmla="*/ 55 h 127"/>
                <a:gd name="T14" fmla="*/ 117 w 117"/>
                <a:gd name="T15" fmla="*/ 39 h 127"/>
                <a:gd name="T16" fmla="*/ 78 w 117"/>
                <a:gd name="T17" fmla="*/ 0 h 127"/>
                <a:gd name="T18" fmla="*/ 46 w 117"/>
                <a:gd name="T19" fmla="*/ 97 h 127"/>
                <a:gd name="T20" fmla="*/ 31 w 117"/>
                <a:gd name="T21" fmla="*/ 97 h 127"/>
                <a:gd name="T22" fmla="*/ 31 w 117"/>
                <a:gd name="T23" fmla="*/ 81 h 127"/>
                <a:gd name="T24" fmla="*/ 46 w 117"/>
                <a:gd name="T25" fmla="*/ 81 h 127"/>
                <a:gd name="T26" fmla="*/ 46 w 117"/>
                <a:gd name="T27" fmla="*/ 9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27">
                  <a:moveTo>
                    <a:pt x="78" y="0"/>
                  </a:moveTo>
                  <a:cubicBezTo>
                    <a:pt x="11" y="67"/>
                    <a:pt x="11" y="67"/>
                    <a:pt x="11" y="67"/>
                  </a:cubicBezTo>
                  <a:cubicBezTo>
                    <a:pt x="0" y="78"/>
                    <a:pt x="0" y="95"/>
                    <a:pt x="11" y="106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32" y="127"/>
                    <a:pt x="50" y="127"/>
                    <a:pt x="60" y="117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3" y="60"/>
                    <a:pt x="113" y="58"/>
                    <a:pt x="113" y="55"/>
                  </a:cubicBezTo>
                  <a:cubicBezTo>
                    <a:pt x="113" y="49"/>
                    <a:pt x="115" y="44"/>
                    <a:pt x="117" y="39"/>
                  </a:cubicBezTo>
                  <a:lnTo>
                    <a:pt x="78" y="0"/>
                  </a:lnTo>
                  <a:close/>
                  <a:moveTo>
                    <a:pt x="46" y="97"/>
                  </a:moveTo>
                  <a:cubicBezTo>
                    <a:pt x="42" y="101"/>
                    <a:pt x="35" y="101"/>
                    <a:pt x="31" y="97"/>
                  </a:cubicBezTo>
                  <a:cubicBezTo>
                    <a:pt x="27" y="92"/>
                    <a:pt x="27" y="85"/>
                    <a:pt x="31" y="81"/>
                  </a:cubicBezTo>
                  <a:cubicBezTo>
                    <a:pt x="35" y="77"/>
                    <a:pt x="42" y="77"/>
                    <a:pt x="46" y="81"/>
                  </a:cubicBezTo>
                  <a:cubicBezTo>
                    <a:pt x="51" y="85"/>
                    <a:pt x="51" y="92"/>
                    <a:pt x="46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3" name="Freeform 100"/>
            <p:cNvSpPr>
              <a:spLocks/>
            </p:cNvSpPr>
            <p:nvPr/>
          </p:nvSpPr>
          <p:spPr bwMode="auto">
            <a:xfrm>
              <a:off x="2579688" y="1804988"/>
              <a:ext cx="300038" cy="277813"/>
            </a:xfrm>
            <a:custGeom>
              <a:avLst/>
              <a:gdLst>
                <a:gd name="T0" fmla="*/ 39 w 143"/>
                <a:gd name="T1" fmla="*/ 132 h 132"/>
                <a:gd name="T2" fmla="*/ 55 w 143"/>
                <a:gd name="T3" fmla="*/ 128 h 132"/>
                <a:gd name="T4" fmla="*/ 63 w 143"/>
                <a:gd name="T5" fmla="*/ 129 h 132"/>
                <a:gd name="T6" fmla="*/ 66 w 143"/>
                <a:gd name="T7" fmla="*/ 126 h 132"/>
                <a:gd name="T8" fmla="*/ 121 w 143"/>
                <a:gd name="T9" fmla="*/ 109 h 132"/>
                <a:gd name="T10" fmla="*/ 136 w 143"/>
                <a:gd name="T11" fmla="*/ 47 h 132"/>
                <a:gd name="T12" fmla="*/ 101 w 143"/>
                <a:gd name="T13" fmla="*/ 82 h 132"/>
                <a:gd name="T14" fmla="*/ 69 w 143"/>
                <a:gd name="T15" fmla="*/ 74 h 132"/>
                <a:gd name="T16" fmla="*/ 60 w 143"/>
                <a:gd name="T17" fmla="*/ 42 h 132"/>
                <a:gd name="T18" fmla="*/ 96 w 143"/>
                <a:gd name="T19" fmla="*/ 6 h 132"/>
                <a:gd name="T20" fmla="*/ 34 w 143"/>
                <a:gd name="T21" fmla="*/ 22 h 132"/>
                <a:gd name="T22" fmla="*/ 17 w 143"/>
                <a:gd name="T23" fmla="*/ 76 h 132"/>
                <a:gd name="T24" fmla="*/ 0 w 143"/>
                <a:gd name="T25" fmla="*/ 93 h 132"/>
                <a:gd name="T26" fmla="*/ 39 w 143"/>
                <a:gd name="T2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32">
                  <a:moveTo>
                    <a:pt x="39" y="132"/>
                  </a:moveTo>
                  <a:cubicBezTo>
                    <a:pt x="44" y="129"/>
                    <a:pt x="50" y="128"/>
                    <a:pt x="55" y="128"/>
                  </a:cubicBezTo>
                  <a:cubicBezTo>
                    <a:pt x="58" y="128"/>
                    <a:pt x="61" y="128"/>
                    <a:pt x="63" y="12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85" y="129"/>
                    <a:pt x="106" y="124"/>
                    <a:pt x="121" y="109"/>
                  </a:cubicBezTo>
                  <a:cubicBezTo>
                    <a:pt x="138" y="92"/>
                    <a:pt x="143" y="68"/>
                    <a:pt x="136" y="47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82"/>
                    <a:pt x="85" y="90"/>
                    <a:pt x="69" y="74"/>
                  </a:cubicBezTo>
                  <a:cubicBezTo>
                    <a:pt x="53" y="58"/>
                    <a:pt x="60" y="42"/>
                    <a:pt x="60" y="42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74" y="0"/>
                    <a:pt x="50" y="5"/>
                    <a:pt x="34" y="22"/>
                  </a:cubicBezTo>
                  <a:cubicBezTo>
                    <a:pt x="19" y="36"/>
                    <a:pt x="13" y="57"/>
                    <a:pt x="17" y="76"/>
                  </a:cubicBezTo>
                  <a:cubicBezTo>
                    <a:pt x="0" y="93"/>
                    <a:pt x="0" y="93"/>
                    <a:pt x="0" y="93"/>
                  </a:cubicBezTo>
                  <a:lnTo>
                    <a:pt x="39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4" name="Freeform 101"/>
            <p:cNvSpPr>
              <a:spLocks noEditPoints="1"/>
            </p:cNvSpPr>
            <p:nvPr/>
          </p:nvSpPr>
          <p:spPr bwMode="auto">
            <a:xfrm>
              <a:off x="2363788" y="1855788"/>
              <a:ext cx="495300" cy="495300"/>
            </a:xfrm>
            <a:custGeom>
              <a:avLst/>
              <a:gdLst>
                <a:gd name="T0" fmla="*/ 171 w 236"/>
                <a:gd name="T1" fmla="*/ 122 h 236"/>
                <a:gd name="T2" fmla="*/ 145 w 236"/>
                <a:gd name="T3" fmla="*/ 122 h 236"/>
                <a:gd name="T4" fmla="*/ 142 w 236"/>
                <a:gd name="T5" fmla="*/ 125 h 236"/>
                <a:gd name="T6" fmla="*/ 47 w 236"/>
                <a:gd name="T7" fmla="*/ 31 h 236"/>
                <a:gd name="T8" fmla="*/ 37 w 236"/>
                <a:gd name="T9" fmla="*/ 20 h 236"/>
                <a:gd name="T10" fmla="*/ 2 w 236"/>
                <a:gd name="T11" fmla="*/ 1 h 236"/>
                <a:gd name="T12" fmla="*/ 1 w 236"/>
                <a:gd name="T13" fmla="*/ 1 h 236"/>
                <a:gd name="T14" fmla="*/ 1 w 236"/>
                <a:gd name="T15" fmla="*/ 2 h 236"/>
                <a:gd name="T16" fmla="*/ 21 w 236"/>
                <a:gd name="T17" fmla="*/ 37 h 236"/>
                <a:gd name="T18" fmla="*/ 31 w 236"/>
                <a:gd name="T19" fmla="*/ 47 h 236"/>
                <a:gd name="T20" fmla="*/ 125 w 236"/>
                <a:gd name="T21" fmla="*/ 142 h 236"/>
                <a:gd name="T22" fmla="*/ 122 w 236"/>
                <a:gd name="T23" fmla="*/ 145 h 236"/>
                <a:gd name="T24" fmla="*/ 122 w 236"/>
                <a:gd name="T25" fmla="*/ 171 h 236"/>
                <a:gd name="T26" fmla="*/ 179 w 236"/>
                <a:gd name="T27" fmla="*/ 229 h 236"/>
                <a:gd name="T28" fmla="*/ 205 w 236"/>
                <a:gd name="T29" fmla="*/ 229 h 236"/>
                <a:gd name="T30" fmla="*/ 229 w 236"/>
                <a:gd name="T31" fmla="*/ 205 h 236"/>
                <a:gd name="T32" fmla="*/ 229 w 236"/>
                <a:gd name="T33" fmla="*/ 179 h 236"/>
                <a:gd name="T34" fmla="*/ 171 w 236"/>
                <a:gd name="T35" fmla="*/ 122 h 236"/>
                <a:gd name="T36" fmla="*/ 192 w 236"/>
                <a:gd name="T37" fmla="*/ 208 h 236"/>
                <a:gd name="T38" fmla="*/ 189 w 236"/>
                <a:gd name="T39" fmla="*/ 209 h 236"/>
                <a:gd name="T40" fmla="*/ 186 w 236"/>
                <a:gd name="T41" fmla="*/ 208 h 236"/>
                <a:gd name="T42" fmla="*/ 140 w 236"/>
                <a:gd name="T43" fmla="*/ 162 h 236"/>
                <a:gd name="T44" fmla="*/ 140 w 236"/>
                <a:gd name="T45" fmla="*/ 156 h 236"/>
                <a:gd name="T46" fmla="*/ 146 w 236"/>
                <a:gd name="T47" fmla="*/ 156 h 236"/>
                <a:gd name="T48" fmla="*/ 192 w 236"/>
                <a:gd name="T49" fmla="*/ 202 h 236"/>
                <a:gd name="T50" fmla="*/ 192 w 236"/>
                <a:gd name="T51" fmla="*/ 208 h 236"/>
                <a:gd name="T52" fmla="*/ 208 w 236"/>
                <a:gd name="T53" fmla="*/ 191 h 236"/>
                <a:gd name="T54" fmla="*/ 205 w 236"/>
                <a:gd name="T55" fmla="*/ 193 h 236"/>
                <a:gd name="T56" fmla="*/ 202 w 236"/>
                <a:gd name="T57" fmla="*/ 191 h 236"/>
                <a:gd name="T58" fmla="*/ 156 w 236"/>
                <a:gd name="T59" fmla="*/ 146 h 236"/>
                <a:gd name="T60" fmla="*/ 156 w 236"/>
                <a:gd name="T61" fmla="*/ 140 h 236"/>
                <a:gd name="T62" fmla="*/ 162 w 236"/>
                <a:gd name="T63" fmla="*/ 140 h 236"/>
                <a:gd name="T64" fmla="*/ 208 w 236"/>
                <a:gd name="T65" fmla="*/ 185 h 236"/>
                <a:gd name="T66" fmla="*/ 208 w 236"/>
                <a:gd name="T67" fmla="*/ 19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" h="236">
                  <a:moveTo>
                    <a:pt x="171" y="122"/>
                  </a:moveTo>
                  <a:cubicBezTo>
                    <a:pt x="164" y="115"/>
                    <a:pt x="153" y="115"/>
                    <a:pt x="145" y="122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15" y="152"/>
                    <a:pt x="115" y="164"/>
                    <a:pt x="122" y="171"/>
                  </a:cubicBezTo>
                  <a:cubicBezTo>
                    <a:pt x="179" y="229"/>
                    <a:pt x="179" y="229"/>
                    <a:pt x="179" y="229"/>
                  </a:cubicBezTo>
                  <a:cubicBezTo>
                    <a:pt x="186" y="236"/>
                    <a:pt x="198" y="236"/>
                    <a:pt x="205" y="229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36" y="198"/>
                    <a:pt x="236" y="186"/>
                    <a:pt x="229" y="179"/>
                  </a:cubicBezTo>
                  <a:lnTo>
                    <a:pt x="171" y="122"/>
                  </a:lnTo>
                  <a:close/>
                  <a:moveTo>
                    <a:pt x="192" y="208"/>
                  </a:moveTo>
                  <a:cubicBezTo>
                    <a:pt x="191" y="209"/>
                    <a:pt x="190" y="209"/>
                    <a:pt x="189" y="209"/>
                  </a:cubicBezTo>
                  <a:cubicBezTo>
                    <a:pt x="188" y="209"/>
                    <a:pt x="187" y="209"/>
                    <a:pt x="186" y="208"/>
                  </a:cubicBezTo>
                  <a:cubicBezTo>
                    <a:pt x="140" y="162"/>
                    <a:pt x="140" y="162"/>
                    <a:pt x="140" y="162"/>
                  </a:cubicBezTo>
                  <a:cubicBezTo>
                    <a:pt x="138" y="160"/>
                    <a:pt x="138" y="158"/>
                    <a:pt x="140" y="156"/>
                  </a:cubicBezTo>
                  <a:cubicBezTo>
                    <a:pt x="142" y="154"/>
                    <a:pt x="144" y="154"/>
                    <a:pt x="146" y="156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3" y="203"/>
                    <a:pt x="193" y="206"/>
                    <a:pt x="192" y="208"/>
                  </a:cubicBezTo>
                  <a:close/>
                  <a:moveTo>
                    <a:pt x="208" y="191"/>
                  </a:moveTo>
                  <a:cubicBezTo>
                    <a:pt x="207" y="192"/>
                    <a:pt x="206" y="193"/>
                    <a:pt x="205" y="193"/>
                  </a:cubicBezTo>
                  <a:cubicBezTo>
                    <a:pt x="204" y="193"/>
                    <a:pt x="203" y="192"/>
                    <a:pt x="202" y="191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5" y="144"/>
                    <a:pt x="155" y="141"/>
                    <a:pt x="156" y="140"/>
                  </a:cubicBezTo>
                  <a:cubicBezTo>
                    <a:pt x="158" y="138"/>
                    <a:pt x="161" y="138"/>
                    <a:pt x="162" y="140"/>
                  </a:cubicBezTo>
                  <a:cubicBezTo>
                    <a:pt x="208" y="185"/>
                    <a:pt x="208" y="185"/>
                    <a:pt x="208" y="185"/>
                  </a:cubicBezTo>
                  <a:cubicBezTo>
                    <a:pt x="210" y="187"/>
                    <a:pt x="210" y="190"/>
                    <a:pt x="208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79" name="Freeform 35"/>
          <p:cNvSpPr>
            <a:spLocks noEditPoints="1"/>
          </p:cNvSpPr>
          <p:nvPr userDrawn="1"/>
        </p:nvSpPr>
        <p:spPr bwMode="auto">
          <a:xfrm>
            <a:off x="4544209" y="6572169"/>
            <a:ext cx="492836" cy="493665"/>
          </a:xfrm>
          <a:custGeom>
            <a:avLst/>
            <a:gdLst>
              <a:gd name="T0" fmla="*/ 209 w 418"/>
              <a:gd name="T1" fmla="*/ 105 h 419"/>
              <a:gd name="T2" fmla="*/ 104 w 418"/>
              <a:gd name="T3" fmla="*/ 210 h 419"/>
              <a:gd name="T4" fmla="*/ 209 w 418"/>
              <a:gd name="T5" fmla="*/ 314 h 419"/>
              <a:gd name="T6" fmla="*/ 313 w 418"/>
              <a:gd name="T7" fmla="*/ 210 h 419"/>
              <a:gd name="T8" fmla="*/ 209 w 418"/>
              <a:gd name="T9" fmla="*/ 105 h 419"/>
              <a:gd name="T10" fmla="*/ 356 w 418"/>
              <a:gd name="T11" fmla="*/ 61 h 419"/>
              <a:gd name="T12" fmla="*/ 356 w 418"/>
              <a:gd name="T13" fmla="*/ 90 h 419"/>
              <a:gd name="T14" fmla="*/ 329 w 418"/>
              <a:gd name="T15" fmla="*/ 117 h 419"/>
              <a:gd name="T16" fmla="*/ 300 w 418"/>
              <a:gd name="T17" fmla="*/ 117 h 419"/>
              <a:gd name="T18" fmla="*/ 300 w 418"/>
              <a:gd name="T19" fmla="*/ 88 h 419"/>
              <a:gd name="T20" fmla="*/ 327 w 418"/>
              <a:gd name="T21" fmla="*/ 61 h 419"/>
              <a:gd name="T22" fmla="*/ 356 w 418"/>
              <a:gd name="T23" fmla="*/ 61 h 419"/>
              <a:gd name="T24" fmla="*/ 418 w 418"/>
              <a:gd name="T25" fmla="*/ 209 h 419"/>
              <a:gd name="T26" fmla="*/ 397 w 418"/>
              <a:gd name="T27" fmla="*/ 229 h 419"/>
              <a:gd name="T28" fmla="*/ 360 w 418"/>
              <a:gd name="T29" fmla="*/ 229 h 419"/>
              <a:gd name="T30" fmla="*/ 339 w 418"/>
              <a:gd name="T31" fmla="*/ 209 h 419"/>
              <a:gd name="T32" fmla="*/ 360 w 418"/>
              <a:gd name="T33" fmla="*/ 188 h 419"/>
              <a:gd name="T34" fmla="*/ 397 w 418"/>
              <a:gd name="T35" fmla="*/ 188 h 419"/>
              <a:gd name="T36" fmla="*/ 418 w 418"/>
              <a:gd name="T37" fmla="*/ 209 h 419"/>
              <a:gd name="T38" fmla="*/ 357 w 418"/>
              <a:gd name="T39" fmla="*/ 357 h 419"/>
              <a:gd name="T40" fmla="*/ 328 w 418"/>
              <a:gd name="T41" fmla="*/ 357 h 419"/>
              <a:gd name="T42" fmla="*/ 302 w 418"/>
              <a:gd name="T43" fmla="*/ 330 h 419"/>
              <a:gd name="T44" fmla="*/ 302 w 418"/>
              <a:gd name="T45" fmla="*/ 301 h 419"/>
              <a:gd name="T46" fmla="*/ 331 w 418"/>
              <a:gd name="T47" fmla="*/ 301 h 419"/>
              <a:gd name="T48" fmla="*/ 357 w 418"/>
              <a:gd name="T49" fmla="*/ 328 h 419"/>
              <a:gd name="T50" fmla="*/ 357 w 418"/>
              <a:gd name="T51" fmla="*/ 357 h 419"/>
              <a:gd name="T52" fmla="*/ 210 w 418"/>
              <a:gd name="T53" fmla="*/ 419 h 419"/>
              <a:gd name="T54" fmla="*/ 189 w 418"/>
              <a:gd name="T55" fmla="*/ 398 h 419"/>
              <a:gd name="T56" fmla="*/ 189 w 418"/>
              <a:gd name="T57" fmla="*/ 361 h 419"/>
              <a:gd name="T58" fmla="*/ 210 w 418"/>
              <a:gd name="T59" fmla="*/ 340 h 419"/>
              <a:gd name="T60" fmla="*/ 230 w 418"/>
              <a:gd name="T61" fmla="*/ 361 h 419"/>
              <a:gd name="T62" fmla="*/ 230 w 418"/>
              <a:gd name="T63" fmla="*/ 398 h 419"/>
              <a:gd name="T64" fmla="*/ 210 w 418"/>
              <a:gd name="T65" fmla="*/ 419 h 419"/>
              <a:gd name="T66" fmla="*/ 61 w 418"/>
              <a:gd name="T67" fmla="*/ 358 h 419"/>
              <a:gd name="T68" fmla="*/ 61 w 418"/>
              <a:gd name="T69" fmla="*/ 329 h 419"/>
              <a:gd name="T70" fmla="*/ 88 w 418"/>
              <a:gd name="T71" fmla="*/ 303 h 419"/>
              <a:gd name="T72" fmla="*/ 117 w 418"/>
              <a:gd name="T73" fmla="*/ 303 h 419"/>
              <a:gd name="T74" fmla="*/ 117 w 418"/>
              <a:gd name="T75" fmla="*/ 332 h 419"/>
              <a:gd name="T76" fmla="*/ 90 w 418"/>
              <a:gd name="T77" fmla="*/ 358 h 419"/>
              <a:gd name="T78" fmla="*/ 61 w 418"/>
              <a:gd name="T79" fmla="*/ 358 h 419"/>
              <a:gd name="T80" fmla="*/ 0 w 418"/>
              <a:gd name="T81" fmla="*/ 210 h 419"/>
              <a:gd name="T82" fmla="*/ 20 w 418"/>
              <a:gd name="T83" fmla="*/ 190 h 419"/>
              <a:gd name="T84" fmla="*/ 58 w 418"/>
              <a:gd name="T85" fmla="*/ 190 h 419"/>
              <a:gd name="T86" fmla="*/ 78 w 418"/>
              <a:gd name="T87" fmla="*/ 210 h 419"/>
              <a:gd name="T88" fmla="*/ 58 w 418"/>
              <a:gd name="T89" fmla="*/ 231 h 419"/>
              <a:gd name="T90" fmla="*/ 20 w 418"/>
              <a:gd name="T91" fmla="*/ 231 h 419"/>
              <a:gd name="T92" fmla="*/ 0 w 418"/>
              <a:gd name="T93" fmla="*/ 210 h 419"/>
              <a:gd name="T94" fmla="*/ 60 w 418"/>
              <a:gd name="T95" fmla="*/ 62 h 419"/>
              <a:gd name="T96" fmla="*/ 89 w 418"/>
              <a:gd name="T97" fmla="*/ 62 h 419"/>
              <a:gd name="T98" fmla="*/ 116 w 418"/>
              <a:gd name="T99" fmla="*/ 89 h 419"/>
              <a:gd name="T100" fmla="*/ 116 w 418"/>
              <a:gd name="T101" fmla="*/ 118 h 419"/>
              <a:gd name="T102" fmla="*/ 87 w 418"/>
              <a:gd name="T103" fmla="*/ 118 h 419"/>
              <a:gd name="T104" fmla="*/ 60 w 418"/>
              <a:gd name="T105" fmla="*/ 91 h 419"/>
              <a:gd name="T106" fmla="*/ 60 w 418"/>
              <a:gd name="T107" fmla="*/ 62 h 419"/>
              <a:gd name="T108" fmla="*/ 208 w 418"/>
              <a:gd name="T109" fmla="*/ 0 h 419"/>
              <a:gd name="T110" fmla="*/ 228 w 418"/>
              <a:gd name="T111" fmla="*/ 21 h 419"/>
              <a:gd name="T112" fmla="*/ 228 w 418"/>
              <a:gd name="T113" fmla="*/ 58 h 419"/>
              <a:gd name="T114" fmla="*/ 208 w 418"/>
              <a:gd name="T115" fmla="*/ 79 h 419"/>
              <a:gd name="T116" fmla="*/ 187 w 418"/>
              <a:gd name="T117" fmla="*/ 58 h 419"/>
              <a:gd name="T118" fmla="*/ 187 w 418"/>
              <a:gd name="T119" fmla="*/ 21 h 419"/>
              <a:gd name="T120" fmla="*/ 208 w 418"/>
              <a:gd name="T121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9">
                <a:moveTo>
                  <a:pt x="209" y="105"/>
                </a:moveTo>
                <a:cubicBezTo>
                  <a:pt x="151" y="105"/>
                  <a:pt x="104" y="152"/>
                  <a:pt x="104" y="210"/>
                </a:cubicBezTo>
                <a:cubicBezTo>
                  <a:pt x="104" y="267"/>
                  <a:pt x="151" y="314"/>
                  <a:pt x="209" y="314"/>
                </a:cubicBezTo>
                <a:cubicBezTo>
                  <a:pt x="266" y="314"/>
                  <a:pt x="313" y="267"/>
                  <a:pt x="313" y="210"/>
                </a:cubicBezTo>
                <a:cubicBezTo>
                  <a:pt x="313" y="152"/>
                  <a:pt x="266" y="105"/>
                  <a:pt x="209" y="105"/>
                </a:cubicBezTo>
                <a:close/>
                <a:moveTo>
                  <a:pt x="356" y="61"/>
                </a:moveTo>
                <a:cubicBezTo>
                  <a:pt x="364" y="69"/>
                  <a:pt x="364" y="82"/>
                  <a:pt x="356" y="90"/>
                </a:cubicBezTo>
                <a:cubicBezTo>
                  <a:pt x="329" y="117"/>
                  <a:pt x="329" y="117"/>
                  <a:pt x="329" y="117"/>
                </a:cubicBezTo>
                <a:cubicBezTo>
                  <a:pt x="321" y="124"/>
                  <a:pt x="308" y="124"/>
                  <a:pt x="300" y="117"/>
                </a:cubicBezTo>
                <a:cubicBezTo>
                  <a:pt x="293" y="109"/>
                  <a:pt x="293" y="96"/>
                  <a:pt x="300" y="88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35" y="53"/>
                  <a:pt x="348" y="53"/>
                  <a:pt x="356" y="61"/>
                </a:cubicBezTo>
                <a:close/>
                <a:moveTo>
                  <a:pt x="418" y="209"/>
                </a:moveTo>
                <a:cubicBezTo>
                  <a:pt x="418" y="220"/>
                  <a:pt x="409" y="229"/>
                  <a:pt x="397" y="229"/>
                </a:cubicBezTo>
                <a:cubicBezTo>
                  <a:pt x="360" y="229"/>
                  <a:pt x="360" y="229"/>
                  <a:pt x="360" y="229"/>
                </a:cubicBezTo>
                <a:cubicBezTo>
                  <a:pt x="349" y="229"/>
                  <a:pt x="339" y="220"/>
                  <a:pt x="339" y="209"/>
                </a:cubicBezTo>
                <a:cubicBezTo>
                  <a:pt x="339" y="198"/>
                  <a:pt x="349" y="188"/>
                  <a:pt x="360" y="188"/>
                </a:cubicBezTo>
                <a:cubicBezTo>
                  <a:pt x="397" y="188"/>
                  <a:pt x="397" y="188"/>
                  <a:pt x="397" y="188"/>
                </a:cubicBezTo>
                <a:cubicBezTo>
                  <a:pt x="409" y="188"/>
                  <a:pt x="418" y="197"/>
                  <a:pt x="418" y="209"/>
                </a:cubicBezTo>
                <a:close/>
                <a:moveTo>
                  <a:pt x="357" y="357"/>
                </a:moveTo>
                <a:cubicBezTo>
                  <a:pt x="349" y="365"/>
                  <a:pt x="336" y="365"/>
                  <a:pt x="328" y="357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294" y="322"/>
                  <a:pt x="294" y="309"/>
                  <a:pt x="302" y="301"/>
                </a:cubicBezTo>
                <a:cubicBezTo>
                  <a:pt x="310" y="293"/>
                  <a:pt x="323" y="293"/>
                  <a:pt x="331" y="301"/>
                </a:cubicBezTo>
                <a:cubicBezTo>
                  <a:pt x="357" y="328"/>
                  <a:pt x="357" y="328"/>
                  <a:pt x="357" y="328"/>
                </a:cubicBezTo>
                <a:cubicBezTo>
                  <a:pt x="365" y="336"/>
                  <a:pt x="365" y="349"/>
                  <a:pt x="357" y="357"/>
                </a:cubicBezTo>
                <a:close/>
                <a:moveTo>
                  <a:pt x="210" y="419"/>
                </a:moveTo>
                <a:cubicBezTo>
                  <a:pt x="198" y="419"/>
                  <a:pt x="189" y="409"/>
                  <a:pt x="189" y="398"/>
                </a:cubicBezTo>
                <a:cubicBezTo>
                  <a:pt x="189" y="361"/>
                  <a:pt x="189" y="361"/>
                  <a:pt x="189" y="361"/>
                </a:cubicBezTo>
                <a:cubicBezTo>
                  <a:pt x="189" y="350"/>
                  <a:pt x="198" y="340"/>
                  <a:pt x="210" y="340"/>
                </a:cubicBezTo>
                <a:cubicBezTo>
                  <a:pt x="221" y="340"/>
                  <a:pt x="230" y="350"/>
                  <a:pt x="230" y="361"/>
                </a:cubicBezTo>
                <a:cubicBezTo>
                  <a:pt x="230" y="398"/>
                  <a:pt x="230" y="398"/>
                  <a:pt x="230" y="398"/>
                </a:cubicBezTo>
                <a:cubicBezTo>
                  <a:pt x="230" y="410"/>
                  <a:pt x="221" y="419"/>
                  <a:pt x="210" y="419"/>
                </a:cubicBezTo>
                <a:close/>
                <a:moveTo>
                  <a:pt x="61" y="358"/>
                </a:moveTo>
                <a:cubicBezTo>
                  <a:pt x="53" y="350"/>
                  <a:pt x="53" y="337"/>
                  <a:pt x="61" y="329"/>
                </a:cubicBezTo>
                <a:cubicBezTo>
                  <a:pt x="88" y="303"/>
                  <a:pt x="88" y="303"/>
                  <a:pt x="88" y="303"/>
                </a:cubicBezTo>
                <a:cubicBezTo>
                  <a:pt x="96" y="295"/>
                  <a:pt x="109" y="295"/>
                  <a:pt x="117" y="303"/>
                </a:cubicBezTo>
                <a:cubicBezTo>
                  <a:pt x="125" y="311"/>
                  <a:pt x="125" y="324"/>
                  <a:pt x="117" y="332"/>
                </a:cubicBezTo>
                <a:cubicBezTo>
                  <a:pt x="90" y="358"/>
                  <a:pt x="90" y="358"/>
                  <a:pt x="90" y="358"/>
                </a:cubicBezTo>
                <a:cubicBezTo>
                  <a:pt x="82" y="366"/>
                  <a:pt x="69" y="366"/>
                  <a:pt x="61" y="358"/>
                </a:cubicBezTo>
                <a:close/>
                <a:moveTo>
                  <a:pt x="0" y="210"/>
                </a:moveTo>
                <a:cubicBezTo>
                  <a:pt x="0" y="199"/>
                  <a:pt x="9" y="190"/>
                  <a:pt x="20" y="190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69" y="190"/>
                  <a:pt x="78" y="199"/>
                  <a:pt x="78" y="210"/>
                </a:cubicBezTo>
                <a:cubicBezTo>
                  <a:pt x="78" y="222"/>
                  <a:pt x="69" y="231"/>
                  <a:pt x="58" y="231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9" y="231"/>
                  <a:pt x="0" y="222"/>
                  <a:pt x="0" y="210"/>
                </a:cubicBezTo>
                <a:close/>
                <a:moveTo>
                  <a:pt x="60" y="62"/>
                </a:moveTo>
                <a:cubicBezTo>
                  <a:pt x="68" y="54"/>
                  <a:pt x="81" y="54"/>
                  <a:pt x="89" y="62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24" y="97"/>
                  <a:pt x="124" y="110"/>
                  <a:pt x="116" y="118"/>
                </a:cubicBezTo>
                <a:cubicBezTo>
                  <a:pt x="108" y="126"/>
                  <a:pt x="95" y="126"/>
                  <a:pt x="87" y="118"/>
                </a:cubicBezTo>
                <a:cubicBezTo>
                  <a:pt x="60" y="91"/>
                  <a:pt x="60" y="91"/>
                  <a:pt x="60" y="91"/>
                </a:cubicBezTo>
                <a:cubicBezTo>
                  <a:pt x="52" y="83"/>
                  <a:pt x="52" y="70"/>
                  <a:pt x="60" y="62"/>
                </a:cubicBezTo>
                <a:close/>
                <a:moveTo>
                  <a:pt x="208" y="0"/>
                </a:moveTo>
                <a:cubicBezTo>
                  <a:pt x="219" y="0"/>
                  <a:pt x="228" y="10"/>
                  <a:pt x="228" y="21"/>
                </a:cubicBezTo>
                <a:cubicBezTo>
                  <a:pt x="228" y="58"/>
                  <a:pt x="228" y="58"/>
                  <a:pt x="228" y="58"/>
                </a:cubicBezTo>
                <a:cubicBezTo>
                  <a:pt x="228" y="70"/>
                  <a:pt x="219" y="79"/>
                  <a:pt x="208" y="79"/>
                </a:cubicBezTo>
                <a:cubicBezTo>
                  <a:pt x="197" y="79"/>
                  <a:pt x="187" y="70"/>
                  <a:pt x="187" y="58"/>
                </a:cubicBezTo>
                <a:cubicBezTo>
                  <a:pt x="187" y="21"/>
                  <a:pt x="187" y="21"/>
                  <a:pt x="187" y="21"/>
                </a:cubicBezTo>
                <a:cubicBezTo>
                  <a:pt x="187" y="10"/>
                  <a:pt x="197" y="0"/>
                  <a:pt x="2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402" name="Group 401"/>
          <p:cNvGrpSpPr/>
          <p:nvPr userDrawn="1"/>
        </p:nvGrpSpPr>
        <p:grpSpPr>
          <a:xfrm>
            <a:off x="4552969" y="5392719"/>
            <a:ext cx="475316" cy="436567"/>
            <a:chOff x="-3122613" y="1201738"/>
            <a:chExt cx="3213101" cy="2951162"/>
          </a:xfrm>
          <a:solidFill>
            <a:schemeClr val="accent2"/>
          </a:solidFill>
        </p:grpSpPr>
        <p:sp>
          <p:nvSpPr>
            <p:cNvPr id="403" name="Oval 42"/>
            <p:cNvSpPr>
              <a:spLocks noChangeArrowheads="1"/>
            </p:cNvSpPr>
            <p:nvPr/>
          </p:nvSpPr>
          <p:spPr bwMode="auto">
            <a:xfrm>
              <a:off x="-1755775" y="2438400"/>
              <a:ext cx="479425" cy="485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4" name="Freeform 43"/>
            <p:cNvSpPr>
              <a:spLocks/>
            </p:cNvSpPr>
            <p:nvPr/>
          </p:nvSpPr>
          <p:spPr bwMode="auto">
            <a:xfrm>
              <a:off x="-2609850" y="1208088"/>
              <a:ext cx="2187576" cy="2944812"/>
            </a:xfrm>
            <a:custGeom>
              <a:avLst/>
              <a:gdLst>
                <a:gd name="T0" fmla="*/ 278 w 320"/>
                <a:gd name="T1" fmla="*/ 286 h 431"/>
                <a:gd name="T2" fmla="*/ 285 w 320"/>
                <a:gd name="T3" fmla="*/ 337 h 431"/>
                <a:gd name="T4" fmla="*/ 268 w 320"/>
                <a:gd name="T5" fmla="*/ 384 h 431"/>
                <a:gd name="T6" fmla="*/ 195 w 320"/>
                <a:gd name="T7" fmla="*/ 367 h 431"/>
                <a:gd name="T8" fmla="*/ 94 w 320"/>
                <a:gd name="T9" fmla="*/ 258 h 431"/>
                <a:gd name="T10" fmla="*/ 35 w 320"/>
                <a:gd name="T11" fmla="*/ 94 h 431"/>
                <a:gd name="T12" fmla="*/ 52 w 320"/>
                <a:gd name="T13" fmla="*/ 47 h 431"/>
                <a:gd name="T14" fmla="*/ 112 w 320"/>
                <a:gd name="T15" fmla="*/ 56 h 431"/>
                <a:gd name="T16" fmla="*/ 140 w 320"/>
                <a:gd name="T17" fmla="*/ 32 h 431"/>
                <a:gd name="T18" fmla="*/ 33 w 320"/>
                <a:gd name="T19" fmla="*/ 17 h 431"/>
                <a:gd name="T20" fmla="*/ 0 w 320"/>
                <a:gd name="T21" fmla="*/ 94 h 431"/>
                <a:gd name="T22" fmla="*/ 64 w 320"/>
                <a:gd name="T23" fmla="*/ 277 h 431"/>
                <a:gd name="T24" fmla="*/ 176 w 320"/>
                <a:gd name="T25" fmla="*/ 396 h 431"/>
                <a:gd name="T26" fmla="*/ 287 w 320"/>
                <a:gd name="T27" fmla="*/ 413 h 431"/>
                <a:gd name="T28" fmla="*/ 320 w 320"/>
                <a:gd name="T29" fmla="*/ 337 h 431"/>
                <a:gd name="T30" fmla="*/ 301 w 320"/>
                <a:gd name="T31" fmla="*/ 244 h 431"/>
                <a:gd name="T32" fmla="*/ 278 w 320"/>
                <a:gd name="T33" fmla="*/ 28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0" h="431">
                  <a:moveTo>
                    <a:pt x="278" y="286"/>
                  </a:moveTo>
                  <a:cubicBezTo>
                    <a:pt x="282" y="304"/>
                    <a:pt x="285" y="322"/>
                    <a:pt x="285" y="337"/>
                  </a:cubicBezTo>
                  <a:cubicBezTo>
                    <a:pt x="285" y="350"/>
                    <a:pt x="283" y="374"/>
                    <a:pt x="268" y="384"/>
                  </a:cubicBezTo>
                  <a:cubicBezTo>
                    <a:pt x="253" y="393"/>
                    <a:pt x="226" y="387"/>
                    <a:pt x="195" y="367"/>
                  </a:cubicBezTo>
                  <a:cubicBezTo>
                    <a:pt x="160" y="343"/>
                    <a:pt x="124" y="304"/>
                    <a:pt x="94" y="258"/>
                  </a:cubicBezTo>
                  <a:cubicBezTo>
                    <a:pt x="57" y="200"/>
                    <a:pt x="35" y="139"/>
                    <a:pt x="35" y="94"/>
                  </a:cubicBezTo>
                  <a:cubicBezTo>
                    <a:pt x="35" y="80"/>
                    <a:pt x="37" y="56"/>
                    <a:pt x="52" y="47"/>
                  </a:cubicBezTo>
                  <a:cubicBezTo>
                    <a:pt x="65" y="39"/>
                    <a:pt x="87" y="42"/>
                    <a:pt x="112" y="56"/>
                  </a:cubicBezTo>
                  <a:cubicBezTo>
                    <a:pt x="122" y="48"/>
                    <a:pt x="131" y="39"/>
                    <a:pt x="140" y="32"/>
                  </a:cubicBezTo>
                  <a:cubicBezTo>
                    <a:pt x="98" y="5"/>
                    <a:pt x="60" y="0"/>
                    <a:pt x="33" y="17"/>
                  </a:cubicBezTo>
                  <a:cubicBezTo>
                    <a:pt x="18" y="27"/>
                    <a:pt x="0" y="48"/>
                    <a:pt x="0" y="94"/>
                  </a:cubicBezTo>
                  <a:cubicBezTo>
                    <a:pt x="0" y="145"/>
                    <a:pt x="24" y="214"/>
                    <a:pt x="64" y="277"/>
                  </a:cubicBezTo>
                  <a:cubicBezTo>
                    <a:pt x="97" y="328"/>
                    <a:pt x="137" y="370"/>
                    <a:pt x="176" y="396"/>
                  </a:cubicBezTo>
                  <a:cubicBezTo>
                    <a:pt x="220" y="425"/>
                    <a:pt x="259" y="431"/>
                    <a:pt x="287" y="413"/>
                  </a:cubicBezTo>
                  <a:cubicBezTo>
                    <a:pt x="302" y="404"/>
                    <a:pt x="320" y="382"/>
                    <a:pt x="320" y="337"/>
                  </a:cubicBezTo>
                  <a:cubicBezTo>
                    <a:pt x="320" y="310"/>
                    <a:pt x="313" y="278"/>
                    <a:pt x="301" y="244"/>
                  </a:cubicBezTo>
                  <a:cubicBezTo>
                    <a:pt x="294" y="259"/>
                    <a:pt x="286" y="272"/>
                    <a:pt x="278" y="2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5" name="Freeform 44"/>
            <p:cNvSpPr>
              <a:spLocks/>
            </p:cNvSpPr>
            <p:nvPr/>
          </p:nvSpPr>
          <p:spPr bwMode="auto">
            <a:xfrm>
              <a:off x="-1400175" y="1795463"/>
              <a:ext cx="512763" cy="711200"/>
            </a:xfrm>
            <a:custGeom>
              <a:avLst/>
              <a:gdLst>
                <a:gd name="T0" fmla="*/ 27 w 75"/>
                <a:gd name="T1" fmla="*/ 0 h 104"/>
                <a:gd name="T2" fmla="*/ 0 w 75"/>
                <a:gd name="T3" fmla="*/ 23 h 104"/>
                <a:gd name="T4" fmla="*/ 49 w 75"/>
                <a:gd name="T5" fmla="*/ 87 h 104"/>
                <a:gd name="T6" fmla="*/ 59 w 75"/>
                <a:gd name="T7" fmla="*/ 104 h 104"/>
                <a:gd name="T8" fmla="*/ 75 w 75"/>
                <a:gd name="T9" fmla="*/ 62 h 104"/>
                <a:gd name="T10" fmla="*/ 27 w 75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04">
                  <a:moveTo>
                    <a:pt x="27" y="0"/>
                  </a:moveTo>
                  <a:cubicBezTo>
                    <a:pt x="18" y="7"/>
                    <a:pt x="9" y="14"/>
                    <a:pt x="0" y="23"/>
                  </a:cubicBezTo>
                  <a:cubicBezTo>
                    <a:pt x="17" y="41"/>
                    <a:pt x="34" y="63"/>
                    <a:pt x="49" y="87"/>
                  </a:cubicBezTo>
                  <a:cubicBezTo>
                    <a:pt x="53" y="93"/>
                    <a:pt x="56" y="98"/>
                    <a:pt x="59" y="104"/>
                  </a:cubicBezTo>
                  <a:cubicBezTo>
                    <a:pt x="66" y="90"/>
                    <a:pt x="71" y="76"/>
                    <a:pt x="75" y="62"/>
                  </a:cubicBezTo>
                  <a:cubicBezTo>
                    <a:pt x="60" y="40"/>
                    <a:pt x="44" y="19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6" name="Freeform 45"/>
            <p:cNvSpPr>
              <a:spLocks/>
            </p:cNvSpPr>
            <p:nvPr/>
          </p:nvSpPr>
          <p:spPr bwMode="auto">
            <a:xfrm>
              <a:off x="-2144713" y="1201738"/>
              <a:ext cx="1722438" cy="2357437"/>
            </a:xfrm>
            <a:custGeom>
              <a:avLst/>
              <a:gdLst>
                <a:gd name="T0" fmla="*/ 108 w 252"/>
                <a:gd name="T1" fmla="*/ 35 h 345"/>
                <a:gd name="T2" fmla="*/ 0 w 252"/>
                <a:gd name="T3" fmla="*/ 149 h 345"/>
                <a:gd name="T4" fmla="*/ 16 w 252"/>
                <a:gd name="T5" fmla="*/ 191 h 345"/>
                <a:gd name="T6" fmla="*/ 26 w 252"/>
                <a:gd name="T7" fmla="*/ 174 h 345"/>
                <a:gd name="T8" fmla="*/ 127 w 252"/>
                <a:gd name="T9" fmla="*/ 65 h 345"/>
                <a:gd name="T10" fmla="*/ 200 w 252"/>
                <a:gd name="T11" fmla="*/ 48 h 345"/>
                <a:gd name="T12" fmla="*/ 217 w 252"/>
                <a:gd name="T13" fmla="*/ 95 h 345"/>
                <a:gd name="T14" fmla="*/ 217 w 252"/>
                <a:gd name="T15" fmla="*/ 95 h 345"/>
                <a:gd name="T16" fmla="*/ 158 w 252"/>
                <a:gd name="T17" fmla="*/ 259 h 345"/>
                <a:gd name="T18" fmla="*/ 109 w 252"/>
                <a:gd name="T19" fmla="*/ 323 h 345"/>
                <a:gd name="T20" fmla="*/ 136 w 252"/>
                <a:gd name="T21" fmla="*/ 345 h 345"/>
                <a:gd name="T22" fmla="*/ 188 w 252"/>
                <a:gd name="T23" fmla="*/ 278 h 345"/>
                <a:gd name="T24" fmla="*/ 252 w 252"/>
                <a:gd name="T25" fmla="*/ 95 h 345"/>
                <a:gd name="T26" fmla="*/ 252 w 252"/>
                <a:gd name="T27" fmla="*/ 95 h 345"/>
                <a:gd name="T28" fmla="*/ 219 w 252"/>
                <a:gd name="T29" fmla="*/ 18 h 345"/>
                <a:gd name="T30" fmla="*/ 108 w 252"/>
                <a:gd name="T31" fmla="*/ 3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345">
                  <a:moveTo>
                    <a:pt x="108" y="35"/>
                  </a:moveTo>
                  <a:cubicBezTo>
                    <a:pt x="70" y="61"/>
                    <a:pt x="32" y="101"/>
                    <a:pt x="0" y="149"/>
                  </a:cubicBezTo>
                  <a:cubicBezTo>
                    <a:pt x="4" y="163"/>
                    <a:pt x="9" y="177"/>
                    <a:pt x="16" y="191"/>
                  </a:cubicBezTo>
                  <a:cubicBezTo>
                    <a:pt x="19" y="185"/>
                    <a:pt x="22" y="180"/>
                    <a:pt x="26" y="174"/>
                  </a:cubicBezTo>
                  <a:cubicBezTo>
                    <a:pt x="56" y="127"/>
                    <a:pt x="92" y="88"/>
                    <a:pt x="127" y="65"/>
                  </a:cubicBezTo>
                  <a:cubicBezTo>
                    <a:pt x="158" y="45"/>
                    <a:pt x="185" y="38"/>
                    <a:pt x="200" y="48"/>
                  </a:cubicBezTo>
                  <a:cubicBezTo>
                    <a:pt x="215" y="57"/>
                    <a:pt x="217" y="81"/>
                    <a:pt x="217" y="95"/>
                  </a:cubicBezTo>
                  <a:cubicBezTo>
                    <a:pt x="217" y="95"/>
                    <a:pt x="217" y="95"/>
                    <a:pt x="217" y="95"/>
                  </a:cubicBezTo>
                  <a:cubicBezTo>
                    <a:pt x="217" y="140"/>
                    <a:pt x="195" y="201"/>
                    <a:pt x="158" y="259"/>
                  </a:cubicBezTo>
                  <a:cubicBezTo>
                    <a:pt x="143" y="282"/>
                    <a:pt x="126" y="304"/>
                    <a:pt x="109" y="323"/>
                  </a:cubicBezTo>
                  <a:cubicBezTo>
                    <a:pt x="118" y="331"/>
                    <a:pt x="127" y="339"/>
                    <a:pt x="136" y="345"/>
                  </a:cubicBezTo>
                  <a:cubicBezTo>
                    <a:pt x="154" y="325"/>
                    <a:pt x="172" y="302"/>
                    <a:pt x="188" y="278"/>
                  </a:cubicBezTo>
                  <a:cubicBezTo>
                    <a:pt x="228" y="215"/>
                    <a:pt x="252" y="146"/>
                    <a:pt x="252" y="95"/>
                  </a:cubicBezTo>
                  <a:cubicBezTo>
                    <a:pt x="252" y="95"/>
                    <a:pt x="252" y="95"/>
                    <a:pt x="252" y="95"/>
                  </a:cubicBezTo>
                  <a:cubicBezTo>
                    <a:pt x="252" y="49"/>
                    <a:pt x="234" y="28"/>
                    <a:pt x="219" y="18"/>
                  </a:cubicBezTo>
                  <a:cubicBezTo>
                    <a:pt x="191" y="0"/>
                    <a:pt x="152" y="7"/>
                    <a:pt x="10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7" name="Freeform 46"/>
            <p:cNvSpPr>
              <a:spLocks/>
            </p:cNvSpPr>
            <p:nvPr/>
          </p:nvSpPr>
          <p:spPr bwMode="auto">
            <a:xfrm>
              <a:off x="-360362" y="2165350"/>
              <a:ext cx="450850" cy="1031875"/>
            </a:xfrm>
            <a:custGeom>
              <a:avLst/>
              <a:gdLst>
                <a:gd name="T0" fmla="*/ 31 w 66"/>
                <a:gd name="T1" fmla="*/ 75 h 151"/>
                <a:gd name="T2" fmla="*/ 0 w 66"/>
                <a:gd name="T3" fmla="*/ 115 h 151"/>
                <a:gd name="T4" fmla="*/ 10 w 66"/>
                <a:gd name="T5" fmla="*/ 151 h 151"/>
                <a:gd name="T6" fmla="*/ 66 w 66"/>
                <a:gd name="T7" fmla="*/ 75 h 151"/>
                <a:gd name="T8" fmla="*/ 10 w 66"/>
                <a:gd name="T9" fmla="*/ 0 h 151"/>
                <a:gd name="T10" fmla="*/ 0 w 66"/>
                <a:gd name="T11" fmla="*/ 36 h 151"/>
                <a:gd name="T12" fmla="*/ 31 w 66"/>
                <a:gd name="T13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51">
                  <a:moveTo>
                    <a:pt x="31" y="75"/>
                  </a:moveTo>
                  <a:cubicBezTo>
                    <a:pt x="31" y="88"/>
                    <a:pt x="20" y="103"/>
                    <a:pt x="0" y="115"/>
                  </a:cubicBezTo>
                  <a:cubicBezTo>
                    <a:pt x="4" y="127"/>
                    <a:pt x="7" y="139"/>
                    <a:pt x="10" y="151"/>
                  </a:cubicBezTo>
                  <a:cubicBezTo>
                    <a:pt x="46" y="130"/>
                    <a:pt x="66" y="104"/>
                    <a:pt x="66" y="75"/>
                  </a:cubicBezTo>
                  <a:cubicBezTo>
                    <a:pt x="66" y="47"/>
                    <a:pt x="46" y="20"/>
                    <a:pt x="10" y="0"/>
                  </a:cubicBezTo>
                  <a:cubicBezTo>
                    <a:pt x="7" y="12"/>
                    <a:pt x="4" y="23"/>
                    <a:pt x="0" y="36"/>
                  </a:cubicBezTo>
                  <a:cubicBezTo>
                    <a:pt x="20" y="48"/>
                    <a:pt x="31" y="62"/>
                    <a:pt x="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8" name="Freeform 47"/>
            <p:cNvSpPr>
              <a:spLocks/>
            </p:cNvSpPr>
            <p:nvPr/>
          </p:nvSpPr>
          <p:spPr bwMode="auto">
            <a:xfrm>
              <a:off x="-3122613" y="2165350"/>
              <a:ext cx="450850" cy="1031875"/>
            </a:xfrm>
            <a:custGeom>
              <a:avLst/>
              <a:gdLst>
                <a:gd name="T0" fmla="*/ 35 w 66"/>
                <a:gd name="T1" fmla="*/ 75 h 151"/>
                <a:gd name="T2" fmla="*/ 66 w 66"/>
                <a:gd name="T3" fmla="*/ 36 h 151"/>
                <a:gd name="T4" fmla="*/ 56 w 66"/>
                <a:gd name="T5" fmla="*/ 0 h 151"/>
                <a:gd name="T6" fmla="*/ 0 w 66"/>
                <a:gd name="T7" fmla="*/ 75 h 151"/>
                <a:gd name="T8" fmla="*/ 56 w 66"/>
                <a:gd name="T9" fmla="*/ 151 h 151"/>
                <a:gd name="T10" fmla="*/ 65 w 66"/>
                <a:gd name="T11" fmla="*/ 115 h 151"/>
                <a:gd name="T12" fmla="*/ 35 w 66"/>
                <a:gd name="T13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51">
                  <a:moveTo>
                    <a:pt x="35" y="75"/>
                  </a:moveTo>
                  <a:cubicBezTo>
                    <a:pt x="35" y="62"/>
                    <a:pt x="46" y="48"/>
                    <a:pt x="66" y="36"/>
                  </a:cubicBezTo>
                  <a:cubicBezTo>
                    <a:pt x="62" y="23"/>
                    <a:pt x="59" y="12"/>
                    <a:pt x="56" y="0"/>
                  </a:cubicBezTo>
                  <a:cubicBezTo>
                    <a:pt x="20" y="20"/>
                    <a:pt x="0" y="47"/>
                    <a:pt x="0" y="75"/>
                  </a:cubicBezTo>
                  <a:cubicBezTo>
                    <a:pt x="0" y="104"/>
                    <a:pt x="20" y="130"/>
                    <a:pt x="56" y="151"/>
                  </a:cubicBezTo>
                  <a:cubicBezTo>
                    <a:pt x="59" y="139"/>
                    <a:pt x="62" y="127"/>
                    <a:pt x="65" y="115"/>
                  </a:cubicBezTo>
                  <a:cubicBezTo>
                    <a:pt x="46" y="103"/>
                    <a:pt x="35" y="88"/>
                    <a:pt x="3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9" name="Freeform 48"/>
            <p:cNvSpPr>
              <a:spLocks/>
            </p:cNvSpPr>
            <p:nvPr/>
          </p:nvSpPr>
          <p:spPr bwMode="auto">
            <a:xfrm>
              <a:off x="-2609850" y="2882900"/>
              <a:ext cx="957263" cy="1270000"/>
            </a:xfrm>
            <a:custGeom>
              <a:avLst/>
              <a:gdLst>
                <a:gd name="T0" fmla="*/ 112 w 140"/>
                <a:gd name="T1" fmla="*/ 129 h 186"/>
                <a:gd name="T2" fmla="*/ 52 w 140"/>
                <a:gd name="T3" fmla="*/ 139 h 186"/>
                <a:gd name="T4" fmla="*/ 35 w 140"/>
                <a:gd name="T5" fmla="*/ 92 h 186"/>
                <a:gd name="T6" fmla="*/ 42 w 140"/>
                <a:gd name="T7" fmla="*/ 41 h 186"/>
                <a:gd name="T8" fmla="*/ 19 w 140"/>
                <a:gd name="T9" fmla="*/ 0 h 186"/>
                <a:gd name="T10" fmla="*/ 0 w 140"/>
                <a:gd name="T11" fmla="*/ 92 h 186"/>
                <a:gd name="T12" fmla="*/ 33 w 140"/>
                <a:gd name="T13" fmla="*/ 168 h 186"/>
                <a:gd name="T14" fmla="*/ 140 w 140"/>
                <a:gd name="T15" fmla="*/ 154 h 186"/>
                <a:gd name="T16" fmla="*/ 112 w 140"/>
                <a:gd name="T17" fmla="*/ 12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86">
                  <a:moveTo>
                    <a:pt x="112" y="129"/>
                  </a:moveTo>
                  <a:cubicBezTo>
                    <a:pt x="87" y="143"/>
                    <a:pt x="65" y="147"/>
                    <a:pt x="52" y="139"/>
                  </a:cubicBezTo>
                  <a:cubicBezTo>
                    <a:pt x="37" y="129"/>
                    <a:pt x="35" y="105"/>
                    <a:pt x="35" y="92"/>
                  </a:cubicBezTo>
                  <a:cubicBezTo>
                    <a:pt x="35" y="77"/>
                    <a:pt x="38" y="59"/>
                    <a:pt x="42" y="41"/>
                  </a:cubicBezTo>
                  <a:cubicBezTo>
                    <a:pt x="34" y="27"/>
                    <a:pt x="26" y="14"/>
                    <a:pt x="19" y="0"/>
                  </a:cubicBezTo>
                  <a:cubicBezTo>
                    <a:pt x="7" y="33"/>
                    <a:pt x="0" y="65"/>
                    <a:pt x="0" y="92"/>
                  </a:cubicBezTo>
                  <a:cubicBezTo>
                    <a:pt x="0" y="137"/>
                    <a:pt x="18" y="159"/>
                    <a:pt x="33" y="168"/>
                  </a:cubicBezTo>
                  <a:cubicBezTo>
                    <a:pt x="60" y="186"/>
                    <a:pt x="98" y="180"/>
                    <a:pt x="140" y="154"/>
                  </a:cubicBezTo>
                  <a:cubicBezTo>
                    <a:pt x="131" y="146"/>
                    <a:pt x="122" y="138"/>
                    <a:pt x="112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16" name="Freeform 92"/>
          <p:cNvSpPr>
            <a:spLocks noEditPoints="1"/>
          </p:cNvSpPr>
          <p:nvPr userDrawn="1"/>
        </p:nvSpPr>
        <p:spPr bwMode="auto">
          <a:xfrm>
            <a:off x="4535415" y="6022290"/>
            <a:ext cx="510424" cy="418775"/>
          </a:xfrm>
          <a:custGeom>
            <a:avLst/>
            <a:gdLst>
              <a:gd name="T0" fmla="*/ 118 w 274"/>
              <a:gd name="T1" fmla="*/ 36 h 225"/>
              <a:gd name="T2" fmla="*/ 25 w 274"/>
              <a:gd name="T3" fmla="*/ 0 h 225"/>
              <a:gd name="T4" fmla="*/ 71 w 274"/>
              <a:gd name="T5" fmla="*/ 159 h 225"/>
              <a:gd name="T6" fmla="*/ 75 w 274"/>
              <a:gd name="T7" fmla="*/ 88 h 225"/>
              <a:gd name="T8" fmla="*/ 118 w 274"/>
              <a:gd name="T9" fmla="*/ 36 h 225"/>
              <a:gd name="T10" fmla="*/ 232 w 274"/>
              <a:gd name="T11" fmla="*/ 12 h 225"/>
              <a:gd name="T12" fmla="*/ 90 w 274"/>
              <a:gd name="T13" fmla="*/ 159 h 225"/>
              <a:gd name="T14" fmla="*/ 182 w 274"/>
              <a:gd name="T15" fmla="*/ 69 h 225"/>
              <a:gd name="T16" fmla="*/ 104 w 274"/>
              <a:gd name="T17" fmla="*/ 190 h 225"/>
              <a:gd name="T18" fmla="*/ 93 w 274"/>
              <a:gd name="T19" fmla="*/ 225 h 225"/>
              <a:gd name="T20" fmla="*/ 118 w 274"/>
              <a:gd name="T21" fmla="*/ 225 h 225"/>
              <a:gd name="T22" fmla="*/ 129 w 274"/>
              <a:gd name="T23" fmla="*/ 205 h 225"/>
              <a:gd name="T24" fmla="*/ 232 w 274"/>
              <a:gd name="T25" fmla="*/ 1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4" h="225">
                <a:moveTo>
                  <a:pt x="118" y="36"/>
                </a:moveTo>
                <a:cubicBezTo>
                  <a:pt x="98" y="21"/>
                  <a:pt x="69" y="8"/>
                  <a:pt x="25" y="0"/>
                </a:cubicBezTo>
                <a:cubicBezTo>
                  <a:pt x="0" y="106"/>
                  <a:pt x="35" y="145"/>
                  <a:pt x="71" y="159"/>
                </a:cubicBezTo>
                <a:cubicBezTo>
                  <a:pt x="66" y="138"/>
                  <a:pt x="65" y="113"/>
                  <a:pt x="75" y="88"/>
                </a:cubicBezTo>
                <a:cubicBezTo>
                  <a:pt x="83" y="68"/>
                  <a:pt x="98" y="50"/>
                  <a:pt x="118" y="36"/>
                </a:cubicBezTo>
                <a:close/>
                <a:moveTo>
                  <a:pt x="232" y="12"/>
                </a:moveTo>
                <a:cubicBezTo>
                  <a:pt x="85" y="40"/>
                  <a:pt x="77" y="112"/>
                  <a:pt x="90" y="159"/>
                </a:cubicBezTo>
                <a:cubicBezTo>
                  <a:pt x="125" y="69"/>
                  <a:pt x="182" y="69"/>
                  <a:pt x="182" y="69"/>
                </a:cubicBezTo>
                <a:cubicBezTo>
                  <a:pt x="136" y="112"/>
                  <a:pt x="117" y="156"/>
                  <a:pt x="104" y="190"/>
                </a:cubicBezTo>
                <a:cubicBezTo>
                  <a:pt x="101" y="198"/>
                  <a:pt x="97" y="210"/>
                  <a:pt x="93" y="225"/>
                </a:cubicBezTo>
                <a:cubicBezTo>
                  <a:pt x="118" y="225"/>
                  <a:pt x="118" y="225"/>
                  <a:pt x="118" y="225"/>
                </a:cubicBezTo>
                <a:cubicBezTo>
                  <a:pt x="118" y="225"/>
                  <a:pt x="126" y="216"/>
                  <a:pt x="129" y="205"/>
                </a:cubicBezTo>
                <a:cubicBezTo>
                  <a:pt x="174" y="205"/>
                  <a:pt x="274" y="186"/>
                  <a:pt x="232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500" name="Group 499"/>
          <p:cNvGrpSpPr/>
          <p:nvPr userDrawn="1"/>
        </p:nvGrpSpPr>
        <p:grpSpPr>
          <a:xfrm>
            <a:off x="4536064" y="7210838"/>
            <a:ext cx="509127" cy="494040"/>
            <a:chOff x="11245377" y="-3667124"/>
            <a:chExt cx="3375025" cy="3275012"/>
          </a:xfrm>
          <a:solidFill>
            <a:schemeClr val="accent2"/>
          </a:solidFill>
        </p:grpSpPr>
        <p:sp>
          <p:nvSpPr>
            <p:cNvPr id="501" name="Freeform 12"/>
            <p:cNvSpPr>
              <a:spLocks/>
            </p:cNvSpPr>
            <p:nvPr/>
          </p:nvSpPr>
          <p:spPr bwMode="auto">
            <a:xfrm>
              <a:off x="12485215" y="-1423987"/>
              <a:ext cx="962025" cy="1031875"/>
            </a:xfrm>
            <a:custGeom>
              <a:avLst/>
              <a:gdLst>
                <a:gd name="T0" fmla="*/ 70 w 101"/>
                <a:gd name="T1" fmla="*/ 99 h 108"/>
                <a:gd name="T2" fmla="*/ 69 w 101"/>
                <a:gd name="T3" fmla="*/ 68 h 108"/>
                <a:gd name="T4" fmla="*/ 101 w 101"/>
                <a:gd name="T5" fmla="*/ 26 h 108"/>
                <a:gd name="T6" fmla="*/ 86 w 101"/>
                <a:gd name="T7" fmla="*/ 18 h 108"/>
                <a:gd name="T8" fmla="*/ 68 w 101"/>
                <a:gd name="T9" fmla="*/ 37 h 108"/>
                <a:gd name="T10" fmla="*/ 67 w 101"/>
                <a:gd name="T11" fmla="*/ 0 h 108"/>
                <a:gd name="T12" fmla="*/ 44 w 101"/>
                <a:gd name="T13" fmla="*/ 3 h 108"/>
                <a:gd name="T14" fmla="*/ 26 w 101"/>
                <a:gd name="T15" fmla="*/ 1 h 108"/>
                <a:gd name="T16" fmla="*/ 26 w 101"/>
                <a:gd name="T17" fmla="*/ 19 h 108"/>
                <a:gd name="T18" fmla="*/ 16 w 101"/>
                <a:gd name="T19" fmla="*/ 9 h 108"/>
                <a:gd name="T20" fmla="*/ 12 w 101"/>
                <a:gd name="T21" fmla="*/ 12 h 108"/>
                <a:gd name="T22" fmla="*/ 0 w 101"/>
                <a:gd name="T23" fmla="*/ 18 h 108"/>
                <a:gd name="T24" fmla="*/ 25 w 101"/>
                <a:gd name="T25" fmla="*/ 45 h 108"/>
                <a:gd name="T26" fmla="*/ 25 w 101"/>
                <a:gd name="T27" fmla="*/ 100 h 108"/>
                <a:gd name="T28" fmla="*/ 12 w 101"/>
                <a:gd name="T29" fmla="*/ 108 h 108"/>
                <a:gd name="T30" fmla="*/ 80 w 101"/>
                <a:gd name="T31" fmla="*/ 108 h 108"/>
                <a:gd name="T32" fmla="*/ 70 w 101"/>
                <a:gd name="T33" fmla="*/ 9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08">
                  <a:moveTo>
                    <a:pt x="70" y="99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5" y="24"/>
                    <a:pt x="90" y="21"/>
                    <a:pt x="86" y="18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2"/>
                    <a:pt x="52" y="3"/>
                    <a:pt x="44" y="3"/>
                  </a:cubicBezTo>
                  <a:cubicBezTo>
                    <a:pt x="38" y="3"/>
                    <a:pt x="32" y="2"/>
                    <a:pt x="26" y="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3" y="11"/>
                    <a:pt x="12" y="12"/>
                  </a:cubicBezTo>
                  <a:cubicBezTo>
                    <a:pt x="8" y="14"/>
                    <a:pt x="4" y="16"/>
                    <a:pt x="0" y="18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17" y="102"/>
                    <a:pt x="12" y="108"/>
                    <a:pt x="12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76" y="102"/>
                    <a:pt x="70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2" name="Freeform 13"/>
            <p:cNvSpPr>
              <a:spLocks/>
            </p:cNvSpPr>
            <p:nvPr/>
          </p:nvSpPr>
          <p:spPr bwMode="auto">
            <a:xfrm>
              <a:off x="11245377" y="-2941637"/>
              <a:ext cx="3375025" cy="1738313"/>
            </a:xfrm>
            <a:custGeom>
              <a:avLst/>
              <a:gdLst>
                <a:gd name="T0" fmla="*/ 293 w 354"/>
                <a:gd name="T1" fmla="*/ 49 h 182"/>
                <a:gd name="T2" fmla="*/ 265 w 354"/>
                <a:gd name="T3" fmla="*/ 66 h 182"/>
                <a:gd name="T4" fmla="*/ 265 w 354"/>
                <a:gd name="T5" fmla="*/ 49 h 182"/>
                <a:gd name="T6" fmla="*/ 291 w 354"/>
                <a:gd name="T7" fmla="*/ 40 h 182"/>
                <a:gd name="T8" fmla="*/ 232 w 354"/>
                <a:gd name="T9" fmla="*/ 23 h 182"/>
                <a:gd name="T10" fmla="*/ 155 w 354"/>
                <a:gd name="T11" fmla="*/ 33 h 182"/>
                <a:gd name="T12" fmla="*/ 171 w 354"/>
                <a:gd name="T13" fmla="*/ 48 h 182"/>
                <a:gd name="T14" fmla="*/ 166 w 354"/>
                <a:gd name="T15" fmla="*/ 64 h 182"/>
                <a:gd name="T16" fmla="*/ 109 w 354"/>
                <a:gd name="T17" fmla="*/ 49 h 182"/>
                <a:gd name="T18" fmla="*/ 34 w 354"/>
                <a:gd name="T19" fmla="*/ 67 h 182"/>
                <a:gd name="T20" fmla="*/ 28 w 354"/>
                <a:gd name="T21" fmla="*/ 131 h 182"/>
                <a:gd name="T22" fmla="*/ 85 w 354"/>
                <a:gd name="T23" fmla="*/ 155 h 182"/>
                <a:gd name="T24" fmla="*/ 146 w 354"/>
                <a:gd name="T25" fmla="*/ 135 h 182"/>
                <a:gd name="T26" fmla="*/ 210 w 354"/>
                <a:gd name="T27" fmla="*/ 129 h 182"/>
                <a:gd name="T28" fmla="*/ 290 w 354"/>
                <a:gd name="T29" fmla="*/ 161 h 182"/>
                <a:gd name="T30" fmla="*/ 333 w 354"/>
                <a:gd name="T31" fmla="*/ 112 h 182"/>
                <a:gd name="T32" fmla="*/ 293 w 354"/>
                <a:gd name="T33" fmla="*/ 4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4" h="182">
                  <a:moveTo>
                    <a:pt x="293" y="49"/>
                  </a:moveTo>
                  <a:cubicBezTo>
                    <a:pt x="280" y="49"/>
                    <a:pt x="268" y="53"/>
                    <a:pt x="265" y="66"/>
                  </a:cubicBezTo>
                  <a:cubicBezTo>
                    <a:pt x="259" y="63"/>
                    <a:pt x="257" y="56"/>
                    <a:pt x="265" y="49"/>
                  </a:cubicBezTo>
                  <a:cubicBezTo>
                    <a:pt x="272" y="42"/>
                    <a:pt x="284" y="40"/>
                    <a:pt x="291" y="40"/>
                  </a:cubicBezTo>
                  <a:cubicBezTo>
                    <a:pt x="284" y="18"/>
                    <a:pt x="254" y="8"/>
                    <a:pt x="232" y="23"/>
                  </a:cubicBezTo>
                  <a:cubicBezTo>
                    <a:pt x="208" y="0"/>
                    <a:pt x="169" y="13"/>
                    <a:pt x="155" y="33"/>
                  </a:cubicBezTo>
                  <a:cubicBezTo>
                    <a:pt x="161" y="36"/>
                    <a:pt x="168" y="41"/>
                    <a:pt x="171" y="48"/>
                  </a:cubicBezTo>
                  <a:cubicBezTo>
                    <a:pt x="177" y="57"/>
                    <a:pt x="172" y="63"/>
                    <a:pt x="166" y="64"/>
                  </a:cubicBezTo>
                  <a:cubicBezTo>
                    <a:pt x="169" y="34"/>
                    <a:pt x="117" y="30"/>
                    <a:pt x="109" y="49"/>
                  </a:cubicBezTo>
                  <a:cubicBezTo>
                    <a:pt x="83" y="22"/>
                    <a:pt x="39" y="30"/>
                    <a:pt x="34" y="67"/>
                  </a:cubicBezTo>
                  <a:cubicBezTo>
                    <a:pt x="2" y="77"/>
                    <a:pt x="0" y="118"/>
                    <a:pt x="28" y="131"/>
                  </a:cubicBezTo>
                  <a:cubicBezTo>
                    <a:pt x="24" y="162"/>
                    <a:pt x="67" y="178"/>
                    <a:pt x="85" y="155"/>
                  </a:cubicBezTo>
                  <a:cubicBezTo>
                    <a:pt x="104" y="172"/>
                    <a:pt x="140" y="157"/>
                    <a:pt x="146" y="135"/>
                  </a:cubicBezTo>
                  <a:cubicBezTo>
                    <a:pt x="161" y="145"/>
                    <a:pt x="199" y="144"/>
                    <a:pt x="210" y="129"/>
                  </a:cubicBezTo>
                  <a:cubicBezTo>
                    <a:pt x="210" y="163"/>
                    <a:pt x="252" y="182"/>
                    <a:pt x="290" y="161"/>
                  </a:cubicBezTo>
                  <a:cubicBezTo>
                    <a:pt x="323" y="171"/>
                    <a:pt x="349" y="137"/>
                    <a:pt x="333" y="112"/>
                  </a:cubicBezTo>
                  <a:cubicBezTo>
                    <a:pt x="354" y="83"/>
                    <a:pt x="326" y="49"/>
                    <a:pt x="29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503" name="Freeform 14"/>
            <p:cNvSpPr>
              <a:spLocks/>
            </p:cNvSpPr>
            <p:nvPr/>
          </p:nvSpPr>
          <p:spPr bwMode="auto">
            <a:xfrm>
              <a:off x="11721627" y="-3667124"/>
              <a:ext cx="2365375" cy="944563"/>
            </a:xfrm>
            <a:custGeom>
              <a:avLst/>
              <a:gdLst>
                <a:gd name="T0" fmla="*/ 230 w 248"/>
                <a:gd name="T1" fmla="*/ 55 h 99"/>
                <a:gd name="T2" fmla="*/ 185 w 248"/>
                <a:gd name="T3" fmla="*/ 21 h 99"/>
                <a:gd name="T4" fmla="*/ 162 w 248"/>
                <a:gd name="T5" fmla="*/ 46 h 99"/>
                <a:gd name="T6" fmla="*/ 163 w 248"/>
                <a:gd name="T7" fmla="*/ 51 h 99"/>
                <a:gd name="T8" fmla="*/ 164 w 248"/>
                <a:gd name="T9" fmla="*/ 54 h 99"/>
                <a:gd name="T10" fmla="*/ 161 w 248"/>
                <a:gd name="T11" fmla="*/ 54 h 99"/>
                <a:gd name="T12" fmla="*/ 153 w 248"/>
                <a:gd name="T13" fmla="*/ 51 h 99"/>
                <a:gd name="T14" fmla="*/ 150 w 248"/>
                <a:gd name="T15" fmla="*/ 43 h 99"/>
                <a:gd name="T16" fmla="*/ 151 w 248"/>
                <a:gd name="T17" fmla="*/ 36 h 99"/>
                <a:gd name="T18" fmla="*/ 167 w 248"/>
                <a:gd name="T19" fmla="*/ 15 h 99"/>
                <a:gd name="T20" fmla="*/ 100 w 248"/>
                <a:gd name="T21" fmla="*/ 32 h 99"/>
                <a:gd name="T22" fmla="*/ 37 w 248"/>
                <a:gd name="T23" fmla="*/ 48 h 99"/>
                <a:gd name="T24" fmla="*/ 0 w 248"/>
                <a:gd name="T25" fmla="*/ 94 h 99"/>
                <a:gd name="T26" fmla="*/ 23 w 248"/>
                <a:gd name="T27" fmla="*/ 89 h 99"/>
                <a:gd name="T28" fmla="*/ 58 w 248"/>
                <a:gd name="T29" fmla="*/ 99 h 99"/>
                <a:gd name="T30" fmla="*/ 60 w 248"/>
                <a:gd name="T31" fmla="*/ 98 h 99"/>
                <a:gd name="T32" fmla="*/ 83 w 248"/>
                <a:gd name="T33" fmla="*/ 94 h 99"/>
                <a:gd name="T34" fmla="*/ 92 w 248"/>
                <a:gd name="T35" fmla="*/ 94 h 99"/>
                <a:gd name="T36" fmla="*/ 115 w 248"/>
                <a:gd name="T37" fmla="*/ 76 h 99"/>
                <a:gd name="T38" fmla="*/ 151 w 248"/>
                <a:gd name="T39" fmla="*/ 67 h 99"/>
                <a:gd name="T40" fmla="*/ 184 w 248"/>
                <a:gd name="T41" fmla="*/ 75 h 99"/>
                <a:gd name="T42" fmla="*/ 205 w 248"/>
                <a:gd name="T43" fmla="*/ 72 h 99"/>
                <a:gd name="T44" fmla="*/ 238 w 248"/>
                <a:gd name="T45" fmla="*/ 82 h 99"/>
                <a:gd name="T46" fmla="*/ 246 w 248"/>
                <a:gd name="T47" fmla="*/ 88 h 99"/>
                <a:gd name="T48" fmla="*/ 230 w 248"/>
                <a:gd name="T49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8" h="99">
                  <a:moveTo>
                    <a:pt x="230" y="55"/>
                  </a:moveTo>
                  <a:cubicBezTo>
                    <a:pt x="230" y="36"/>
                    <a:pt x="207" y="19"/>
                    <a:pt x="185" y="21"/>
                  </a:cubicBezTo>
                  <a:cubicBezTo>
                    <a:pt x="169" y="26"/>
                    <a:pt x="162" y="37"/>
                    <a:pt x="162" y="46"/>
                  </a:cubicBezTo>
                  <a:cubicBezTo>
                    <a:pt x="162" y="47"/>
                    <a:pt x="162" y="49"/>
                    <a:pt x="163" y="51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58" y="54"/>
                    <a:pt x="155" y="53"/>
                    <a:pt x="153" y="51"/>
                  </a:cubicBezTo>
                  <a:cubicBezTo>
                    <a:pt x="151" y="49"/>
                    <a:pt x="150" y="46"/>
                    <a:pt x="150" y="43"/>
                  </a:cubicBezTo>
                  <a:cubicBezTo>
                    <a:pt x="150" y="41"/>
                    <a:pt x="150" y="38"/>
                    <a:pt x="151" y="36"/>
                  </a:cubicBezTo>
                  <a:cubicBezTo>
                    <a:pt x="153" y="28"/>
                    <a:pt x="161" y="20"/>
                    <a:pt x="167" y="15"/>
                  </a:cubicBezTo>
                  <a:cubicBezTo>
                    <a:pt x="143" y="0"/>
                    <a:pt x="108" y="13"/>
                    <a:pt x="100" y="32"/>
                  </a:cubicBezTo>
                  <a:cubicBezTo>
                    <a:pt x="86" y="16"/>
                    <a:pt x="43" y="25"/>
                    <a:pt x="37" y="48"/>
                  </a:cubicBezTo>
                  <a:cubicBezTo>
                    <a:pt x="17" y="48"/>
                    <a:pt x="0" y="71"/>
                    <a:pt x="0" y="94"/>
                  </a:cubicBezTo>
                  <a:cubicBezTo>
                    <a:pt x="7" y="91"/>
                    <a:pt x="15" y="89"/>
                    <a:pt x="23" y="89"/>
                  </a:cubicBezTo>
                  <a:cubicBezTo>
                    <a:pt x="35" y="89"/>
                    <a:pt x="47" y="92"/>
                    <a:pt x="58" y="99"/>
                  </a:cubicBezTo>
                  <a:cubicBezTo>
                    <a:pt x="59" y="99"/>
                    <a:pt x="59" y="98"/>
                    <a:pt x="60" y="98"/>
                  </a:cubicBezTo>
                  <a:cubicBezTo>
                    <a:pt x="67" y="95"/>
                    <a:pt x="75" y="94"/>
                    <a:pt x="83" y="94"/>
                  </a:cubicBezTo>
                  <a:cubicBezTo>
                    <a:pt x="86" y="94"/>
                    <a:pt x="89" y="94"/>
                    <a:pt x="92" y="94"/>
                  </a:cubicBezTo>
                  <a:cubicBezTo>
                    <a:pt x="98" y="86"/>
                    <a:pt x="106" y="80"/>
                    <a:pt x="115" y="76"/>
                  </a:cubicBezTo>
                  <a:cubicBezTo>
                    <a:pt x="126" y="70"/>
                    <a:pt x="138" y="67"/>
                    <a:pt x="151" y="67"/>
                  </a:cubicBezTo>
                  <a:cubicBezTo>
                    <a:pt x="162" y="67"/>
                    <a:pt x="173" y="70"/>
                    <a:pt x="184" y="75"/>
                  </a:cubicBezTo>
                  <a:cubicBezTo>
                    <a:pt x="191" y="73"/>
                    <a:pt x="198" y="72"/>
                    <a:pt x="205" y="72"/>
                  </a:cubicBezTo>
                  <a:cubicBezTo>
                    <a:pt x="217" y="72"/>
                    <a:pt x="228" y="75"/>
                    <a:pt x="238" y="82"/>
                  </a:cubicBezTo>
                  <a:cubicBezTo>
                    <a:pt x="241" y="83"/>
                    <a:pt x="243" y="85"/>
                    <a:pt x="246" y="88"/>
                  </a:cubicBezTo>
                  <a:cubicBezTo>
                    <a:pt x="248" y="74"/>
                    <a:pt x="241" y="60"/>
                    <a:pt x="23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505" name="Rectangle 504"/>
          <p:cNvSpPr/>
          <p:nvPr userDrawn="1"/>
        </p:nvSpPr>
        <p:spPr>
          <a:xfrm>
            <a:off x="5474208" y="4850413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Food</a:t>
            </a:r>
          </a:p>
        </p:txBody>
      </p:sp>
      <p:cxnSp>
        <p:nvCxnSpPr>
          <p:cNvPr id="506" name="Straight Connector 505"/>
          <p:cNvCxnSpPr/>
          <p:nvPr userDrawn="1"/>
        </p:nvCxnSpPr>
        <p:spPr bwMode="auto">
          <a:xfrm>
            <a:off x="5432385" y="5193337"/>
            <a:ext cx="28346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8" name="Rectangle 507"/>
          <p:cNvSpPr/>
          <p:nvPr userDrawn="1"/>
        </p:nvSpPr>
        <p:spPr>
          <a:xfrm>
            <a:off x="8415086" y="4850413"/>
            <a:ext cx="9989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Buildings</a:t>
            </a:r>
          </a:p>
        </p:txBody>
      </p:sp>
      <p:cxnSp>
        <p:nvCxnSpPr>
          <p:cNvPr id="509" name="Straight Connector 508"/>
          <p:cNvCxnSpPr/>
          <p:nvPr userDrawn="1"/>
        </p:nvCxnSpPr>
        <p:spPr bwMode="auto">
          <a:xfrm>
            <a:off x="8384149" y="5193337"/>
            <a:ext cx="38404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9" name="Rectangle 358"/>
          <p:cNvSpPr/>
          <p:nvPr userDrawn="1"/>
        </p:nvSpPr>
        <p:spPr>
          <a:xfrm>
            <a:off x="506947" y="1658372"/>
            <a:ext cx="47436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4B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Transportation/Construction/Industrial/Manufacturing</a:t>
            </a:r>
          </a:p>
        </p:txBody>
      </p:sp>
      <p:sp>
        <p:nvSpPr>
          <p:cNvPr id="360" name="Rectangle 359"/>
          <p:cNvSpPr/>
          <p:nvPr userDrawn="1"/>
        </p:nvSpPr>
        <p:spPr>
          <a:xfrm>
            <a:off x="7387617" y="1658372"/>
            <a:ext cx="84029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Medical</a:t>
            </a:r>
            <a:endParaRPr kumimoji="0" lang="en-US" sz="1050" b="1" i="0" u="none" strike="noStrike" kern="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cxnSp>
        <p:nvCxnSpPr>
          <p:cNvPr id="361" name="Straight Connector 360"/>
          <p:cNvCxnSpPr/>
          <p:nvPr userDrawn="1"/>
        </p:nvCxnSpPr>
        <p:spPr bwMode="auto">
          <a:xfrm>
            <a:off x="552985" y="1973434"/>
            <a:ext cx="675064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7" name="Straight Connector 416"/>
          <p:cNvCxnSpPr/>
          <p:nvPr userDrawn="1"/>
        </p:nvCxnSpPr>
        <p:spPr bwMode="auto">
          <a:xfrm>
            <a:off x="7461829" y="1973434"/>
            <a:ext cx="55596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9" name="Footer Placeholder 2">
            <a:extLst>
              <a:ext uri="{FF2B5EF4-FFF2-40B4-BE49-F238E27FC236}">
                <a16:creationId xmlns:a16="http://schemas.microsoft.com/office/drawing/2014/main" id="{4B3DED68-FD53-4B8E-8B27-B0C5186DA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7862887"/>
            <a:ext cx="8338186" cy="244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1000" kern="1200" dirty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Emerson Confidential</a:t>
            </a:r>
          </a:p>
        </p:txBody>
      </p:sp>
    </p:spTree>
    <p:extLst>
      <p:ext uri="{BB962C8B-B14F-4D97-AF65-F5344CB8AC3E}">
        <p14:creationId xmlns:p14="http://schemas.microsoft.com/office/powerpoint/2010/main" val="84619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Gray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BDB2C35E-028A-4CA9-8211-0524A31456D9}"/>
              </a:ext>
            </a:extLst>
          </p:cNvPr>
          <p:cNvSpPr/>
          <p:nvPr userDrawn="1"/>
        </p:nvSpPr>
        <p:spPr>
          <a:xfrm>
            <a:off x="9448800" y="0"/>
            <a:ext cx="5181600" cy="8229600"/>
          </a:xfrm>
          <a:custGeom>
            <a:avLst/>
            <a:gdLst/>
            <a:ahLst/>
            <a:cxnLst/>
            <a:rect l="l" t="t" r="r" b="b"/>
            <a:pathLst>
              <a:path w="4064000" h="5619115">
                <a:moveTo>
                  <a:pt x="0" y="5618975"/>
                </a:moveTo>
                <a:lnTo>
                  <a:pt x="4063898" y="5618975"/>
                </a:lnTo>
                <a:lnTo>
                  <a:pt x="4063898" y="0"/>
                </a:lnTo>
                <a:lnTo>
                  <a:pt x="0" y="0"/>
                </a:lnTo>
                <a:lnTo>
                  <a:pt x="0" y="5618975"/>
                </a:lnTo>
                <a:close/>
              </a:path>
            </a:pathLst>
          </a:custGeom>
          <a:solidFill>
            <a:srgbClr val="EEEEE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E38AB6-C00F-4AAC-9E6B-07039EE2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7" y="1587500"/>
            <a:ext cx="8760936" cy="56054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FBE5F5-DC1F-4970-970F-F166CB0BA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8760937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A6B7166C-6242-4217-BF01-15A708C9A43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8" y="7667162"/>
            <a:ext cx="8760935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0DAF1F-1AA7-4D14-B2A7-7EC09BBDE0E7}"/>
              </a:ext>
            </a:extLst>
          </p:cNvPr>
          <p:cNvSpPr txBox="1"/>
          <p:nvPr userDrawn="1"/>
        </p:nvSpPr>
        <p:spPr>
          <a:xfrm>
            <a:off x="13144818" y="7814641"/>
            <a:ext cx="1356043" cy="246221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1000"/>
            </a:lvl1pPr>
            <a:lvl2pPr marL="627063" indent="-2873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6pPr>
            <a:lvl7pPr marL="475488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7pPr>
            <a:lvl8pPr marL="548640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8pPr>
            <a:lvl9pPr marL="621792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9pPr>
          </a:lstStyle>
          <a:p>
            <a:pPr lvl="0" algn="r"/>
            <a:fld id="{7460543C-C25F-44F8-8119-7DDC03F9B6DB}" type="slidenum">
              <a:rPr lang="en-US" smtClean="0">
                <a:latin typeface="Arial" panose="020B0604020202020204" pitchFamily="34" charset="0"/>
              </a:rPr>
              <a:pPr lvl="0" algn="r"/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86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52">
          <p15:clr>
            <a:srgbClr val="FBAE40"/>
          </p15:clr>
        </p15:guide>
        <p15:guide id="2" pos="4608">
          <p15:clr>
            <a:srgbClr val="FBAE40"/>
          </p15:clr>
        </p15:guide>
        <p15:guide id="3" pos="7464">
          <p15:clr>
            <a:srgbClr val="FBAE40"/>
          </p15:clr>
        </p15:guide>
        <p15:guide id="4" pos="6048">
          <p15:clr>
            <a:srgbClr val="FBAE40"/>
          </p15:clr>
        </p15:guide>
        <p15:guide id="5" pos="3168">
          <p15:clr>
            <a:srgbClr val="FBAE40"/>
          </p15:clr>
        </p15:guide>
        <p15:guide id="6" pos="336">
          <p15:clr>
            <a:srgbClr val="FBAE40"/>
          </p15:clr>
        </p15:guide>
        <p15:guide id="7" pos="8880">
          <p15:clr>
            <a:srgbClr val="FBAE40"/>
          </p15:clr>
        </p15:guide>
        <p15:guide id="8" orient="horz" pos="4824">
          <p15:clr>
            <a:srgbClr val="FBAE40"/>
          </p15:clr>
        </p15:guide>
        <p15:guide id="9" orient="horz" pos="2592">
          <p15:clr>
            <a:srgbClr val="FBAE40"/>
          </p15:clr>
        </p15:guide>
        <p15:guide id="10" orient="horz" pos="33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 and Gray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BDB2C35E-028A-4CA9-8211-0524A31456D9}"/>
              </a:ext>
            </a:extLst>
          </p:cNvPr>
          <p:cNvSpPr/>
          <p:nvPr userDrawn="1"/>
        </p:nvSpPr>
        <p:spPr>
          <a:xfrm>
            <a:off x="9448800" y="0"/>
            <a:ext cx="5181600" cy="8229600"/>
          </a:xfrm>
          <a:custGeom>
            <a:avLst/>
            <a:gdLst/>
            <a:ahLst/>
            <a:cxnLst/>
            <a:rect l="l" t="t" r="r" b="b"/>
            <a:pathLst>
              <a:path w="4064000" h="5619115">
                <a:moveTo>
                  <a:pt x="0" y="5618975"/>
                </a:moveTo>
                <a:lnTo>
                  <a:pt x="4063898" y="5618975"/>
                </a:lnTo>
                <a:lnTo>
                  <a:pt x="4063898" y="0"/>
                </a:lnTo>
                <a:lnTo>
                  <a:pt x="0" y="0"/>
                </a:lnTo>
                <a:lnTo>
                  <a:pt x="0" y="5618975"/>
                </a:lnTo>
                <a:close/>
              </a:path>
            </a:pathLst>
          </a:custGeom>
          <a:solidFill>
            <a:srgbClr val="EEEEE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E38AB6-C00F-4AAC-9E6B-07039EE2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7" y="2480441"/>
            <a:ext cx="8760936" cy="4712522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FBE5F5-DC1F-4970-970F-F166CB0BA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8760937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6907836-CBD9-4F8E-A7CC-15977D144F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3238" y="1587500"/>
            <a:ext cx="8760936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ABB7000-6085-4F34-A85F-467545E3EF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38" y="7667162"/>
            <a:ext cx="8760935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31BBAE-4525-4646-AC5B-0C1C0A53B514}"/>
              </a:ext>
            </a:extLst>
          </p:cNvPr>
          <p:cNvSpPr txBox="1"/>
          <p:nvPr userDrawn="1"/>
        </p:nvSpPr>
        <p:spPr>
          <a:xfrm>
            <a:off x="13144818" y="7814641"/>
            <a:ext cx="1356043" cy="246221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1000"/>
            </a:lvl1pPr>
            <a:lvl2pPr marL="627063" indent="-2873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6pPr>
            <a:lvl7pPr marL="475488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7pPr>
            <a:lvl8pPr marL="548640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8pPr>
            <a:lvl9pPr marL="621792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9pPr>
          </a:lstStyle>
          <a:p>
            <a:pPr lvl="0" algn="r"/>
            <a:fld id="{7460543C-C25F-44F8-8119-7DDC03F9B6DB}" type="slidenum">
              <a:rPr lang="en-US" smtClean="0">
                <a:latin typeface="Arial" panose="020B0604020202020204" pitchFamily="34" charset="0"/>
              </a:rPr>
              <a:pPr lvl="0" algn="r"/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95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52">
          <p15:clr>
            <a:srgbClr val="FBAE40"/>
          </p15:clr>
        </p15:guide>
        <p15:guide id="2" pos="4608">
          <p15:clr>
            <a:srgbClr val="FBAE40"/>
          </p15:clr>
        </p15:guide>
        <p15:guide id="3" pos="7464">
          <p15:clr>
            <a:srgbClr val="FBAE40"/>
          </p15:clr>
        </p15:guide>
        <p15:guide id="4" pos="6048">
          <p15:clr>
            <a:srgbClr val="FBAE40"/>
          </p15:clr>
        </p15:guide>
        <p15:guide id="5" pos="3168">
          <p15:clr>
            <a:srgbClr val="FBAE40"/>
          </p15:clr>
        </p15:guide>
        <p15:guide id="6" pos="336">
          <p15:clr>
            <a:srgbClr val="FBAE40"/>
          </p15:clr>
        </p15:guide>
        <p15:guide id="7" pos="8880">
          <p15:clr>
            <a:srgbClr val="FBAE40"/>
          </p15:clr>
        </p15:guide>
        <p15:guide id="8" orient="horz" pos="4824">
          <p15:clr>
            <a:srgbClr val="FBAE40"/>
          </p15:clr>
        </p15:guide>
        <p15:guide id="9" orient="horz" pos="2592">
          <p15:clr>
            <a:srgbClr val="FBAE40"/>
          </p15:clr>
        </p15:guide>
        <p15:guide id="10" orient="horz" pos="33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and Gray Ba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BDB2C35E-028A-4CA9-8211-0524A31456D9}"/>
              </a:ext>
            </a:extLst>
          </p:cNvPr>
          <p:cNvSpPr/>
          <p:nvPr userDrawn="1"/>
        </p:nvSpPr>
        <p:spPr>
          <a:xfrm>
            <a:off x="9448800" y="0"/>
            <a:ext cx="5181600" cy="8229600"/>
          </a:xfrm>
          <a:custGeom>
            <a:avLst/>
            <a:gdLst/>
            <a:ahLst/>
            <a:cxnLst/>
            <a:rect l="l" t="t" r="r" b="b"/>
            <a:pathLst>
              <a:path w="4064000" h="5619115">
                <a:moveTo>
                  <a:pt x="0" y="5618975"/>
                </a:moveTo>
                <a:lnTo>
                  <a:pt x="4063898" y="5618975"/>
                </a:lnTo>
                <a:lnTo>
                  <a:pt x="4063898" y="0"/>
                </a:lnTo>
                <a:lnTo>
                  <a:pt x="0" y="0"/>
                </a:lnTo>
                <a:lnTo>
                  <a:pt x="0" y="5618975"/>
                </a:lnTo>
                <a:close/>
              </a:path>
            </a:pathLst>
          </a:custGeom>
          <a:solidFill>
            <a:srgbClr val="EEEEE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E38AB6-C00F-4AAC-9E6B-07039EE2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7" y="1968500"/>
            <a:ext cx="4114800" cy="52244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CB40410-7BA7-41F0-88A6-2142F4DFFC8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149374" y="1968500"/>
            <a:ext cx="4114800" cy="522446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FBE5F5-DC1F-4970-970F-F166CB0BA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237" y="329565"/>
            <a:ext cx="8760937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05DC85D1-C7D8-4552-AA80-A772461919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3238" y="7667162"/>
            <a:ext cx="8760935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5F4CCB-21C6-4F53-8DA5-3C6E6E4F9BDE}"/>
              </a:ext>
            </a:extLst>
          </p:cNvPr>
          <p:cNvSpPr txBox="1"/>
          <p:nvPr userDrawn="1"/>
        </p:nvSpPr>
        <p:spPr>
          <a:xfrm>
            <a:off x="13144818" y="7814641"/>
            <a:ext cx="1356043" cy="246221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1000"/>
            </a:lvl1pPr>
            <a:lvl2pPr marL="627063" indent="-2873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6pPr>
            <a:lvl7pPr marL="475488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7pPr>
            <a:lvl8pPr marL="548640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8pPr>
            <a:lvl9pPr marL="6217920" indent="-36576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9pPr>
          </a:lstStyle>
          <a:p>
            <a:pPr lvl="0" algn="r"/>
            <a:fld id="{7460543C-C25F-44F8-8119-7DDC03F9B6DB}" type="slidenum">
              <a:rPr lang="en-US" smtClean="0">
                <a:latin typeface="Arial" panose="020B0604020202020204" pitchFamily="34" charset="0"/>
              </a:rPr>
              <a:pPr lvl="0" algn="r"/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01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52">
          <p15:clr>
            <a:srgbClr val="FBAE40"/>
          </p15:clr>
        </p15:guide>
        <p15:guide id="2" pos="4608">
          <p15:clr>
            <a:srgbClr val="FBAE40"/>
          </p15:clr>
        </p15:guide>
        <p15:guide id="3" pos="7464">
          <p15:clr>
            <a:srgbClr val="FBAE40"/>
          </p15:clr>
        </p15:guide>
        <p15:guide id="4" pos="6048">
          <p15:clr>
            <a:srgbClr val="FBAE40"/>
          </p15:clr>
        </p15:guide>
        <p15:guide id="5" pos="3168">
          <p15:clr>
            <a:srgbClr val="FBAE40"/>
          </p15:clr>
        </p15:guide>
        <p15:guide id="6" pos="336">
          <p15:clr>
            <a:srgbClr val="FBAE40"/>
          </p15:clr>
        </p15:guide>
        <p15:guide id="7" pos="8880">
          <p15:clr>
            <a:srgbClr val="FBAE40"/>
          </p15:clr>
        </p15:guide>
        <p15:guide id="8" orient="horz" pos="4824">
          <p15:clr>
            <a:srgbClr val="FBAE40"/>
          </p15:clr>
        </p15:guide>
        <p15:guide id="9" orient="horz" pos="2592">
          <p15:clr>
            <a:srgbClr val="FBAE40"/>
          </p15:clr>
        </p15:guide>
        <p15:guide id="10" orient="horz" pos="33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503238" y="1597026"/>
            <a:ext cx="6629400" cy="56308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7480301" y="1597026"/>
            <a:ext cx="6629400" cy="56308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3796CC4-07CE-4141-BACA-5DAD66D890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44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Subhead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238" y="329565"/>
            <a:ext cx="13623925" cy="1016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Titles Should Use Initial Caps 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03238" y="1587500"/>
            <a:ext cx="662940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7480301" y="1587500"/>
            <a:ext cx="6629400" cy="762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16"/>
          <p:cNvSpPr>
            <a:spLocks noGrp="1"/>
          </p:cNvSpPr>
          <p:nvPr>
            <p:ph sz="quarter" idx="17"/>
          </p:nvPr>
        </p:nvSpPr>
        <p:spPr>
          <a:xfrm>
            <a:off x="503238" y="2590800"/>
            <a:ext cx="6629400" cy="44069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Content Placeholder 16"/>
          <p:cNvSpPr>
            <a:spLocks noGrp="1"/>
          </p:cNvSpPr>
          <p:nvPr>
            <p:ph sz="quarter" idx="18"/>
          </p:nvPr>
        </p:nvSpPr>
        <p:spPr>
          <a:xfrm>
            <a:off x="7480301" y="2590800"/>
            <a:ext cx="6629400" cy="44069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CD74593-D9EA-4EFA-9BB0-80D8B3F642D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3239" y="7667162"/>
            <a:ext cx="8338186" cy="393700"/>
          </a:xfrm>
        </p:spPr>
        <p:txBody>
          <a:bodyPr tIns="0" bIns="0" anchor="b">
            <a:noAutofit/>
          </a:bodyPr>
          <a:lstStyle>
            <a:lvl1pPr marL="0" indent="0"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76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7" y="329565"/>
            <a:ext cx="13623925" cy="1016350"/>
          </a:xfrm>
          <a:prstGeom prst="rect">
            <a:avLst/>
          </a:prstGeom>
        </p:spPr>
        <p:txBody>
          <a:bodyPr vert="horz" lIns="91440" tIns="73152" rIns="146304" bIns="73152" rtlCol="0" anchor="b">
            <a:normAutofit/>
          </a:bodyPr>
          <a:lstStyle/>
          <a:p>
            <a:r>
              <a:rPr lang="en-US"/>
              <a:t>Slide Titles Should Use Initial Caps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7" y="1597026"/>
            <a:ext cx="13623926" cy="5621338"/>
          </a:xfrm>
          <a:prstGeom prst="rect">
            <a:avLst/>
          </a:prstGeom>
        </p:spPr>
        <p:txBody>
          <a:bodyPr vert="horz" lIns="91440" tIns="9144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862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4" r:id="rId1"/>
    <p:sldLayoutId id="2147484425" r:id="rId2"/>
    <p:sldLayoutId id="2147484426" r:id="rId3"/>
    <p:sldLayoutId id="2147484427" r:id="rId4"/>
    <p:sldLayoutId id="2147484428" r:id="rId5"/>
    <p:sldLayoutId id="2147484429" r:id="rId6"/>
    <p:sldLayoutId id="2147484430" r:id="rId7"/>
    <p:sldLayoutId id="2147484431" r:id="rId8"/>
    <p:sldLayoutId id="2147484432" r:id="rId9"/>
    <p:sldLayoutId id="2147484433" r:id="rId10"/>
    <p:sldLayoutId id="2147484434" r:id="rId11"/>
    <p:sldLayoutId id="2147484435" r:id="rId12"/>
    <p:sldLayoutId id="2147484436" r:id="rId13"/>
    <p:sldLayoutId id="2147484437" r:id="rId14"/>
    <p:sldLayoutId id="2147484438" r:id="rId15"/>
    <p:sldLayoutId id="2147484439" r:id="rId16"/>
    <p:sldLayoutId id="2147484440" r:id="rId17"/>
    <p:sldLayoutId id="2147484441" r:id="rId18"/>
    <p:sldLayoutId id="2147484442" r:id="rId19"/>
    <p:sldLayoutId id="2147484443" r:id="rId20"/>
    <p:sldLayoutId id="2147484444" r:id="rId21"/>
    <p:sldLayoutId id="2147484445" r:id="rId22"/>
    <p:sldLayoutId id="2147484446" r:id="rId23"/>
    <p:sldLayoutId id="2147484447" r:id="rId24"/>
    <p:sldLayoutId id="2147484448" r:id="rId25"/>
    <p:sldLayoutId id="2147484449" r:id="rId26"/>
    <p:sldLayoutId id="2147484450" r:id="rId27"/>
    <p:sldLayoutId id="2147484451" r:id="rId28"/>
    <p:sldLayoutId id="2147484452" r:id="rId29"/>
    <p:sldLayoutId id="2147484453" r:id="rId30"/>
    <p:sldLayoutId id="2147484454" r:id="rId31"/>
    <p:sldLayoutId id="2147484455" r:id="rId32"/>
    <p:sldLayoutId id="2147484456" r:id="rId33"/>
    <p:sldLayoutId id="2147484457" r:id="rId34"/>
    <p:sldLayoutId id="2147484458" r:id="rId35"/>
    <p:sldLayoutId id="2147484459" r:id="rId36"/>
    <p:sldLayoutId id="2147484460" r:id="rId37"/>
    <p:sldLayoutId id="2147484461" r:id="rId38"/>
    <p:sldLayoutId id="2147484462" r:id="rId39"/>
    <p:sldLayoutId id="2147484463" r:id="rId40"/>
    <p:sldLayoutId id="2147484464" r:id="rId41"/>
    <p:sldLayoutId id="2147484465" r:id="rId42"/>
    <p:sldLayoutId id="2147484564" r:id="rId43"/>
    <p:sldLayoutId id="2147484565" r:id="rId44"/>
    <p:sldLayoutId id="2147484566" r:id="rId45"/>
    <p:sldLayoutId id="2147483693" r:id="rId46"/>
    <p:sldLayoutId id="2147483711" r:id="rId47"/>
  </p:sldLayoutIdLst>
  <p:hf hdr="0" ftr="0" dt="0"/>
  <p:txStyles>
    <p:titleStyle>
      <a:lvl1pPr algn="l" defTabSz="146304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Arial Black" panose="020B0A04020102020204" pitchFamily="34" charset="0"/>
          <a:ea typeface="Noto Sans Black" panose="020B0A02040504020204" pitchFamily="34" charset="0"/>
          <a:cs typeface="Noto Sans Black" panose="020B0A02040504020204" pitchFamily="34" charset="0"/>
        </a:defRPr>
      </a:lvl1pPr>
    </p:titleStyle>
    <p:bodyStyle>
      <a:lvl1pPr marL="225425" indent="-225425" algn="l" defTabSz="146304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>
            <a:lumMod val="50000"/>
          </a:schemeClr>
        </a:buClr>
        <a:buFont typeface="Arial" panose="020B0604020202020204" pitchFamily="34" charset="0"/>
        <a:buChar char="•"/>
        <a:tabLst>
          <a:tab pos="225425" algn="l"/>
        </a:tabLst>
        <a:defRPr sz="2000" kern="1200">
          <a:solidFill>
            <a:schemeClr val="tx1"/>
          </a:solidFill>
          <a:latin typeface="Arial" panose="020B0604020202020204" pitchFamily="34" charset="0"/>
          <a:ea typeface="Noto Sans" panose="020B0502040504020204" pitchFamily="34" charset="0"/>
          <a:cs typeface="Arial" panose="020B0604020202020204" pitchFamily="34" charset="0"/>
        </a:defRPr>
      </a:lvl1pPr>
      <a:lvl2pPr marL="627063" indent="-287338" algn="l" defTabSz="146304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>
            <a:lumMod val="50000"/>
          </a:schemeClr>
        </a:buClr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Noto Sans" panose="020B0502040504020204" pitchFamily="34" charset="0"/>
          <a:cs typeface="Arial" panose="020B0604020202020204" pitchFamily="34" charset="0"/>
        </a:defRPr>
      </a:lvl2pPr>
      <a:lvl3pPr marL="914400" indent="-225425" algn="l" defTabSz="146304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Noto Sans" panose="020B0502040504020204" pitchFamily="34" charset="0"/>
          <a:cs typeface="Arial" panose="020B0604020202020204" pitchFamily="34" charset="0"/>
        </a:defRPr>
      </a:lvl3pPr>
      <a:lvl4pPr marL="1254125" indent="-277813" algn="l" defTabSz="146304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>
            <a:lumMod val="50000"/>
          </a:schemeClr>
        </a:buClr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Noto Sans" panose="020B0502040504020204" pitchFamily="34" charset="0"/>
          <a:cs typeface="Arial" panose="020B0604020202020204" pitchFamily="34" charset="0"/>
        </a:defRPr>
      </a:lvl4pPr>
      <a:lvl5pPr marL="1541463" indent="-227013" algn="l" defTabSz="146304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>
            <a:lumMod val="50000"/>
          </a:schemeClr>
        </a:buClr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Noto Sans" panose="020B0502040504020204" pitchFamily="34" charset="0"/>
          <a:cs typeface="Arial" panose="020B0604020202020204" pitchFamily="34" charset="0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www.google.com/url?sa=t&amp;source=web&amp;cd=&amp;cad=rja&amp;uact=8&amp;ved=2ahUKEwjtlJ3S1Ov_AhUUjIkEHeTIBGsQFnoECA0QAQ&amp;url=https%3A%2F%2Fwww.globalccsinstitute.com%2Fresources%2Fglobal-status-of-ccs-2022%2F&amp;usg=AOvVaw075DuJN8_UHxRlpldl5K8d&amp;opi=89978449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chart" Target="../charts/char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1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png"/><Relationship Id="rId5" Type="http://schemas.openxmlformats.org/officeDocument/2006/relationships/image" Target="../media/image29.pn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microsoft.com/office/2007/relationships/hdphoto" Target="../media/hdphoto1.wdp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0.png"/><Relationship Id="rId5" Type="http://schemas.openxmlformats.org/officeDocument/2006/relationships/image" Target="../media/image59.emf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merson.com/en-us/news/automation/media-kit-sustainability-series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jpeg"/><Relationship Id="rId5" Type="http://schemas.openxmlformats.org/officeDocument/2006/relationships/image" Target="../media/image13.svg"/><Relationship Id="rId10" Type="http://schemas.openxmlformats.org/officeDocument/2006/relationships/image" Target="../media/image2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emerson.com/documents/corporate/download-2022-emerson-esg-report-en-us-9201398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2.jpeg"/><Relationship Id="rId4" Type="http://schemas.openxmlformats.org/officeDocument/2006/relationships/hyperlink" Target="https://www.iea.org/reports/ccus-in-clean-energy-transitions/ccus-in-the-transition-to-net-zero-emiss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6D4FB0C7-9632-CF71-23D7-259B6E081E9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r="18798"/>
          <a:stretch/>
        </p:blipFill>
        <p:spPr/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3A108C0C-FE96-E2BC-9B73-71EA32E4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7" y="4549379"/>
            <a:ext cx="10476359" cy="1276437"/>
          </a:xfrm>
        </p:spPr>
        <p:txBody>
          <a:bodyPr/>
          <a:lstStyle/>
          <a:p>
            <a:br>
              <a:rPr lang="en-US">
                <a:cs typeface="Arial"/>
              </a:rPr>
            </a:br>
            <a:r>
              <a:rPr lang="en-US">
                <a:cs typeface="Arial"/>
              </a:rPr>
              <a:t>Welcome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531BF94-3D4A-920F-C14B-74E79F03FA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3237" y="6608690"/>
            <a:ext cx="10476358" cy="910340"/>
          </a:xfrm>
        </p:spPr>
        <p:txBody>
          <a:bodyPr vert="horz" lIns="91440" tIns="91440" rIns="91440" bIns="45720" rtlCol="0" anchor="t">
            <a:normAutofit lnSpcReduction="10000"/>
          </a:bodyPr>
          <a:lstStyle/>
          <a:p>
            <a:r>
              <a:rPr lang="en-US" sz="2800" b="1"/>
              <a:t>Thanks for joining the Emerson virtual media briefing. </a:t>
            </a:r>
            <a:br>
              <a:rPr lang="en-US" sz="2800" b="1"/>
            </a:br>
            <a:r>
              <a:rPr lang="en-US" sz="2800" b="1"/>
              <a:t>We will begin at 0830 CDT / 1330 GMT</a:t>
            </a:r>
          </a:p>
        </p:txBody>
      </p:sp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13F037BC-841C-7C51-9516-5E93667D5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8438" y="7018008"/>
            <a:ext cx="1839691" cy="10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9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054BFAA-7D11-E943-AB36-53E56CBB2FD1}"/>
              </a:ext>
            </a:extLst>
          </p:cNvPr>
          <p:cNvSpPr/>
          <p:nvPr/>
        </p:nvSpPr>
        <p:spPr bwMode="auto">
          <a:xfrm>
            <a:off x="4574802" y="1"/>
            <a:ext cx="5480796" cy="822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D368AE-5D70-8622-9088-0B9D30A5F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7" y="329564"/>
            <a:ext cx="13623925" cy="1473835"/>
          </a:xfrm>
        </p:spPr>
        <p:txBody>
          <a:bodyPr>
            <a:normAutofit/>
          </a:bodyPr>
          <a:lstStyle/>
          <a:p>
            <a:pPr algn="ctr"/>
            <a:r>
              <a:rPr lang="en-US">
                <a:latin typeface="Arial Black" panose="020B0A04020102020204" pitchFamily="34" charset="0"/>
                <a:cs typeface="Arial"/>
              </a:rPr>
              <a:t>Advanced CCS:</a:t>
            </a:r>
            <a:br>
              <a:rPr lang="en-US">
                <a:latin typeface="Arial Black" panose="020B0A04020102020204" pitchFamily="34" charset="0"/>
                <a:cs typeface="Arial"/>
              </a:rPr>
            </a:br>
            <a:r>
              <a:rPr lang="en-US">
                <a:latin typeface="Arial Black" panose="020B0A04020102020204" pitchFamily="34" charset="0"/>
                <a:cs typeface="Arial"/>
              </a:rPr>
              <a:t>Nexus of Demand, </a:t>
            </a:r>
            <a:br>
              <a:rPr lang="en-US">
                <a:latin typeface="Arial Black" panose="020B0A04020102020204" pitchFamily="34" charset="0"/>
                <a:cs typeface="Arial"/>
              </a:rPr>
            </a:br>
            <a:r>
              <a:rPr lang="en-US">
                <a:latin typeface="Arial Black" panose="020B0A04020102020204" pitchFamily="34" charset="0"/>
                <a:cs typeface="Arial"/>
              </a:rPr>
              <a:t>Investment and Adoption 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20937E9E-BC0B-8873-811A-5B281838B265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1458164" y="2663825"/>
            <a:ext cx="2135187" cy="412750"/>
          </a:xfrm>
        </p:spPr>
        <p:txBody>
          <a:bodyPr vert="horz" lIns="91440" tIns="91440" rIns="91440" bIns="45720" rtlCol="0" anchor="t">
            <a:noAutofit/>
          </a:bodyPr>
          <a:lstStyle/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Public Policy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4C86012-D1C5-22F0-0FD1-D2D84FE2E5D1}"/>
              </a:ext>
            </a:extLst>
          </p:cNvPr>
          <p:cNvGrpSpPr/>
          <p:nvPr/>
        </p:nvGrpSpPr>
        <p:grpSpPr>
          <a:xfrm>
            <a:off x="4831811" y="2083570"/>
            <a:ext cx="4965093" cy="5673382"/>
            <a:chOff x="4831811" y="2083570"/>
            <a:chExt cx="4965093" cy="5673382"/>
          </a:xfrm>
        </p:grpSpPr>
        <p:pic>
          <p:nvPicPr>
            <p:cNvPr id="25" name="Content Placeholder 3">
              <a:hlinkClick r:id="rId3"/>
              <a:extLst>
                <a:ext uri="{FF2B5EF4-FFF2-40B4-BE49-F238E27FC236}">
                  <a16:creationId xmlns:a16="http://schemas.microsoft.com/office/drawing/2014/main" id="{016B5887-8325-1303-E968-975A99AE1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31811" y="2083570"/>
              <a:ext cx="4965093" cy="5673382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F2038E8-FA47-895E-F044-17143EF1284D}"/>
                </a:ext>
              </a:extLst>
            </p:cNvPr>
            <p:cNvSpPr/>
            <p:nvPr/>
          </p:nvSpPr>
          <p:spPr bwMode="auto">
            <a:xfrm>
              <a:off x="8406844" y="5104410"/>
              <a:ext cx="1044337" cy="11963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F228115-C488-856E-761F-908A9B7F8B86}"/>
                </a:ext>
              </a:extLst>
            </p:cNvPr>
            <p:cNvSpPr/>
            <p:nvPr/>
          </p:nvSpPr>
          <p:spPr bwMode="auto">
            <a:xfrm>
              <a:off x="8097281" y="5769768"/>
              <a:ext cx="1044337" cy="5310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6EE1904-372D-DDB2-47D9-00D6C54DF72D}"/>
                </a:ext>
              </a:extLst>
            </p:cNvPr>
            <p:cNvGrpSpPr/>
            <p:nvPr/>
          </p:nvGrpSpPr>
          <p:grpSpPr>
            <a:xfrm flipH="1">
              <a:off x="5226050" y="5104410"/>
              <a:ext cx="1353900" cy="1196378"/>
              <a:chOff x="5029200" y="5104410"/>
              <a:chExt cx="1353900" cy="1196378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C0B8583-603F-13FC-1A61-72E16FAA15C1}"/>
                  </a:ext>
                </a:extLst>
              </p:cNvPr>
              <p:cNvSpPr/>
              <p:nvPr/>
            </p:nvSpPr>
            <p:spPr bwMode="auto">
              <a:xfrm>
                <a:off x="5338763" y="5104410"/>
                <a:ext cx="1044337" cy="11963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F11A56A-FF40-057D-41CD-1B10EF1EF95D}"/>
                  </a:ext>
                </a:extLst>
              </p:cNvPr>
              <p:cNvSpPr/>
              <p:nvPr/>
            </p:nvSpPr>
            <p:spPr bwMode="auto">
              <a:xfrm>
                <a:off x="5029200" y="5769768"/>
                <a:ext cx="1044337" cy="5310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14DA19D-F711-9E05-3173-BA24208B1E04}"/>
                </a:ext>
              </a:extLst>
            </p:cNvPr>
            <p:cNvGrpSpPr/>
            <p:nvPr/>
          </p:nvGrpSpPr>
          <p:grpSpPr>
            <a:xfrm flipH="1">
              <a:off x="6518274" y="2524124"/>
              <a:ext cx="1536699" cy="1224953"/>
              <a:chOff x="4871802" y="5136159"/>
              <a:chExt cx="1536699" cy="1224953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24C56A6-69C1-6318-A149-3D1DF2036E05}"/>
                  </a:ext>
                </a:extLst>
              </p:cNvPr>
              <p:cNvSpPr/>
              <p:nvPr/>
            </p:nvSpPr>
            <p:spPr bwMode="auto">
              <a:xfrm>
                <a:off x="5211525" y="5136159"/>
                <a:ext cx="762000" cy="68520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512C28F1-420D-6E3D-8090-0CC0ADA214D4}"/>
                  </a:ext>
                </a:extLst>
              </p:cNvPr>
              <p:cNvSpPr/>
              <p:nvPr/>
            </p:nvSpPr>
            <p:spPr bwMode="auto">
              <a:xfrm>
                <a:off x="4871802" y="5830093"/>
                <a:ext cx="1536699" cy="5310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175362D-B4AA-8CF0-85B2-C4B5DF885049}"/>
              </a:ext>
            </a:extLst>
          </p:cNvPr>
          <p:cNvGrpSpPr/>
          <p:nvPr/>
        </p:nvGrpSpPr>
        <p:grpSpPr>
          <a:xfrm>
            <a:off x="246753" y="2818716"/>
            <a:ext cx="5716441" cy="4520836"/>
            <a:chOff x="406773" y="3424506"/>
            <a:chExt cx="5716441" cy="4520836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21465A6B-C4AA-CF8C-1703-3F52169D632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60793614"/>
                </p:ext>
              </p:extLst>
            </p:nvPr>
          </p:nvGraphicFramePr>
          <p:xfrm>
            <a:off x="406773" y="3424506"/>
            <a:ext cx="5716441" cy="45208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7075CE-66ED-1CAA-9FB7-2D19AF63AA64}"/>
                </a:ext>
              </a:extLst>
            </p:cNvPr>
            <p:cNvSpPr txBox="1"/>
            <p:nvPr/>
          </p:nvSpPr>
          <p:spPr>
            <a:xfrm>
              <a:off x="2806766" y="4621269"/>
              <a:ext cx="14528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 b="1"/>
              </a:lvl1pPr>
            </a:lstStyle>
            <a:p>
              <a:r>
                <a:rPr lang="fr-FR">
                  <a:solidFill>
                    <a:srgbClr val="0057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n-US">
                  <a:solidFill>
                    <a:srgbClr val="0057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n-US" baseline="-25000">
                  <a:solidFill>
                    <a:srgbClr val="0057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>
                  <a:solidFill>
                    <a:srgbClr val="00573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concentration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AD8E1-04CB-5FC3-4289-A3367176DF91}"/>
                </a:ext>
              </a:extLst>
            </p:cNvPr>
            <p:cNvSpPr txBox="1"/>
            <p:nvPr/>
          </p:nvSpPr>
          <p:spPr>
            <a:xfrm>
              <a:off x="2822204" y="6275141"/>
              <a:ext cx="159231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b="1">
                  <a:solidFill>
                    <a:srgbClr val="B81D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1400" b="1">
                  <a:solidFill>
                    <a:srgbClr val="B81D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ow CO</a:t>
              </a:r>
              <a:r>
                <a:rPr lang="en-US" sz="1400" b="1" baseline="-25000">
                  <a:solidFill>
                    <a:srgbClr val="B81D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b="1">
                  <a:solidFill>
                    <a:srgbClr val="B81D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concentration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9ACAF04-9932-6C2F-FECC-64AD3B9CF7FA}"/>
                </a:ext>
              </a:extLst>
            </p:cNvPr>
            <p:cNvCxnSpPr/>
            <p:nvPr/>
          </p:nvCxnSpPr>
          <p:spPr bwMode="auto">
            <a:xfrm>
              <a:off x="503239" y="6022593"/>
              <a:ext cx="395359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>
                  <a:lumMod val="75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30D7158-5B91-CD21-EB67-4D1B89210EC6}"/>
              </a:ext>
            </a:extLst>
          </p:cNvPr>
          <p:cNvGrpSpPr>
            <a:grpSpLocks noChangeAspect="1"/>
          </p:cNvGrpSpPr>
          <p:nvPr/>
        </p:nvGrpSpPr>
        <p:grpSpPr>
          <a:xfrm>
            <a:off x="10632450" y="4101260"/>
            <a:ext cx="515396" cy="633740"/>
            <a:chOff x="-3370189" y="-1492385"/>
            <a:chExt cx="4537075" cy="5470525"/>
          </a:xfrm>
          <a:solidFill>
            <a:srgbClr val="00573D"/>
          </a:solidFill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084764FD-9C99-A651-3A70-AD2F03F2E4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70189" y="-1492385"/>
              <a:ext cx="4537075" cy="5470525"/>
            </a:xfrm>
            <a:custGeom>
              <a:avLst/>
              <a:gdLst>
                <a:gd name="T0" fmla="*/ 1173 w 1210"/>
                <a:gd name="T1" fmla="*/ 480 h 1459"/>
                <a:gd name="T2" fmla="*/ 729 w 1210"/>
                <a:gd name="T3" fmla="*/ 37 h 1459"/>
                <a:gd name="T4" fmla="*/ 678 w 1210"/>
                <a:gd name="T5" fmla="*/ 0 h 1459"/>
                <a:gd name="T6" fmla="*/ 651 w 1210"/>
                <a:gd name="T7" fmla="*/ 0 h 1459"/>
                <a:gd name="T8" fmla="*/ 600 w 1210"/>
                <a:gd name="T9" fmla="*/ 36 h 1459"/>
                <a:gd name="T10" fmla="*/ 402 w 1210"/>
                <a:gd name="T11" fmla="*/ 234 h 1459"/>
                <a:gd name="T12" fmla="*/ 140 w 1210"/>
                <a:gd name="T13" fmla="*/ 494 h 1459"/>
                <a:gd name="T14" fmla="*/ 120 w 1210"/>
                <a:gd name="T15" fmla="*/ 563 h 1459"/>
                <a:gd name="T16" fmla="*/ 184 w 1210"/>
                <a:gd name="T17" fmla="*/ 614 h 1459"/>
                <a:gd name="T18" fmla="*/ 341 w 1210"/>
                <a:gd name="T19" fmla="*/ 615 h 1459"/>
                <a:gd name="T20" fmla="*/ 357 w 1210"/>
                <a:gd name="T21" fmla="*/ 630 h 1459"/>
                <a:gd name="T22" fmla="*/ 357 w 1210"/>
                <a:gd name="T23" fmla="*/ 665 h 1459"/>
                <a:gd name="T24" fmla="*/ 348 w 1210"/>
                <a:gd name="T25" fmla="*/ 676 h 1459"/>
                <a:gd name="T26" fmla="*/ 116 w 1210"/>
                <a:gd name="T27" fmla="*/ 787 h 1459"/>
                <a:gd name="T28" fmla="*/ 2 w 1210"/>
                <a:gd name="T29" fmla="*/ 1023 h 1459"/>
                <a:gd name="T30" fmla="*/ 0 w 1210"/>
                <a:gd name="T31" fmla="*/ 1029 h 1459"/>
                <a:gd name="T32" fmla="*/ 0 w 1210"/>
                <a:gd name="T33" fmla="*/ 1102 h 1459"/>
                <a:gd name="T34" fmla="*/ 5 w 1210"/>
                <a:gd name="T35" fmla="*/ 1132 h 1459"/>
                <a:gd name="T36" fmla="*/ 90 w 1210"/>
                <a:gd name="T37" fmla="*/ 1317 h 1459"/>
                <a:gd name="T38" fmla="*/ 348 w 1210"/>
                <a:gd name="T39" fmla="*/ 1457 h 1459"/>
                <a:gd name="T40" fmla="*/ 355 w 1210"/>
                <a:gd name="T41" fmla="*/ 1459 h 1459"/>
                <a:gd name="T42" fmla="*/ 434 w 1210"/>
                <a:gd name="T43" fmla="*/ 1459 h 1459"/>
                <a:gd name="T44" fmla="*/ 460 w 1210"/>
                <a:gd name="T45" fmla="*/ 1455 h 1459"/>
                <a:gd name="T46" fmla="*/ 539 w 1210"/>
                <a:gd name="T47" fmla="*/ 1433 h 1459"/>
                <a:gd name="T48" fmla="*/ 563 w 1210"/>
                <a:gd name="T49" fmla="*/ 1429 h 1459"/>
                <a:gd name="T50" fmla="*/ 892 w 1210"/>
                <a:gd name="T51" fmla="*/ 1428 h 1459"/>
                <a:gd name="T52" fmla="*/ 942 w 1210"/>
                <a:gd name="T53" fmla="*/ 1415 h 1459"/>
                <a:gd name="T54" fmla="*/ 972 w 1210"/>
                <a:gd name="T55" fmla="*/ 1357 h 1459"/>
                <a:gd name="T56" fmla="*/ 972 w 1210"/>
                <a:gd name="T57" fmla="*/ 725 h 1459"/>
                <a:gd name="T58" fmla="*/ 972 w 1210"/>
                <a:gd name="T59" fmla="*/ 627 h 1459"/>
                <a:gd name="T60" fmla="*/ 985 w 1210"/>
                <a:gd name="T61" fmla="*/ 615 h 1459"/>
                <a:gd name="T62" fmla="*/ 1135 w 1210"/>
                <a:gd name="T63" fmla="*/ 615 h 1459"/>
                <a:gd name="T64" fmla="*/ 1208 w 1210"/>
                <a:gd name="T65" fmla="*/ 567 h 1459"/>
                <a:gd name="T66" fmla="*/ 1210 w 1210"/>
                <a:gd name="T67" fmla="*/ 564 h 1459"/>
                <a:gd name="T68" fmla="*/ 1210 w 1210"/>
                <a:gd name="T69" fmla="*/ 532 h 1459"/>
                <a:gd name="T70" fmla="*/ 1173 w 1210"/>
                <a:gd name="T71" fmla="*/ 480 h 1459"/>
                <a:gd name="T72" fmla="*/ 394 w 1210"/>
                <a:gd name="T73" fmla="*/ 1391 h 1459"/>
                <a:gd name="T74" fmla="*/ 74 w 1210"/>
                <a:gd name="T75" fmla="*/ 1070 h 1459"/>
                <a:gd name="T76" fmla="*/ 402 w 1210"/>
                <a:gd name="T77" fmla="*/ 748 h 1459"/>
                <a:gd name="T78" fmla="*/ 716 w 1210"/>
                <a:gd name="T79" fmla="*/ 1068 h 1459"/>
                <a:gd name="T80" fmla="*/ 394 w 1210"/>
                <a:gd name="T81" fmla="*/ 1391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0" h="1459">
                  <a:moveTo>
                    <a:pt x="1173" y="480"/>
                  </a:moveTo>
                  <a:cubicBezTo>
                    <a:pt x="1025" y="333"/>
                    <a:pt x="877" y="185"/>
                    <a:pt x="729" y="37"/>
                  </a:cubicBezTo>
                  <a:cubicBezTo>
                    <a:pt x="714" y="22"/>
                    <a:pt x="699" y="7"/>
                    <a:pt x="678" y="0"/>
                  </a:cubicBezTo>
                  <a:cubicBezTo>
                    <a:pt x="669" y="0"/>
                    <a:pt x="660" y="0"/>
                    <a:pt x="651" y="0"/>
                  </a:cubicBezTo>
                  <a:cubicBezTo>
                    <a:pt x="630" y="7"/>
                    <a:pt x="615" y="21"/>
                    <a:pt x="600" y="36"/>
                  </a:cubicBezTo>
                  <a:cubicBezTo>
                    <a:pt x="534" y="102"/>
                    <a:pt x="468" y="168"/>
                    <a:pt x="402" y="234"/>
                  </a:cubicBezTo>
                  <a:cubicBezTo>
                    <a:pt x="315" y="321"/>
                    <a:pt x="228" y="407"/>
                    <a:pt x="140" y="494"/>
                  </a:cubicBezTo>
                  <a:cubicBezTo>
                    <a:pt x="121" y="513"/>
                    <a:pt x="115" y="537"/>
                    <a:pt x="120" y="563"/>
                  </a:cubicBezTo>
                  <a:cubicBezTo>
                    <a:pt x="125" y="593"/>
                    <a:pt x="153" y="614"/>
                    <a:pt x="184" y="614"/>
                  </a:cubicBezTo>
                  <a:cubicBezTo>
                    <a:pt x="237" y="615"/>
                    <a:pt x="289" y="614"/>
                    <a:pt x="341" y="615"/>
                  </a:cubicBezTo>
                  <a:cubicBezTo>
                    <a:pt x="357" y="615"/>
                    <a:pt x="357" y="615"/>
                    <a:pt x="357" y="630"/>
                  </a:cubicBezTo>
                  <a:cubicBezTo>
                    <a:pt x="357" y="642"/>
                    <a:pt x="357" y="654"/>
                    <a:pt x="357" y="665"/>
                  </a:cubicBezTo>
                  <a:cubicBezTo>
                    <a:pt x="357" y="672"/>
                    <a:pt x="355" y="675"/>
                    <a:pt x="348" y="676"/>
                  </a:cubicBezTo>
                  <a:cubicBezTo>
                    <a:pt x="258" y="686"/>
                    <a:pt x="181" y="723"/>
                    <a:pt x="116" y="787"/>
                  </a:cubicBezTo>
                  <a:cubicBezTo>
                    <a:pt x="50" y="852"/>
                    <a:pt x="12" y="931"/>
                    <a:pt x="2" y="1023"/>
                  </a:cubicBezTo>
                  <a:cubicBezTo>
                    <a:pt x="1" y="1025"/>
                    <a:pt x="0" y="1027"/>
                    <a:pt x="0" y="1029"/>
                  </a:cubicBezTo>
                  <a:cubicBezTo>
                    <a:pt x="0" y="1053"/>
                    <a:pt x="0" y="1078"/>
                    <a:pt x="0" y="1102"/>
                  </a:cubicBezTo>
                  <a:cubicBezTo>
                    <a:pt x="2" y="1112"/>
                    <a:pt x="3" y="1122"/>
                    <a:pt x="5" y="1132"/>
                  </a:cubicBezTo>
                  <a:cubicBezTo>
                    <a:pt x="17" y="1202"/>
                    <a:pt x="45" y="1264"/>
                    <a:pt x="90" y="1317"/>
                  </a:cubicBezTo>
                  <a:cubicBezTo>
                    <a:pt x="158" y="1397"/>
                    <a:pt x="244" y="1444"/>
                    <a:pt x="348" y="1457"/>
                  </a:cubicBezTo>
                  <a:cubicBezTo>
                    <a:pt x="350" y="1458"/>
                    <a:pt x="353" y="1459"/>
                    <a:pt x="355" y="1459"/>
                  </a:cubicBezTo>
                  <a:cubicBezTo>
                    <a:pt x="381" y="1459"/>
                    <a:pt x="408" y="1459"/>
                    <a:pt x="434" y="1459"/>
                  </a:cubicBezTo>
                  <a:cubicBezTo>
                    <a:pt x="443" y="1458"/>
                    <a:pt x="452" y="1457"/>
                    <a:pt x="460" y="1455"/>
                  </a:cubicBezTo>
                  <a:cubicBezTo>
                    <a:pt x="486" y="1448"/>
                    <a:pt x="512" y="1440"/>
                    <a:pt x="539" y="1433"/>
                  </a:cubicBezTo>
                  <a:cubicBezTo>
                    <a:pt x="547" y="1431"/>
                    <a:pt x="555" y="1429"/>
                    <a:pt x="563" y="1429"/>
                  </a:cubicBezTo>
                  <a:cubicBezTo>
                    <a:pt x="673" y="1428"/>
                    <a:pt x="782" y="1428"/>
                    <a:pt x="892" y="1428"/>
                  </a:cubicBezTo>
                  <a:cubicBezTo>
                    <a:pt x="910" y="1428"/>
                    <a:pt x="927" y="1426"/>
                    <a:pt x="942" y="1415"/>
                  </a:cubicBezTo>
                  <a:cubicBezTo>
                    <a:pt x="962" y="1400"/>
                    <a:pt x="972" y="1381"/>
                    <a:pt x="972" y="1357"/>
                  </a:cubicBezTo>
                  <a:cubicBezTo>
                    <a:pt x="972" y="1146"/>
                    <a:pt x="972" y="936"/>
                    <a:pt x="972" y="725"/>
                  </a:cubicBezTo>
                  <a:cubicBezTo>
                    <a:pt x="972" y="693"/>
                    <a:pt x="972" y="660"/>
                    <a:pt x="972" y="627"/>
                  </a:cubicBezTo>
                  <a:cubicBezTo>
                    <a:pt x="972" y="615"/>
                    <a:pt x="972" y="615"/>
                    <a:pt x="985" y="615"/>
                  </a:cubicBezTo>
                  <a:cubicBezTo>
                    <a:pt x="1035" y="615"/>
                    <a:pt x="1085" y="614"/>
                    <a:pt x="1135" y="615"/>
                  </a:cubicBezTo>
                  <a:cubicBezTo>
                    <a:pt x="1171" y="615"/>
                    <a:pt x="1196" y="601"/>
                    <a:pt x="1208" y="567"/>
                  </a:cubicBezTo>
                  <a:cubicBezTo>
                    <a:pt x="1208" y="566"/>
                    <a:pt x="1209" y="565"/>
                    <a:pt x="1210" y="564"/>
                  </a:cubicBezTo>
                  <a:cubicBezTo>
                    <a:pt x="1210" y="554"/>
                    <a:pt x="1210" y="543"/>
                    <a:pt x="1210" y="532"/>
                  </a:cubicBezTo>
                  <a:cubicBezTo>
                    <a:pt x="1203" y="511"/>
                    <a:pt x="1188" y="495"/>
                    <a:pt x="1173" y="480"/>
                  </a:cubicBezTo>
                  <a:close/>
                  <a:moveTo>
                    <a:pt x="394" y="1391"/>
                  </a:moveTo>
                  <a:cubicBezTo>
                    <a:pt x="216" y="1391"/>
                    <a:pt x="74" y="1249"/>
                    <a:pt x="74" y="1070"/>
                  </a:cubicBezTo>
                  <a:cubicBezTo>
                    <a:pt x="73" y="888"/>
                    <a:pt x="224" y="744"/>
                    <a:pt x="402" y="748"/>
                  </a:cubicBezTo>
                  <a:cubicBezTo>
                    <a:pt x="569" y="752"/>
                    <a:pt x="714" y="891"/>
                    <a:pt x="716" y="1068"/>
                  </a:cubicBezTo>
                  <a:cubicBezTo>
                    <a:pt x="714" y="1249"/>
                    <a:pt x="573" y="1392"/>
                    <a:pt x="394" y="139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671">
              <a:extLst>
                <a:ext uri="{FF2B5EF4-FFF2-40B4-BE49-F238E27FC236}">
                  <a16:creationId xmlns:a16="http://schemas.microsoft.com/office/drawing/2014/main" id="{9E560437-2D98-D2F0-761D-6FD6846123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1433" y="1534499"/>
              <a:ext cx="1211261" cy="1968498"/>
            </a:xfrm>
            <a:custGeom>
              <a:avLst/>
              <a:gdLst>
                <a:gd name="T0" fmla="*/ 224 w 323"/>
                <a:gd name="T1" fmla="*/ 224 h 525"/>
                <a:gd name="T2" fmla="*/ 193 w 323"/>
                <a:gd name="T3" fmla="*/ 222 h 525"/>
                <a:gd name="T4" fmla="*/ 181 w 323"/>
                <a:gd name="T5" fmla="*/ 210 h 525"/>
                <a:gd name="T6" fmla="*/ 181 w 323"/>
                <a:gd name="T7" fmla="*/ 173 h 525"/>
                <a:gd name="T8" fmla="*/ 181 w 323"/>
                <a:gd name="T9" fmla="*/ 134 h 525"/>
                <a:gd name="T10" fmla="*/ 192 w 323"/>
                <a:gd name="T11" fmla="*/ 122 h 525"/>
                <a:gd name="T12" fmla="*/ 239 w 323"/>
                <a:gd name="T13" fmla="*/ 149 h 525"/>
                <a:gd name="T14" fmla="*/ 291 w 323"/>
                <a:gd name="T15" fmla="*/ 166 h 525"/>
                <a:gd name="T16" fmla="*/ 313 w 323"/>
                <a:gd name="T17" fmla="*/ 119 h 525"/>
                <a:gd name="T18" fmla="*/ 278 w 323"/>
                <a:gd name="T19" fmla="*/ 68 h 525"/>
                <a:gd name="T20" fmla="*/ 200 w 323"/>
                <a:gd name="T21" fmla="*/ 40 h 525"/>
                <a:gd name="T22" fmla="*/ 181 w 323"/>
                <a:gd name="T23" fmla="*/ 19 h 525"/>
                <a:gd name="T24" fmla="*/ 161 w 323"/>
                <a:gd name="T25" fmla="*/ 1 h 525"/>
                <a:gd name="T26" fmla="*/ 140 w 323"/>
                <a:gd name="T27" fmla="*/ 19 h 525"/>
                <a:gd name="T28" fmla="*/ 118 w 323"/>
                <a:gd name="T29" fmla="*/ 41 h 525"/>
                <a:gd name="T30" fmla="*/ 112 w 323"/>
                <a:gd name="T31" fmla="*/ 41 h 525"/>
                <a:gd name="T32" fmla="*/ 0 w 323"/>
                <a:gd name="T33" fmla="*/ 155 h 525"/>
                <a:gd name="T34" fmla="*/ 0 w 323"/>
                <a:gd name="T35" fmla="*/ 186 h 525"/>
                <a:gd name="T36" fmla="*/ 46 w 323"/>
                <a:gd name="T37" fmla="*/ 278 h 525"/>
                <a:gd name="T38" fmla="*/ 128 w 323"/>
                <a:gd name="T39" fmla="*/ 305 h 525"/>
                <a:gd name="T40" fmla="*/ 140 w 323"/>
                <a:gd name="T41" fmla="*/ 314 h 525"/>
                <a:gd name="T42" fmla="*/ 140 w 323"/>
                <a:gd name="T43" fmla="*/ 393 h 525"/>
                <a:gd name="T44" fmla="*/ 130 w 323"/>
                <a:gd name="T45" fmla="*/ 403 h 525"/>
                <a:gd name="T46" fmla="*/ 82 w 323"/>
                <a:gd name="T47" fmla="*/ 376 h 525"/>
                <a:gd name="T48" fmla="*/ 15 w 323"/>
                <a:gd name="T49" fmla="*/ 373 h 525"/>
                <a:gd name="T50" fmla="*/ 16 w 323"/>
                <a:gd name="T51" fmla="*/ 424 h 525"/>
                <a:gd name="T52" fmla="*/ 124 w 323"/>
                <a:gd name="T53" fmla="*/ 485 h 525"/>
                <a:gd name="T54" fmla="*/ 140 w 323"/>
                <a:gd name="T55" fmla="*/ 501 h 525"/>
                <a:gd name="T56" fmla="*/ 161 w 323"/>
                <a:gd name="T57" fmla="*/ 525 h 525"/>
                <a:gd name="T58" fmla="*/ 181 w 323"/>
                <a:gd name="T59" fmla="*/ 502 h 525"/>
                <a:gd name="T60" fmla="*/ 198 w 323"/>
                <a:gd name="T61" fmla="*/ 485 h 525"/>
                <a:gd name="T62" fmla="*/ 204 w 323"/>
                <a:gd name="T63" fmla="*/ 485 h 525"/>
                <a:gd name="T64" fmla="*/ 309 w 323"/>
                <a:gd name="T65" fmla="*/ 418 h 525"/>
                <a:gd name="T66" fmla="*/ 323 w 323"/>
                <a:gd name="T67" fmla="*/ 343 h 525"/>
                <a:gd name="T68" fmla="*/ 224 w 323"/>
                <a:gd name="T69" fmla="*/ 224 h 525"/>
                <a:gd name="T70" fmla="*/ 130 w 323"/>
                <a:gd name="T71" fmla="*/ 222 h 525"/>
                <a:gd name="T72" fmla="*/ 81 w 323"/>
                <a:gd name="T73" fmla="*/ 174 h 525"/>
                <a:gd name="T74" fmla="*/ 89 w 323"/>
                <a:gd name="T75" fmla="*/ 140 h 525"/>
                <a:gd name="T76" fmla="*/ 133 w 323"/>
                <a:gd name="T77" fmla="*/ 122 h 525"/>
                <a:gd name="T78" fmla="*/ 140 w 323"/>
                <a:gd name="T79" fmla="*/ 132 h 525"/>
                <a:gd name="T80" fmla="*/ 140 w 323"/>
                <a:gd name="T81" fmla="*/ 172 h 525"/>
                <a:gd name="T82" fmla="*/ 140 w 323"/>
                <a:gd name="T83" fmla="*/ 212 h 525"/>
                <a:gd name="T84" fmla="*/ 130 w 323"/>
                <a:gd name="T85" fmla="*/ 222 h 525"/>
                <a:gd name="T86" fmla="*/ 240 w 323"/>
                <a:gd name="T87" fmla="*/ 365 h 525"/>
                <a:gd name="T88" fmla="*/ 212 w 323"/>
                <a:gd name="T89" fmla="*/ 400 h 525"/>
                <a:gd name="T90" fmla="*/ 190 w 323"/>
                <a:gd name="T91" fmla="*/ 402 h 525"/>
                <a:gd name="T92" fmla="*/ 181 w 323"/>
                <a:gd name="T93" fmla="*/ 393 h 525"/>
                <a:gd name="T94" fmla="*/ 181 w 323"/>
                <a:gd name="T95" fmla="*/ 391 h 525"/>
                <a:gd name="T96" fmla="*/ 181 w 323"/>
                <a:gd name="T97" fmla="*/ 354 h 525"/>
                <a:gd name="T98" fmla="*/ 181 w 323"/>
                <a:gd name="T99" fmla="*/ 314 h 525"/>
                <a:gd name="T100" fmla="*/ 191 w 323"/>
                <a:gd name="T101" fmla="*/ 305 h 525"/>
                <a:gd name="T102" fmla="*/ 216 w 323"/>
                <a:gd name="T103" fmla="*/ 307 h 525"/>
                <a:gd name="T104" fmla="*/ 240 w 323"/>
                <a:gd name="T105" fmla="*/ 36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3" h="525">
                  <a:moveTo>
                    <a:pt x="224" y="224"/>
                  </a:moveTo>
                  <a:cubicBezTo>
                    <a:pt x="214" y="222"/>
                    <a:pt x="203" y="222"/>
                    <a:pt x="193" y="222"/>
                  </a:cubicBezTo>
                  <a:cubicBezTo>
                    <a:pt x="184" y="222"/>
                    <a:pt x="180" y="219"/>
                    <a:pt x="181" y="210"/>
                  </a:cubicBezTo>
                  <a:cubicBezTo>
                    <a:pt x="181" y="198"/>
                    <a:pt x="181" y="185"/>
                    <a:pt x="181" y="173"/>
                  </a:cubicBezTo>
                  <a:cubicBezTo>
                    <a:pt x="181" y="160"/>
                    <a:pt x="181" y="147"/>
                    <a:pt x="181" y="134"/>
                  </a:cubicBezTo>
                  <a:cubicBezTo>
                    <a:pt x="180" y="126"/>
                    <a:pt x="183" y="123"/>
                    <a:pt x="192" y="122"/>
                  </a:cubicBezTo>
                  <a:cubicBezTo>
                    <a:pt x="215" y="120"/>
                    <a:pt x="229" y="131"/>
                    <a:pt x="239" y="149"/>
                  </a:cubicBezTo>
                  <a:cubicBezTo>
                    <a:pt x="249" y="167"/>
                    <a:pt x="272" y="174"/>
                    <a:pt x="291" y="166"/>
                  </a:cubicBezTo>
                  <a:cubicBezTo>
                    <a:pt x="309" y="158"/>
                    <a:pt x="320" y="137"/>
                    <a:pt x="313" y="119"/>
                  </a:cubicBezTo>
                  <a:cubicBezTo>
                    <a:pt x="306" y="99"/>
                    <a:pt x="295" y="81"/>
                    <a:pt x="278" y="68"/>
                  </a:cubicBezTo>
                  <a:cubicBezTo>
                    <a:pt x="255" y="50"/>
                    <a:pt x="229" y="42"/>
                    <a:pt x="200" y="40"/>
                  </a:cubicBezTo>
                  <a:cubicBezTo>
                    <a:pt x="182" y="39"/>
                    <a:pt x="182" y="38"/>
                    <a:pt x="181" y="19"/>
                  </a:cubicBezTo>
                  <a:cubicBezTo>
                    <a:pt x="180" y="8"/>
                    <a:pt x="172" y="1"/>
                    <a:pt x="161" y="1"/>
                  </a:cubicBezTo>
                  <a:cubicBezTo>
                    <a:pt x="150" y="0"/>
                    <a:pt x="142" y="8"/>
                    <a:pt x="140" y="19"/>
                  </a:cubicBezTo>
                  <a:cubicBezTo>
                    <a:pt x="138" y="39"/>
                    <a:pt x="138" y="39"/>
                    <a:pt x="118" y="41"/>
                  </a:cubicBezTo>
                  <a:cubicBezTo>
                    <a:pt x="116" y="41"/>
                    <a:pt x="114" y="41"/>
                    <a:pt x="112" y="41"/>
                  </a:cubicBezTo>
                  <a:cubicBezTo>
                    <a:pt x="52" y="44"/>
                    <a:pt x="1" y="95"/>
                    <a:pt x="0" y="155"/>
                  </a:cubicBezTo>
                  <a:cubicBezTo>
                    <a:pt x="0" y="166"/>
                    <a:pt x="0" y="176"/>
                    <a:pt x="0" y="186"/>
                  </a:cubicBezTo>
                  <a:cubicBezTo>
                    <a:pt x="2" y="223"/>
                    <a:pt x="17" y="254"/>
                    <a:pt x="46" y="278"/>
                  </a:cubicBezTo>
                  <a:cubicBezTo>
                    <a:pt x="70" y="297"/>
                    <a:pt x="98" y="304"/>
                    <a:pt x="128" y="305"/>
                  </a:cubicBezTo>
                  <a:cubicBezTo>
                    <a:pt x="135" y="305"/>
                    <a:pt x="140" y="305"/>
                    <a:pt x="140" y="314"/>
                  </a:cubicBezTo>
                  <a:cubicBezTo>
                    <a:pt x="140" y="340"/>
                    <a:pt x="140" y="367"/>
                    <a:pt x="140" y="393"/>
                  </a:cubicBezTo>
                  <a:cubicBezTo>
                    <a:pt x="140" y="400"/>
                    <a:pt x="137" y="402"/>
                    <a:pt x="130" y="403"/>
                  </a:cubicBezTo>
                  <a:cubicBezTo>
                    <a:pt x="108" y="404"/>
                    <a:pt x="93" y="395"/>
                    <a:pt x="82" y="376"/>
                  </a:cubicBezTo>
                  <a:cubicBezTo>
                    <a:pt x="67" y="351"/>
                    <a:pt x="33" y="349"/>
                    <a:pt x="15" y="373"/>
                  </a:cubicBezTo>
                  <a:cubicBezTo>
                    <a:pt x="3" y="390"/>
                    <a:pt x="6" y="407"/>
                    <a:pt x="16" y="424"/>
                  </a:cubicBezTo>
                  <a:cubicBezTo>
                    <a:pt x="40" y="466"/>
                    <a:pt x="78" y="483"/>
                    <a:pt x="124" y="485"/>
                  </a:cubicBezTo>
                  <a:cubicBezTo>
                    <a:pt x="140" y="486"/>
                    <a:pt x="140" y="485"/>
                    <a:pt x="140" y="501"/>
                  </a:cubicBezTo>
                  <a:cubicBezTo>
                    <a:pt x="140" y="515"/>
                    <a:pt x="149" y="525"/>
                    <a:pt x="161" y="525"/>
                  </a:cubicBezTo>
                  <a:cubicBezTo>
                    <a:pt x="173" y="525"/>
                    <a:pt x="181" y="516"/>
                    <a:pt x="181" y="502"/>
                  </a:cubicBezTo>
                  <a:cubicBezTo>
                    <a:pt x="181" y="485"/>
                    <a:pt x="181" y="485"/>
                    <a:pt x="198" y="485"/>
                  </a:cubicBezTo>
                  <a:cubicBezTo>
                    <a:pt x="200" y="485"/>
                    <a:pt x="202" y="485"/>
                    <a:pt x="204" y="485"/>
                  </a:cubicBezTo>
                  <a:cubicBezTo>
                    <a:pt x="251" y="482"/>
                    <a:pt x="287" y="460"/>
                    <a:pt x="309" y="418"/>
                  </a:cubicBezTo>
                  <a:cubicBezTo>
                    <a:pt x="322" y="394"/>
                    <a:pt x="323" y="369"/>
                    <a:pt x="323" y="343"/>
                  </a:cubicBezTo>
                  <a:cubicBezTo>
                    <a:pt x="322" y="286"/>
                    <a:pt x="280" y="234"/>
                    <a:pt x="224" y="224"/>
                  </a:cubicBezTo>
                  <a:close/>
                  <a:moveTo>
                    <a:pt x="130" y="222"/>
                  </a:moveTo>
                  <a:cubicBezTo>
                    <a:pt x="101" y="223"/>
                    <a:pt x="79" y="205"/>
                    <a:pt x="81" y="174"/>
                  </a:cubicBezTo>
                  <a:cubicBezTo>
                    <a:pt x="81" y="162"/>
                    <a:pt x="81" y="150"/>
                    <a:pt x="89" y="140"/>
                  </a:cubicBezTo>
                  <a:cubicBezTo>
                    <a:pt x="101" y="125"/>
                    <a:pt x="116" y="120"/>
                    <a:pt x="133" y="122"/>
                  </a:cubicBezTo>
                  <a:cubicBezTo>
                    <a:pt x="140" y="123"/>
                    <a:pt x="140" y="127"/>
                    <a:pt x="140" y="132"/>
                  </a:cubicBezTo>
                  <a:cubicBezTo>
                    <a:pt x="140" y="145"/>
                    <a:pt x="140" y="159"/>
                    <a:pt x="140" y="172"/>
                  </a:cubicBezTo>
                  <a:cubicBezTo>
                    <a:pt x="140" y="186"/>
                    <a:pt x="140" y="199"/>
                    <a:pt x="140" y="212"/>
                  </a:cubicBezTo>
                  <a:cubicBezTo>
                    <a:pt x="140" y="219"/>
                    <a:pt x="137" y="222"/>
                    <a:pt x="130" y="222"/>
                  </a:cubicBezTo>
                  <a:close/>
                  <a:moveTo>
                    <a:pt x="240" y="365"/>
                  </a:moveTo>
                  <a:cubicBezTo>
                    <a:pt x="239" y="383"/>
                    <a:pt x="230" y="396"/>
                    <a:pt x="212" y="400"/>
                  </a:cubicBezTo>
                  <a:cubicBezTo>
                    <a:pt x="205" y="402"/>
                    <a:pt x="197" y="402"/>
                    <a:pt x="190" y="402"/>
                  </a:cubicBezTo>
                  <a:cubicBezTo>
                    <a:pt x="183" y="403"/>
                    <a:pt x="181" y="399"/>
                    <a:pt x="181" y="393"/>
                  </a:cubicBezTo>
                  <a:cubicBezTo>
                    <a:pt x="181" y="392"/>
                    <a:pt x="181" y="392"/>
                    <a:pt x="181" y="391"/>
                  </a:cubicBezTo>
                  <a:cubicBezTo>
                    <a:pt x="181" y="379"/>
                    <a:pt x="181" y="366"/>
                    <a:pt x="181" y="354"/>
                  </a:cubicBezTo>
                  <a:cubicBezTo>
                    <a:pt x="181" y="340"/>
                    <a:pt x="181" y="327"/>
                    <a:pt x="181" y="314"/>
                  </a:cubicBezTo>
                  <a:cubicBezTo>
                    <a:pt x="181" y="307"/>
                    <a:pt x="184" y="304"/>
                    <a:pt x="191" y="305"/>
                  </a:cubicBezTo>
                  <a:cubicBezTo>
                    <a:pt x="199" y="305"/>
                    <a:pt x="208" y="304"/>
                    <a:pt x="216" y="307"/>
                  </a:cubicBezTo>
                  <a:cubicBezTo>
                    <a:pt x="243" y="318"/>
                    <a:pt x="241" y="342"/>
                    <a:pt x="240" y="3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Freeform 6">
            <a:extLst>
              <a:ext uri="{FF2B5EF4-FFF2-40B4-BE49-F238E27FC236}">
                <a16:creationId xmlns:a16="http://schemas.microsoft.com/office/drawing/2014/main" id="{6B6F0E5A-4EAB-5EE6-D374-A357560852C1}"/>
              </a:ext>
            </a:extLst>
          </p:cNvPr>
          <p:cNvSpPr>
            <a:spLocks noEditPoints="1"/>
          </p:cNvSpPr>
          <p:nvPr/>
        </p:nvSpPr>
        <p:spPr bwMode="auto">
          <a:xfrm>
            <a:off x="10668496" y="2642668"/>
            <a:ext cx="443305" cy="499154"/>
          </a:xfrm>
          <a:custGeom>
            <a:avLst/>
            <a:gdLst>
              <a:gd name="T0" fmla="*/ 56 w 446"/>
              <a:gd name="T1" fmla="*/ 377 h 446"/>
              <a:gd name="T2" fmla="*/ 153 w 446"/>
              <a:gd name="T3" fmla="*/ 377 h 446"/>
              <a:gd name="T4" fmla="*/ 251 w 446"/>
              <a:gd name="T5" fmla="*/ 377 h 446"/>
              <a:gd name="T6" fmla="*/ 348 w 446"/>
              <a:gd name="T7" fmla="*/ 377 h 446"/>
              <a:gd name="T8" fmla="*/ 397 w 446"/>
              <a:gd name="T9" fmla="*/ 377 h 446"/>
              <a:gd name="T10" fmla="*/ 397 w 446"/>
              <a:gd name="T11" fmla="*/ 335 h 446"/>
              <a:gd name="T12" fmla="*/ 390 w 446"/>
              <a:gd name="T13" fmla="*/ 223 h 446"/>
              <a:gd name="T14" fmla="*/ 418 w 446"/>
              <a:gd name="T15" fmla="*/ 203 h 446"/>
              <a:gd name="T16" fmla="*/ 369 w 446"/>
              <a:gd name="T17" fmla="*/ 182 h 446"/>
              <a:gd name="T18" fmla="*/ 174 w 446"/>
              <a:gd name="T19" fmla="*/ 182 h 446"/>
              <a:gd name="T20" fmla="*/ 49 w 446"/>
              <a:gd name="T21" fmla="*/ 182 h 446"/>
              <a:gd name="T22" fmla="*/ 49 w 446"/>
              <a:gd name="T23" fmla="*/ 223 h 446"/>
              <a:gd name="T24" fmla="*/ 56 w 446"/>
              <a:gd name="T25" fmla="*/ 335 h 446"/>
              <a:gd name="T26" fmla="*/ 28 w 446"/>
              <a:gd name="T27" fmla="*/ 356 h 446"/>
              <a:gd name="T28" fmla="*/ 432 w 446"/>
              <a:gd name="T29" fmla="*/ 154 h 446"/>
              <a:gd name="T30" fmla="*/ 0 w 446"/>
              <a:gd name="T31" fmla="*/ 140 h 446"/>
              <a:gd name="T32" fmla="*/ 215 w 446"/>
              <a:gd name="T33" fmla="*/ 3 h 446"/>
              <a:gd name="T34" fmla="*/ 231 w 446"/>
              <a:gd name="T35" fmla="*/ 3 h 446"/>
              <a:gd name="T36" fmla="*/ 446 w 446"/>
              <a:gd name="T37" fmla="*/ 140 h 446"/>
              <a:gd name="T38" fmla="*/ 223 w 446"/>
              <a:gd name="T39" fmla="*/ 56 h 446"/>
              <a:gd name="T40" fmla="*/ 223 w 446"/>
              <a:gd name="T41" fmla="*/ 112 h 446"/>
              <a:gd name="T42" fmla="*/ 223 w 446"/>
              <a:gd name="T43" fmla="*/ 56 h 446"/>
              <a:gd name="T44" fmla="*/ 348 w 446"/>
              <a:gd name="T45" fmla="*/ 335 h 446"/>
              <a:gd name="T46" fmla="*/ 293 w 446"/>
              <a:gd name="T47" fmla="*/ 223 h 446"/>
              <a:gd name="T48" fmla="*/ 251 w 446"/>
              <a:gd name="T49" fmla="*/ 223 h 446"/>
              <a:gd name="T50" fmla="*/ 195 w 446"/>
              <a:gd name="T51" fmla="*/ 335 h 446"/>
              <a:gd name="T52" fmla="*/ 251 w 446"/>
              <a:gd name="T53" fmla="*/ 223 h 446"/>
              <a:gd name="T54" fmla="*/ 153 w 446"/>
              <a:gd name="T55" fmla="*/ 335 h 446"/>
              <a:gd name="T56" fmla="*/ 97 w 446"/>
              <a:gd name="T57" fmla="*/ 223 h 446"/>
              <a:gd name="T58" fmla="*/ 21 w 446"/>
              <a:gd name="T59" fmla="*/ 446 h 446"/>
              <a:gd name="T60" fmla="*/ 446 w 446"/>
              <a:gd name="T61" fmla="*/ 426 h 446"/>
              <a:gd name="T62" fmla="*/ 21 w 446"/>
              <a:gd name="T63" fmla="*/ 405 h 446"/>
              <a:gd name="T64" fmla="*/ 21 w 446"/>
              <a:gd name="T6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6" h="446">
                <a:moveTo>
                  <a:pt x="49" y="377"/>
                </a:moveTo>
                <a:cubicBezTo>
                  <a:pt x="56" y="377"/>
                  <a:pt x="56" y="377"/>
                  <a:pt x="56" y="377"/>
                </a:cubicBezTo>
                <a:cubicBezTo>
                  <a:pt x="97" y="377"/>
                  <a:pt x="97" y="377"/>
                  <a:pt x="97" y="377"/>
                </a:cubicBezTo>
                <a:cubicBezTo>
                  <a:pt x="153" y="377"/>
                  <a:pt x="153" y="377"/>
                  <a:pt x="153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251" y="377"/>
                  <a:pt x="251" y="377"/>
                  <a:pt x="251" y="377"/>
                </a:cubicBezTo>
                <a:cubicBezTo>
                  <a:pt x="293" y="377"/>
                  <a:pt x="293" y="377"/>
                  <a:pt x="293" y="377"/>
                </a:cubicBezTo>
                <a:cubicBezTo>
                  <a:pt x="348" y="377"/>
                  <a:pt x="348" y="377"/>
                  <a:pt x="348" y="377"/>
                </a:cubicBezTo>
                <a:cubicBezTo>
                  <a:pt x="390" y="377"/>
                  <a:pt x="390" y="377"/>
                  <a:pt x="390" y="377"/>
                </a:cubicBezTo>
                <a:cubicBezTo>
                  <a:pt x="397" y="377"/>
                  <a:pt x="397" y="377"/>
                  <a:pt x="397" y="377"/>
                </a:cubicBezTo>
                <a:cubicBezTo>
                  <a:pt x="409" y="377"/>
                  <a:pt x="418" y="367"/>
                  <a:pt x="418" y="356"/>
                </a:cubicBezTo>
                <a:cubicBezTo>
                  <a:pt x="418" y="344"/>
                  <a:pt x="409" y="335"/>
                  <a:pt x="397" y="335"/>
                </a:cubicBezTo>
                <a:cubicBezTo>
                  <a:pt x="390" y="335"/>
                  <a:pt x="390" y="335"/>
                  <a:pt x="390" y="335"/>
                </a:cubicBezTo>
                <a:cubicBezTo>
                  <a:pt x="390" y="223"/>
                  <a:pt x="390" y="223"/>
                  <a:pt x="390" y="223"/>
                </a:cubicBezTo>
                <a:cubicBezTo>
                  <a:pt x="397" y="223"/>
                  <a:pt x="397" y="223"/>
                  <a:pt x="397" y="223"/>
                </a:cubicBezTo>
                <a:cubicBezTo>
                  <a:pt x="409" y="223"/>
                  <a:pt x="418" y="214"/>
                  <a:pt x="418" y="203"/>
                </a:cubicBezTo>
                <a:cubicBezTo>
                  <a:pt x="418" y="191"/>
                  <a:pt x="409" y="182"/>
                  <a:pt x="397" y="182"/>
                </a:cubicBezTo>
                <a:cubicBezTo>
                  <a:pt x="369" y="182"/>
                  <a:pt x="369" y="182"/>
                  <a:pt x="369" y="182"/>
                </a:cubicBezTo>
                <a:cubicBezTo>
                  <a:pt x="272" y="182"/>
                  <a:pt x="272" y="182"/>
                  <a:pt x="27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37" y="182"/>
                  <a:pt x="28" y="191"/>
                  <a:pt x="28" y="203"/>
                </a:cubicBezTo>
                <a:cubicBezTo>
                  <a:pt x="28" y="214"/>
                  <a:pt x="37" y="223"/>
                  <a:pt x="49" y="223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56" y="335"/>
                  <a:pt x="56" y="335"/>
                  <a:pt x="56" y="335"/>
                </a:cubicBezTo>
                <a:cubicBezTo>
                  <a:pt x="49" y="335"/>
                  <a:pt x="49" y="335"/>
                  <a:pt x="49" y="335"/>
                </a:cubicBezTo>
                <a:cubicBezTo>
                  <a:pt x="37" y="335"/>
                  <a:pt x="28" y="344"/>
                  <a:pt x="28" y="356"/>
                </a:cubicBezTo>
                <a:cubicBezTo>
                  <a:pt x="28" y="367"/>
                  <a:pt x="37" y="377"/>
                  <a:pt x="49" y="377"/>
                </a:cubicBezTo>
                <a:close/>
                <a:moveTo>
                  <a:pt x="432" y="154"/>
                </a:moveTo>
                <a:cubicBezTo>
                  <a:pt x="14" y="154"/>
                  <a:pt x="14" y="154"/>
                  <a:pt x="14" y="154"/>
                </a:cubicBezTo>
                <a:cubicBezTo>
                  <a:pt x="6" y="154"/>
                  <a:pt x="0" y="148"/>
                  <a:pt x="0" y="140"/>
                </a:cubicBezTo>
                <a:cubicBezTo>
                  <a:pt x="0" y="134"/>
                  <a:pt x="3" y="130"/>
                  <a:pt x="8" y="127"/>
                </a:cubicBezTo>
                <a:cubicBezTo>
                  <a:pt x="215" y="3"/>
                  <a:pt x="215" y="3"/>
                  <a:pt x="215" y="3"/>
                </a:cubicBezTo>
                <a:cubicBezTo>
                  <a:pt x="217" y="1"/>
                  <a:pt x="220" y="0"/>
                  <a:pt x="223" y="0"/>
                </a:cubicBezTo>
                <a:cubicBezTo>
                  <a:pt x="226" y="0"/>
                  <a:pt x="229" y="1"/>
                  <a:pt x="231" y="3"/>
                </a:cubicBezTo>
                <a:cubicBezTo>
                  <a:pt x="438" y="127"/>
                  <a:pt x="438" y="127"/>
                  <a:pt x="438" y="127"/>
                </a:cubicBezTo>
                <a:cubicBezTo>
                  <a:pt x="443" y="130"/>
                  <a:pt x="446" y="134"/>
                  <a:pt x="446" y="140"/>
                </a:cubicBezTo>
                <a:cubicBezTo>
                  <a:pt x="446" y="148"/>
                  <a:pt x="440" y="154"/>
                  <a:pt x="432" y="154"/>
                </a:cubicBezTo>
                <a:close/>
                <a:moveTo>
                  <a:pt x="223" y="56"/>
                </a:moveTo>
                <a:cubicBezTo>
                  <a:pt x="208" y="56"/>
                  <a:pt x="195" y="69"/>
                  <a:pt x="195" y="84"/>
                </a:cubicBezTo>
                <a:cubicBezTo>
                  <a:pt x="195" y="99"/>
                  <a:pt x="208" y="112"/>
                  <a:pt x="223" y="112"/>
                </a:cubicBezTo>
                <a:cubicBezTo>
                  <a:pt x="238" y="112"/>
                  <a:pt x="251" y="99"/>
                  <a:pt x="251" y="84"/>
                </a:cubicBezTo>
                <a:cubicBezTo>
                  <a:pt x="251" y="69"/>
                  <a:pt x="238" y="56"/>
                  <a:pt x="223" y="56"/>
                </a:cubicBezTo>
                <a:close/>
                <a:moveTo>
                  <a:pt x="348" y="223"/>
                </a:moveTo>
                <a:cubicBezTo>
                  <a:pt x="348" y="335"/>
                  <a:pt x="348" y="335"/>
                  <a:pt x="348" y="335"/>
                </a:cubicBezTo>
                <a:cubicBezTo>
                  <a:pt x="293" y="335"/>
                  <a:pt x="293" y="335"/>
                  <a:pt x="293" y="335"/>
                </a:cubicBezTo>
                <a:cubicBezTo>
                  <a:pt x="293" y="223"/>
                  <a:pt x="293" y="223"/>
                  <a:pt x="293" y="223"/>
                </a:cubicBezTo>
                <a:cubicBezTo>
                  <a:pt x="348" y="223"/>
                  <a:pt x="348" y="223"/>
                  <a:pt x="348" y="223"/>
                </a:cubicBezTo>
                <a:close/>
                <a:moveTo>
                  <a:pt x="251" y="223"/>
                </a:moveTo>
                <a:cubicBezTo>
                  <a:pt x="251" y="335"/>
                  <a:pt x="251" y="335"/>
                  <a:pt x="251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251" y="223"/>
                  <a:pt x="251" y="223"/>
                  <a:pt x="251" y="223"/>
                </a:cubicBezTo>
                <a:close/>
                <a:moveTo>
                  <a:pt x="153" y="223"/>
                </a:moveTo>
                <a:cubicBezTo>
                  <a:pt x="153" y="335"/>
                  <a:pt x="153" y="335"/>
                  <a:pt x="153" y="335"/>
                </a:cubicBezTo>
                <a:cubicBezTo>
                  <a:pt x="97" y="335"/>
                  <a:pt x="97" y="335"/>
                  <a:pt x="97" y="335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153" y="223"/>
                  <a:pt x="153" y="223"/>
                  <a:pt x="153" y="223"/>
                </a:cubicBezTo>
                <a:close/>
                <a:moveTo>
                  <a:pt x="21" y="446"/>
                </a:moveTo>
                <a:cubicBezTo>
                  <a:pt x="425" y="446"/>
                  <a:pt x="425" y="446"/>
                  <a:pt x="425" y="446"/>
                </a:cubicBezTo>
                <a:cubicBezTo>
                  <a:pt x="437" y="446"/>
                  <a:pt x="446" y="437"/>
                  <a:pt x="446" y="426"/>
                </a:cubicBezTo>
                <a:cubicBezTo>
                  <a:pt x="446" y="414"/>
                  <a:pt x="436" y="405"/>
                  <a:pt x="425" y="405"/>
                </a:cubicBezTo>
                <a:cubicBezTo>
                  <a:pt x="21" y="405"/>
                  <a:pt x="21" y="405"/>
                  <a:pt x="21" y="405"/>
                </a:cubicBezTo>
                <a:cubicBezTo>
                  <a:pt x="9" y="405"/>
                  <a:pt x="0" y="414"/>
                  <a:pt x="0" y="426"/>
                </a:cubicBezTo>
                <a:cubicBezTo>
                  <a:pt x="0" y="437"/>
                  <a:pt x="9" y="446"/>
                  <a:pt x="21" y="446"/>
                </a:cubicBezTo>
                <a:close/>
              </a:path>
            </a:pathLst>
          </a:custGeom>
          <a:solidFill>
            <a:srgbClr val="00573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4B29D12B-8D51-C7C9-9EEC-33907563FC6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06836" y="5805229"/>
            <a:ext cx="566624" cy="583005"/>
          </a:xfrm>
          <a:custGeom>
            <a:avLst/>
            <a:gdLst>
              <a:gd name="T0" fmla="*/ 194 w 389"/>
              <a:gd name="T1" fmla="*/ 69 h 401"/>
              <a:gd name="T2" fmla="*/ 175 w 389"/>
              <a:gd name="T3" fmla="*/ 19 h 401"/>
              <a:gd name="T4" fmla="*/ 213 w 389"/>
              <a:gd name="T5" fmla="*/ 19 h 401"/>
              <a:gd name="T6" fmla="*/ 232 w 389"/>
              <a:gd name="T7" fmla="*/ 351 h 401"/>
              <a:gd name="T8" fmla="*/ 207 w 389"/>
              <a:gd name="T9" fmla="*/ 401 h 401"/>
              <a:gd name="T10" fmla="*/ 156 w 389"/>
              <a:gd name="T11" fmla="*/ 376 h 401"/>
              <a:gd name="T12" fmla="*/ 232 w 389"/>
              <a:gd name="T13" fmla="*/ 351 h 401"/>
              <a:gd name="T14" fmla="*/ 156 w 389"/>
              <a:gd name="T15" fmla="*/ 314 h 401"/>
              <a:gd name="T16" fmla="*/ 94 w 389"/>
              <a:gd name="T17" fmla="*/ 194 h 401"/>
              <a:gd name="T18" fmla="*/ 295 w 389"/>
              <a:gd name="T19" fmla="*/ 194 h 401"/>
              <a:gd name="T20" fmla="*/ 232 w 389"/>
              <a:gd name="T21" fmla="*/ 314 h 401"/>
              <a:gd name="T22" fmla="*/ 156 w 389"/>
              <a:gd name="T23" fmla="*/ 326 h 401"/>
              <a:gd name="T24" fmla="*/ 332 w 389"/>
              <a:gd name="T25" fmla="*/ 83 h 401"/>
              <a:gd name="T26" fmla="*/ 305 w 389"/>
              <a:gd name="T27" fmla="*/ 57 h 401"/>
              <a:gd name="T28" fmla="*/ 283 w 389"/>
              <a:gd name="T29" fmla="*/ 106 h 401"/>
              <a:gd name="T30" fmla="*/ 338 w 389"/>
              <a:gd name="T31" fmla="*/ 213 h 401"/>
              <a:gd name="T32" fmla="*/ 338 w 389"/>
              <a:gd name="T33" fmla="*/ 176 h 401"/>
              <a:gd name="T34" fmla="*/ 389 w 389"/>
              <a:gd name="T35" fmla="*/ 194 h 401"/>
              <a:gd name="T36" fmla="*/ 338 w 389"/>
              <a:gd name="T37" fmla="*/ 213 h 401"/>
              <a:gd name="T38" fmla="*/ 305 w 389"/>
              <a:gd name="T39" fmla="*/ 332 h 401"/>
              <a:gd name="T40" fmla="*/ 332 w 389"/>
              <a:gd name="T41" fmla="*/ 305 h 401"/>
              <a:gd name="T42" fmla="*/ 283 w 389"/>
              <a:gd name="T43" fmla="*/ 283 h 401"/>
              <a:gd name="T44" fmla="*/ 79 w 389"/>
              <a:gd name="T45" fmla="*/ 283 h 401"/>
              <a:gd name="T46" fmla="*/ 57 w 389"/>
              <a:gd name="T47" fmla="*/ 332 h 401"/>
              <a:gd name="T48" fmla="*/ 105 w 389"/>
              <a:gd name="T49" fmla="*/ 310 h 401"/>
              <a:gd name="T50" fmla="*/ 79 w 389"/>
              <a:gd name="T51" fmla="*/ 283 h 401"/>
              <a:gd name="T52" fmla="*/ 69 w 389"/>
              <a:gd name="T53" fmla="*/ 194 h 401"/>
              <a:gd name="T54" fmla="*/ 18 w 389"/>
              <a:gd name="T55" fmla="*/ 213 h 401"/>
              <a:gd name="T56" fmla="*/ 18 w 389"/>
              <a:gd name="T57" fmla="*/ 176 h 401"/>
              <a:gd name="T58" fmla="*/ 105 w 389"/>
              <a:gd name="T59" fmla="*/ 79 h 401"/>
              <a:gd name="T60" fmla="*/ 57 w 389"/>
              <a:gd name="T61" fmla="*/ 57 h 401"/>
              <a:gd name="T62" fmla="*/ 79 w 389"/>
              <a:gd name="T63" fmla="*/ 106 h 401"/>
              <a:gd name="T64" fmla="*/ 105 w 389"/>
              <a:gd name="T65" fmla="*/ 7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9" h="401">
                <a:moveTo>
                  <a:pt x="213" y="50"/>
                </a:moveTo>
                <a:cubicBezTo>
                  <a:pt x="213" y="60"/>
                  <a:pt x="205" y="69"/>
                  <a:pt x="194" y="69"/>
                </a:cubicBezTo>
                <a:cubicBezTo>
                  <a:pt x="184" y="69"/>
                  <a:pt x="175" y="60"/>
                  <a:pt x="175" y="50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75" y="8"/>
                  <a:pt x="184" y="0"/>
                  <a:pt x="194" y="0"/>
                </a:cubicBezTo>
                <a:cubicBezTo>
                  <a:pt x="205" y="0"/>
                  <a:pt x="213" y="8"/>
                  <a:pt x="213" y="19"/>
                </a:cubicBezTo>
                <a:cubicBezTo>
                  <a:pt x="213" y="50"/>
                  <a:pt x="213" y="50"/>
                  <a:pt x="213" y="50"/>
                </a:cubicBezTo>
                <a:close/>
                <a:moveTo>
                  <a:pt x="232" y="351"/>
                </a:moveTo>
                <a:cubicBezTo>
                  <a:pt x="232" y="376"/>
                  <a:pt x="232" y="376"/>
                  <a:pt x="232" y="376"/>
                </a:cubicBezTo>
                <a:cubicBezTo>
                  <a:pt x="232" y="390"/>
                  <a:pt x="220" y="401"/>
                  <a:pt x="207" y="401"/>
                </a:cubicBezTo>
                <a:cubicBezTo>
                  <a:pt x="182" y="401"/>
                  <a:pt x="182" y="401"/>
                  <a:pt x="182" y="401"/>
                </a:cubicBezTo>
                <a:cubicBezTo>
                  <a:pt x="168" y="401"/>
                  <a:pt x="156" y="390"/>
                  <a:pt x="156" y="376"/>
                </a:cubicBezTo>
                <a:cubicBezTo>
                  <a:pt x="156" y="351"/>
                  <a:pt x="156" y="351"/>
                  <a:pt x="156" y="351"/>
                </a:cubicBezTo>
                <a:cubicBezTo>
                  <a:pt x="232" y="351"/>
                  <a:pt x="232" y="351"/>
                  <a:pt x="232" y="351"/>
                </a:cubicBezTo>
                <a:close/>
                <a:moveTo>
                  <a:pt x="156" y="326"/>
                </a:moveTo>
                <a:cubicBezTo>
                  <a:pt x="156" y="314"/>
                  <a:pt x="156" y="314"/>
                  <a:pt x="156" y="314"/>
                </a:cubicBezTo>
                <a:cubicBezTo>
                  <a:pt x="156" y="285"/>
                  <a:pt x="126" y="272"/>
                  <a:pt x="112" y="252"/>
                </a:cubicBezTo>
                <a:cubicBezTo>
                  <a:pt x="100" y="235"/>
                  <a:pt x="94" y="215"/>
                  <a:pt x="94" y="194"/>
                </a:cubicBezTo>
                <a:cubicBezTo>
                  <a:pt x="94" y="139"/>
                  <a:pt x="139" y="94"/>
                  <a:pt x="194" y="94"/>
                </a:cubicBezTo>
                <a:cubicBezTo>
                  <a:pt x="250" y="94"/>
                  <a:pt x="295" y="139"/>
                  <a:pt x="295" y="194"/>
                </a:cubicBezTo>
                <a:cubicBezTo>
                  <a:pt x="295" y="215"/>
                  <a:pt x="288" y="235"/>
                  <a:pt x="277" y="252"/>
                </a:cubicBezTo>
                <a:cubicBezTo>
                  <a:pt x="262" y="272"/>
                  <a:pt x="232" y="285"/>
                  <a:pt x="232" y="314"/>
                </a:cubicBezTo>
                <a:cubicBezTo>
                  <a:pt x="232" y="326"/>
                  <a:pt x="232" y="326"/>
                  <a:pt x="232" y="326"/>
                </a:cubicBezTo>
                <a:cubicBezTo>
                  <a:pt x="156" y="326"/>
                  <a:pt x="156" y="326"/>
                  <a:pt x="156" y="326"/>
                </a:cubicBezTo>
                <a:close/>
                <a:moveTo>
                  <a:pt x="309" y="106"/>
                </a:moveTo>
                <a:cubicBezTo>
                  <a:pt x="332" y="83"/>
                  <a:pt x="332" y="83"/>
                  <a:pt x="332" y="83"/>
                </a:cubicBezTo>
                <a:cubicBezTo>
                  <a:pt x="339" y="76"/>
                  <a:pt x="339" y="64"/>
                  <a:pt x="332" y="57"/>
                </a:cubicBezTo>
                <a:cubicBezTo>
                  <a:pt x="324" y="49"/>
                  <a:pt x="312" y="49"/>
                  <a:pt x="305" y="57"/>
                </a:cubicBezTo>
                <a:cubicBezTo>
                  <a:pt x="283" y="79"/>
                  <a:pt x="283" y="79"/>
                  <a:pt x="283" y="79"/>
                </a:cubicBezTo>
                <a:cubicBezTo>
                  <a:pt x="275" y="86"/>
                  <a:pt x="275" y="98"/>
                  <a:pt x="283" y="106"/>
                </a:cubicBezTo>
                <a:cubicBezTo>
                  <a:pt x="290" y="113"/>
                  <a:pt x="302" y="113"/>
                  <a:pt x="309" y="106"/>
                </a:cubicBezTo>
                <a:close/>
                <a:moveTo>
                  <a:pt x="338" y="213"/>
                </a:moveTo>
                <a:cubicBezTo>
                  <a:pt x="328" y="213"/>
                  <a:pt x="320" y="205"/>
                  <a:pt x="320" y="194"/>
                </a:cubicBezTo>
                <a:cubicBezTo>
                  <a:pt x="320" y="184"/>
                  <a:pt x="328" y="176"/>
                  <a:pt x="338" y="176"/>
                </a:cubicBezTo>
                <a:cubicBezTo>
                  <a:pt x="370" y="176"/>
                  <a:pt x="370" y="176"/>
                  <a:pt x="370" y="176"/>
                </a:cubicBezTo>
                <a:cubicBezTo>
                  <a:pt x="380" y="176"/>
                  <a:pt x="389" y="184"/>
                  <a:pt x="389" y="194"/>
                </a:cubicBezTo>
                <a:cubicBezTo>
                  <a:pt x="389" y="205"/>
                  <a:pt x="380" y="213"/>
                  <a:pt x="370" y="213"/>
                </a:cubicBezTo>
                <a:cubicBezTo>
                  <a:pt x="338" y="213"/>
                  <a:pt x="338" y="213"/>
                  <a:pt x="338" y="213"/>
                </a:cubicBezTo>
                <a:close/>
                <a:moveTo>
                  <a:pt x="283" y="310"/>
                </a:moveTo>
                <a:cubicBezTo>
                  <a:pt x="305" y="332"/>
                  <a:pt x="305" y="332"/>
                  <a:pt x="305" y="332"/>
                </a:cubicBezTo>
                <a:cubicBezTo>
                  <a:pt x="312" y="339"/>
                  <a:pt x="324" y="339"/>
                  <a:pt x="332" y="332"/>
                </a:cubicBezTo>
                <a:cubicBezTo>
                  <a:pt x="339" y="325"/>
                  <a:pt x="339" y="313"/>
                  <a:pt x="332" y="305"/>
                </a:cubicBezTo>
                <a:cubicBezTo>
                  <a:pt x="309" y="283"/>
                  <a:pt x="309" y="283"/>
                  <a:pt x="309" y="283"/>
                </a:cubicBezTo>
                <a:cubicBezTo>
                  <a:pt x="302" y="276"/>
                  <a:pt x="290" y="276"/>
                  <a:pt x="283" y="283"/>
                </a:cubicBezTo>
                <a:cubicBezTo>
                  <a:pt x="275" y="290"/>
                  <a:pt x="275" y="302"/>
                  <a:pt x="283" y="310"/>
                </a:cubicBezTo>
                <a:close/>
                <a:moveTo>
                  <a:pt x="79" y="283"/>
                </a:moveTo>
                <a:cubicBezTo>
                  <a:pt x="57" y="305"/>
                  <a:pt x="57" y="305"/>
                  <a:pt x="57" y="305"/>
                </a:cubicBezTo>
                <a:cubicBezTo>
                  <a:pt x="49" y="313"/>
                  <a:pt x="49" y="325"/>
                  <a:pt x="57" y="332"/>
                </a:cubicBezTo>
                <a:cubicBezTo>
                  <a:pt x="64" y="339"/>
                  <a:pt x="76" y="339"/>
                  <a:pt x="83" y="332"/>
                </a:cubicBezTo>
                <a:cubicBezTo>
                  <a:pt x="105" y="310"/>
                  <a:pt x="105" y="310"/>
                  <a:pt x="105" y="310"/>
                </a:cubicBezTo>
                <a:cubicBezTo>
                  <a:pt x="113" y="302"/>
                  <a:pt x="113" y="290"/>
                  <a:pt x="105" y="283"/>
                </a:cubicBezTo>
                <a:cubicBezTo>
                  <a:pt x="98" y="276"/>
                  <a:pt x="86" y="276"/>
                  <a:pt x="79" y="283"/>
                </a:cubicBezTo>
                <a:close/>
                <a:moveTo>
                  <a:pt x="50" y="176"/>
                </a:moveTo>
                <a:cubicBezTo>
                  <a:pt x="60" y="176"/>
                  <a:pt x="69" y="184"/>
                  <a:pt x="69" y="194"/>
                </a:cubicBezTo>
                <a:cubicBezTo>
                  <a:pt x="69" y="205"/>
                  <a:pt x="60" y="213"/>
                  <a:pt x="50" y="21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8" y="213"/>
                  <a:pt x="0" y="205"/>
                  <a:pt x="0" y="194"/>
                </a:cubicBezTo>
                <a:cubicBezTo>
                  <a:pt x="0" y="184"/>
                  <a:pt x="8" y="176"/>
                  <a:pt x="18" y="176"/>
                </a:cubicBezTo>
                <a:cubicBezTo>
                  <a:pt x="50" y="176"/>
                  <a:pt x="50" y="176"/>
                  <a:pt x="50" y="176"/>
                </a:cubicBezTo>
                <a:close/>
                <a:moveTo>
                  <a:pt x="105" y="79"/>
                </a:moveTo>
                <a:cubicBezTo>
                  <a:pt x="83" y="57"/>
                  <a:pt x="83" y="57"/>
                  <a:pt x="83" y="57"/>
                </a:cubicBezTo>
                <a:cubicBezTo>
                  <a:pt x="76" y="49"/>
                  <a:pt x="64" y="49"/>
                  <a:pt x="57" y="57"/>
                </a:cubicBezTo>
                <a:cubicBezTo>
                  <a:pt x="49" y="64"/>
                  <a:pt x="49" y="76"/>
                  <a:pt x="57" y="83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86" y="113"/>
                  <a:pt x="98" y="113"/>
                  <a:pt x="105" y="106"/>
                </a:cubicBezTo>
                <a:cubicBezTo>
                  <a:pt x="113" y="98"/>
                  <a:pt x="113" y="86"/>
                  <a:pt x="105" y="79"/>
                </a:cubicBezTo>
                <a:close/>
              </a:path>
            </a:pathLst>
          </a:custGeom>
          <a:solidFill>
            <a:srgbClr val="00573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3C94E05-8383-7FBD-C295-79802328B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1173" y="4612340"/>
            <a:ext cx="980158" cy="8092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5A315AF-9975-2CF0-A580-EF2812A1AE87}"/>
              </a:ext>
            </a:extLst>
          </p:cNvPr>
          <p:cNvSpPr/>
          <p:nvPr/>
        </p:nvSpPr>
        <p:spPr bwMode="auto">
          <a:xfrm>
            <a:off x="8160626" y="5384471"/>
            <a:ext cx="1572309" cy="7687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FOR GHG EMISSIONS REDUCTION SERVICES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D297AB-02B8-63BB-F1D5-1DB18B72B41B}"/>
              </a:ext>
            </a:extLst>
          </p:cNvPr>
          <p:cNvSpPr/>
          <p:nvPr/>
        </p:nvSpPr>
        <p:spPr bwMode="auto">
          <a:xfrm>
            <a:off x="5798265" y="3292436"/>
            <a:ext cx="3032184" cy="5760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FOR ECONOMIC PROSPERITY &amp; A JUST TRANSITION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DC374E3-A0D6-8EBF-7D2C-DE644C03ED5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7136" y="2534805"/>
            <a:ext cx="1114443" cy="838298"/>
          </a:xfrm>
          <a:prstGeom prst="rect">
            <a:avLst/>
          </a:prstGeom>
          <a:noFill/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1B9E7A1-19D4-6EE7-B175-91A159CF83FC}"/>
              </a:ext>
            </a:extLst>
          </p:cNvPr>
          <p:cNvCxnSpPr>
            <a:cxnSpLocks/>
          </p:cNvCxnSpPr>
          <p:nvPr/>
        </p:nvCxnSpPr>
        <p:spPr bwMode="auto">
          <a:xfrm>
            <a:off x="323850" y="2006977"/>
            <a:ext cx="139827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gradFill flip="none" rotWithShape="1">
              <a:gsLst>
                <a:gs pos="0">
                  <a:srgbClr val="00573D"/>
                </a:gs>
                <a:gs pos="100000">
                  <a:srgbClr val="B81D47"/>
                </a:gs>
              </a:gsLst>
              <a:lin ang="10800000" scaled="1"/>
              <a:tileRect/>
            </a:gra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FBDB98-005B-19AF-39D3-83EDCB7280EF}"/>
              </a:ext>
            </a:extLst>
          </p:cNvPr>
          <p:cNvSpPr txBox="1"/>
          <p:nvPr/>
        </p:nvSpPr>
        <p:spPr>
          <a:xfrm>
            <a:off x="1359312" y="1598345"/>
            <a:ext cx="1774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B81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17B094-5191-4B29-C11E-14E1199D2F7E}"/>
              </a:ext>
            </a:extLst>
          </p:cNvPr>
          <p:cNvSpPr txBox="1"/>
          <p:nvPr/>
        </p:nvSpPr>
        <p:spPr>
          <a:xfrm>
            <a:off x="11163433" y="1598345"/>
            <a:ext cx="20869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0057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ACCELERATORS</a:t>
            </a:r>
          </a:p>
        </p:txBody>
      </p:sp>
      <p:sp>
        <p:nvSpPr>
          <p:cNvPr id="21" name="Content Placeholder 30">
            <a:extLst>
              <a:ext uri="{FF2B5EF4-FFF2-40B4-BE49-F238E27FC236}">
                <a16:creationId xmlns:a16="http://schemas.microsoft.com/office/drawing/2014/main" id="{7BDE65F9-9166-C77D-F54D-A3B3A18CD2E0}"/>
              </a:ext>
            </a:extLst>
          </p:cNvPr>
          <p:cNvSpPr txBox="1">
            <a:spLocks/>
          </p:cNvSpPr>
          <p:nvPr/>
        </p:nvSpPr>
        <p:spPr>
          <a:xfrm>
            <a:off x="11458164" y="5892933"/>
            <a:ext cx="2232025" cy="441961"/>
          </a:xfrm>
          <a:prstGeom prst="rect">
            <a:avLst/>
          </a:prstGeom>
        </p:spPr>
        <p:txBody>
          <a:bodyPr vert="horz" lIns="91440" tIns="91440" rIns="91440" bIns="45720" rtlCol="0" anchor="t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</a:p>
        </p:txBody>
      </p:sp>
      <p:sp>
        <p:nvSpPr>
          <p:cNvPr id="26" name="Content Placeholder 30">
            <a:extLst>
              <a:ext uri="{FF2B5EF4-FFF2-40B4-BE49-F238E27FC236}">
                <a16:creationId xmlns:a16="http://schemas.microsoft.com/office/drawing/2014/main" id="{591BE979-2028-47EA-EF43-A285E2C487DA}"/>
              </a:ext>
            </a:extLst>
          </p:cNvPr>
          <p:cNvSpPr txBox="1">
            <a:spLocks/>
          </p:cNvSpPr>
          <p:nvPr/>
        </p:nvSpPr>
        <p:spPr>
          <a:xfrm>
            <a:off x="11458164" y="4185808"/>
            <a:ext cx="2603874" cy="447165"/>
          </a:xfrm>
          <a:prstGeom prst="rect">
            <a:avLst/>
          </a:prstGeom>
        </p:spPr>
        <p:txBody>
          <a:bodyPr vert="horz" lIns="91440" tIns="91440" rIns="91440" bIns="45720" rtlCol="0" anchor="t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Taxes &amp; Incentives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22E0121-B553-C307-2AE4-423A28F75D5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960" t="9169" r="5914"/>
          <a:stretch/>
        </p:blipFill>
        <p:spPr>
          <a:xfrm>
            <a:off x="5278311" y="4612107"/>
            <a:ext cx="917773" cy="8092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72B8BB9-87B2-FBA7-6D05-CB9EE6CFA773}"/>
              </a:ext>
            </a:extLst>
          </p:cNvPr>
          <p:cNvSpPr/>
          <p:nvPr/>
        </p:nvSpPr>
        <p:spPr bwMode="auto">
          <a:xfrm>
            <a:off x="4984693" y="5384471"/>
            <a:ext cx="1505008" cy="7687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</a:t>
            </a:r>
            <a:br>
              <a:rPr lang="en-US" sz="1200" b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ENERGY, FERTILIZER, STEEL, CEMENT, CHEMICALS, etc.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7C596BB0-1EB7-F232-D34B-AC49670DE0E6}"/>
              </a:ext>
            </a:extLst>
          </p:cNvPr>
          <p:cNvSpPr txBox="1">
            <a:spLocks/>
          </p:cNvSpPr>
          <p:nvPr/>
        </p:nvSpPr>
        <p:spPr>
          <a:xfrm>
            <a:off x="528639" y="2282362"/>
            <a:ext cx="3319462" cy="3937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marL="0" indent="0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Cost per Sector</a:t>
            </a:r>
          </a:p>
        </p:txBody>
      </p:sp>
      <p:sp>
        <p:nvSpPr>
          <p:cNvPr id="60" name="Text Placeholder 31">
            <a:extLst>
              <a:ext uri="{FF2B5EF4-FFF2-40B4-BE49-F238E27FC236}">
                <a16:creationId xmlns:a16="http://schemas.microsoft.com/office/drawing/2014/main" id="{B7FF9734-2FAE-7F40-16DE-E28485830446}"/>
              </a:ext>
            </a:extLst>
          </p:cNvPr>
          <p:cNvSpPr txBox="1">
            <a:spLocks/>
          </p:cNvSpPr>
          <p:nvPr/>
        </p:nvSpPr>
        <p:spPr>
          <a:xfrm>
            <a:off x="4603750" y="7764463"/>
            <a:ext cx="5365750" cy="404812"/>
          </a:xfrm>
          <a:prstGeom prst="rect">
            <a:avLst/>
          </a:prstGeom>
        </p:spPr>
        <p:txBody>
          <a:bodyPr vert="horz" lIns="91440" tIns="91440" rIns="91440" bIns="45720" rtlCol="0">
            <a:normAutofit/>
          </a:bodyPr>
          <a:lstStyle>
            <a:lvl1pPr marL="225425" indent="-225425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627063" indent="-287338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97280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Source: Global CCS Institute</a:t>
            </a:r>
          </a:p>
        </p:txBody>
      </p:sp>
    </p:spTree>
    <p:extLst>
      <p:ext uri="{BB962C8B-B14F-4D97-AF65-F5344CB8AC3E}">
        <p14:creationId xmlns:p14="http://schemas.microsoft.com/office/powerpoint/2010/main" val="197243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7F25CC-D5B6-D794-DA89-7EE229A92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Simultaneous Progress Across Value Chain </a:t>
            </a:r>
            <a:br>
              <a:rPr lang="en-US">
                <a:latin typeface="Arial Black" panose="020B0A04020102020204" pitchFamily="34" charset="0"/>
              </a:rPr>
            </a:br>
            <a:r>
              <a:rPr lang="en-US">
                <a:latin typeface="Arial Black" panose="020B0A04020102020204" pitchFamily="34" charset="0"/>
              </a:rPr>
              <a:t>Necessary to Accelerate CCS Adoption </a:t>
            </a:r>
          </a:p>
        </p:txBody>
      </p:sp>
      <p:sp>
        <p:nvSpPr>
          <p:cNvPr id="132" name="Text Placeholder 131">
            <a:extLst>
              <a:ext uri="{FF2B5EF4-FFF2-40B4-BE49-F238E27FC236}">
                <a16:creationId xmlns:a16="http://schemas.microsoft.com/office/drawing/2014/main" id="{C92A9A91-578C-CF07-F1B4-34CC57FC060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1F462C2-EBC2-EBDC-5BA1-D4B6B9442413}"/>
              </a:ext>
            </a:extLst>
          </p:cNvPr>
          <p:cNvSpPr/>
          <p:nvPr/>
        </p:nvSpPr>
        <p:spPr bwMode="auto">
          <a:xfrm>
            <a:off x="0" y="3898900"/>
            <a:ext cx="14630400" cy="233135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AD1F802F-FF4D-00A8-8466-881C73B21365}"/>
              </a:ext>
            </a:extLst>
          </p:cNvPr>
          <p:cNvSpPr/>
          <p:nvPr/>
        </p:nvSpPr>
        <p:spPr bwMode="auto">
          <a:xfrm>
            <a:off x="0" y="6037942"/>
            <a:ext cx="14630400" cy="21916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Picture Placeholder 12" descr="A picture containing graphics, symbol, font, clipart&#10;&#10;Description automatically generated">
            <a:extLst>
              <a:ext uri="{FF2B5EF4-FFF2-40B4-BE49-F238E27FC236}">
                <a16:creationId xmlns:a16="http://schemas.microsoft.com/office/drawing/2014/main" id="{FE6543B8-EC2D-A7B3-57DC-D79E42717B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9" t="1" r="-48575" b="-1"/>
          <a:stretch/>
        </p:blipFill>
        <p:spPr>
          <a:xfrm>
            <a:off x="846618" y="1843128"/>
            <a:ext cx="2289828" cy="1801422"/>
          </a:xfrm>
          <a:prstGeom prst="rect">
            <a:avLst/>
          </a:prstGeom>
        </p:spPr>
      </p:pic>
      <p:pic>
        <p:nvPicPr>
          <p:cNvPr id="136" name="Picture Placeholder 14" descr="A picture containing screenshot, design, graphics, font&#10;&#10;Description automatically generated">
            <a:extLst>
              <a:ext uri="{FF2B5EF4-FFF2-40B4-BE49-F238E27FC236}">
                <a16:creationId xmlns:a16="http://schemas.microsoft.com/office/drawing/2014/main" id="{99785C67-7D47-DE77-AAE0-5615A0FDDC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74" r="-25670" b="13327"/>
          <a:stretch/>
        </p:blipFill>
        <p:spPr>
          <a:xfrm>
            <a:off x="4476924" y="1908117"/>
            <a:ext cx="2220946" cy="1747212"/>
          </a:xfrm>
          <a:prstGeom prst="rect">
            <a:avLst/>
          </a:prstGeom>
        </p:spPr>
      </p:pic>
      <p:pic>
        <p:nvPicPr>
          <p:cNvPr id="137" name="Picture Placeholder 16">
            <a:extLst>
              <a:ext uri="{FF2B5EF4-FFF2-40B4-BE49-F238E27FC236}">
                <a16:creationId xmlns:a16="http://schemas.microsoft.com/office/drawing/2014/main" id="{7C6D62FD-12F2-D86B-0C90-F1E22984BE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31" t="-15506" r="-18625" b="12404"/>
          <a:stretch/>
        </p:blipFill>
        <p:spPr>
          <a:xfrm>
            <a:off x="8017712" y="1804214"/>
            <a:ext cx="2331100" cy="1833882"/>
          </a:xfrm>
          <a:prstGeom prst="rect">
            <a:avLst/>
          </a:prstGeom>
        </p:spPr>
      </p:pic>
      <p:pic>
        <p:nvPicPr>
          <p:cNvPr id="138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29A284CB-363E-93BE-7B9B-8F601F4483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11670870" y="1957606"/>
            <a:ext cx="2216516" cy="1743774"/>
          </a:xfrm>
          <a:prstGeom prst="rect">
            <a:avLst/>
          </a:prstGeom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12FA3EF1-D493-C11E-42A3-79BF2EBC590D}"/>
              </a:ext>
            </a:extLst>
          </p:cNvPr>
          <p:cNvCxnSpPr/>
          <p:nvPr/>
        </p:nvCxnSpPr>
        <p:spPr bwMode="auto">
          <a:xfrm>
            <a:off x="3098946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A458F002-9817-BE00-2828-369CE8723CD9}"/>
              </a:ext>
            </a:extLst>
          </p:cNvPr>
          <p:cNvCxnSpPr/>
          <p:nvPr/>
        </p:nvCxnSpPr>
        <p:spPr bwMode="auto">
          <a:xfrm>
            <a:off x="6640500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D2444D67-4631-7726-55CC-897353292890}"/>
              </a:ext>
            </a:extLst>
          </p:cNvPr>
          <p:cNvCxnSpPr/>
          <p:nvPr/>
        </p:nvCxnSpPr>
        <p:spPr bwMode="auto">
          <a:xfrm>
            <a:off x="10614275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193E34E0-5280-6FDB-5F97-E505385F90DA}"/>
              </a:ext>
            </a:extLst>
          </p:cNvPr>
          <p:cNvSpPr txBox="1"/>
          <p:nvPr/>
        </p:nvSpPr>
        <p:spPr>
          <a:xfrm>
            <a:off x="470607" y="4760962"/>
            <a:ext cx="304185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Separate and purify complex toxic gas to yield high purity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AD54E65-309F-8117-AE35-A9FCE080966C}"/>
              </a:ext>
            </a:extLst>
          </p:cNvPr>
          <p:cNvSpPr txBox="1"/>
          <p:nvPr/>
        </p:nvSpPr>
        <p:spPr>
          <a:xfrm>
            <a:off x="4135365" y="4760962"/>
            <a:ext cx="290406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Efficiently compress or liquify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to the ideal, stable state for transport.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54B965A-12DC-0D14-449B-3D56709EE1AD}"/>
              </a:ext>
            </a:extLst>
          </p:cNvPr>
          <p:cNvSpPr txBox="1"/>
          <p:nvPr/>
        </p:nvSpPr>
        <p:spPr>
          <a:xfrm>
            <a:off x="7684010" y="4760963"/>
            <a:ext cx="299850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Safely carry condensed and liquefied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to storage or utilization sites.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4F67FA0-E4C7-341A-6057-06BF4F0635CB}"/>
              </a:ext>
            </a:extLst>
          </p:cNvPr>
          <p:cNvSpPr txBox="1"/>
          <p:nvPr/>
        </p:nvSpPr>
        <p:spPr>
          <a:xfrm>
            <a:off x="11407066" y="4771980"/>
            <a:ext cx="274412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Indefinitely and </a:t>
            </a:r>
            <a:b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safely secure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at maximum capacity.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77AA899-D91B-50C2-83F5-1811F7E95698}"/>
              </a:ext>
            </a:extLst>
          </p:cNvPr>
          <p:cNvSpPr/>
          <p:nvPr/>
        </p:nvSpPr>
        <p:spPr bwMode="auto">
          <a:xfrm>
            <a:off x="526013" y="6908800"/>
            <a:ext cx="2931038" cy="792842"/>
          </a:xfrm>
          <a:prstGeom prst="rect">
            <a:avLst/>
          </a:prstGeom>
          <a:solidFill>
            <a:srgbClr val="0FAE7F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b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Cost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591543E-54C5-C9C7-665B-10FB7D248337}"/>
              </a:ext>
            </a:extLst>
          </p:cNvPr>
          <p:cNvSpPr/>
          <p:nvPr/>
        </p:nvSpPr>
        <p:spPr bwMode="auto">
          <a:xfrm>
            <a:off x="4121878" y="6908800"/>
            <a:ext cx="2931038" cy="792842"/>
          </a:xfrm>
          <a:prstGeom prst="rect">
            <a:avLst/>
          </a:prstGeom>
          <a:solidFill>
            <a:srgbClr val="1DB1DE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</a:t>
            </a:r>
            <a:b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F1D1B9C0-D171-A362-5DB1-BF53927DB1F9}"/>
              </a:ext>
            </a:extLst>
          </p:cNvPr>
          <p:cNvSpPr/>
          <p:nvPr/>
        </p:nvSpPr>
        <p:spPr bwMode="auto">
          <a:xfrm>
            <a:off x="7717743" y="6908800"/>
            <a:ext cx="2931038" cy="792842"/>
          </a:xfrm>
          <a:prstGeom prst="rect">
            <a:avLst/>
          </a:prstGeom>
          <a:solidFill>
            <a:srgbClr val="FA7857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Transportation Performance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7BE9B6C-CC43-51EF-204B-11D7044E7094}"/>
              </a:ext>
            </a:extLst>
          </p:cNvPr>
          <p:cNvSpPr/>
          <p:nvPr/>
        </p:nvSpPr>
        <p:spPr bwMode="auto">
          <a:xfrm>
            <a:off x="11313609" y="6908800"/>
            <a:ext cx="2931038" cy="792842"/>
          </a:xfrm>
          <a:prstGeom prst="rect">
            <a:avLst/>
          </a:prstGeom>
          <a:solidFill>
            <a:srgbClr val="8D55A3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 Injection &amp; Containment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EE5A727-0476-EFA9-EE24-FCFBC8776378}"/>
              </a:ext>
            </a:extLst>
          </p:cNvPr>
          <p:cNvCxnSpPr>
            <a:cxnSpLocks/>
          </p:cNvCxnSpPr>
          <p:nvPr/>
        </p:nvCxnSpPr>
        <p:spPr bwMode="auto">
          <a:xfrm>
            <a:off x="482600" y="4305300"/>
            <a:ext cx="13665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20C433A4-47A1-3B46-9427-F51E4AF9E420}"/>
              </a:ext>
            </a:extLst>
          </p:cNvPr>
          <p:cNvSpPr txBox="1"/>
          <p:nvPr/>
        </p:nvSpPr>
        <p:spPr>
          <a:xfrm>
            <a:off x="5946877" y="4127500"/>
            <a:ext cx="273664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BUSINESS OBJECTIVE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4D0F80EA-2EEE-4A0A-DEFE-1F7FDAD7FE46}"/>
              </a:ext>
            </a:extLst>
          </p:cNvPr>
          <p:cNvCxnSpPr>
            <a:cxnSpLocks/>
          </p:cNvCxnSpPr>
          <p:nvPr/>
        </p:nvCxnSpPr>
        <p:spPr bwMode="auto">
          <a:xfrm>
            <a:off x="482600" y="6451600"/>
            <a:ext cx="13665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584539DB-C754-4B1E-E490-B54ED3B323DC}"/>
              </a:ext>
            </a:extLst>
          </p:cNvPr>
          <p:cNvSpPr txBox="1"/>
          <p:nvPr/>
        </p:nvSpPr>
        <p:spPr>
          <a:xfrm>
            <a:off x="5453056" y="6251229"/>
            <a:ext cx="372428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TOP OPERATING CHALLENGES</a:t>
            </a:r>
          </a:p>
        </p:txBody>
      </p:sp>
    </p:spTree>
    <p:extLst>
      <p:ext uri="{BB962C8B-B14F-4D97-AF65-F5344CB8AC3E}">
        <p14:creationId xmlns:p14="http://schemas.microsoft.com/office/powerpoint/2010/main" val="144110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36020-D3D8-7650-6F1F-C8925EEE0659}"/>
              </a:ext>
            </a:extLst>
          </p:cNvPr>
          <p:cNvSpPr/>
          <p:nvPr/>
        </p:nvSpPr>
        <p:spPr bwMode="auto">
          <a:xfrm>
            <a:off x="0" y="2514601"/>
            <a:ext cx="5139115" cy="4331969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EDB8A1-4EEC-5A18-B5A2-D0D906329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974" y="329565"/>
            <a:ext cx="11930062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Capture &amp; Purification: Process Overview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F5E7F87-2C51-1CDE-00F0-D1AD3D466C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E4FDC5F1-6F13-3A55-94D6-499CF0492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15" y="459878"/>
            <a:ext cx="1329605" cy="10296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74ED26-2270-53BE-CA64-8C97CFC6D3C3}"/>
              </a:ext>
            </a:extLst>
          </p:cNvPr>
          <p:cNvSpPr txBox="1"/>
          <p:nvPr/>
        </p:nvSpPr>
        <p:spPr>
          <a:xfrm>
            <a:off x="5958851" y="7387620"/>
            <a:ext cx="80092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>
                <a:latin typeface="Arial" panose="020B0604020202020204" pitchFamily="34" charset="0"/>
                <a:cs typeface="Arial"/>
              </a:rPr>
              <a:t>Separate and purify complex toxic gas to yield high purity CO</a:t>
            </a:r>
            <a:r>
              <a:rPr lang="en-US" sz="1200" i="1" baseline="-25000">
                <a:latin typeface="Arial" panose="020B0604020202020204" pitchFamily="34" charset="0"/>
                <a:cs typeface="Arial"/>
              </a:rPr>
              <a:t>2</a:t>
            </a:r>
            <a:r>
              <a:rPr lang="en-US" sz="1800" i="1">
                <a:latin typeface="Arial" panose="020B0604020202020204" pitchFamily="34" charset="0"/>
                <a:cs typeface="Arial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65460C-579F-98D8-D0D7-F46D8790AFAE}"/>
              </a:ext>
            </a:extLst>
          </p:cNvPr>
          <p:cNvSpPr txBox="1"/>
          <p:nvPr/>
        </p:nvSpPr>
        <p:spPr>
          <a:xfrm>
            <a:off x="525540" y="3029463"/>
            <a:ext cx="4465560" cy="32470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</a:rPr>
              <a:t>Flue gas from plant desulfurized. </a:t>
            </a:r>
            <a:endParaRPr lang="en-US" sz="1800">
              <a:latin typeface="Arial" panose="020B0604020202020204" pitchFamily="34" charset="0"/>
              <a:cs typeface="Arial"/>
            </a:endParaRP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  <a:cs typeface="Arial"/>
              </a:rPr>
              <a:t>Flue gas rises in absorber. Solvent drops down as CO</a:t>
            </a:r>
            <a:r>
              <a:rPr lang="en-US" sz="1800" baseline="-25000">
                <a:latin typeface="Arial" panose="020B0604020202020204" pitchFamily="34" charset="0"/>
                <a:cs typeface="Arial"/>
              </a:rPr>
              <a:t>2</a:t>
            </a:r>
            <a:r>
              <a:rPr lang="en-US" sz="1800">
                <a:latin typeface="Arial" panose="020B0604020202020204" pitchFamily="34" charset="0"/>
                <a:cs typeface="Arial"/>
              </a:rPr>
              <a:t> binds to the solvent.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  <a:cs typeface="Arial"/>
              </a:rPr>
              <a:t>Rich solvent is heated in the heat exchanger using steam energy. </a:t>
            </a:r>
            <a:endParaRPr lang="en-US" sz="3200">
              <a:latin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  <a:cs typeface="Arial"/>
              </a:rPr>
              <a:t>Stripper separates solvent from CO</a:t>
            </a:r>
            <a:r>
              <a:rPr lang="en-US" sz="1800" baseline="-25000">
                <a:latin typeface="Arial" panose="020B0604020202020204" pitchFamily="34" charset="0"/>
                <a:cs typeface="Arial"/>
              </a:rPr>
              <a:t>2</a:t>
            </a:r>
            <a:r>
              <a:rPr lang="en-US" sz="1800">
                <a:latin typeface="Arial" panose="020B0604020202020204" pitchFamily="34" charset="0"/>
                <a:cs typeface="Arial"/>
              </a:rPr>
              <a:t>. 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  <a:cs typeface="Arial"/>
              </a:rPr>
              <a:t>Lean solvent is recycled and sent back to absorber.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1800">
                <a:latin typeface="Arial" panose="020B0604020202020204" pitchFamily="34" charset="0"/>
                <a:cs typeface="Arial"/>
              </a:rPr>
              <a:t>Pure CO</a:t>
            </a:r>
            <a:r>
              <a:rPr lang="en-US" sz="1800" baseline="-25000">
                <a:latin typeface="Arial" panose="020B0604020202020204" pitchFamily="34" charset="0"/>
                <a:cs typeface="Arial"/>
              </a:rPr>
              <a:t>2</a:t>
            </a:r>
            <a:r>
              <a:rPr lang="en-US" sz="1800">
                <a:latin typeface="Arial" panose="020B0604020202020204" pitchFamily="34" charset="0"/>
                <a:cs typeface="Arial"/>
              </a:rPr>
              <a:t> is captured.</a:t>
            </a:r>
          </a:p>
        </p:txBody>
      </p:sp>
      <p:pic>
        <p:nvPicPr>
          <p:cNvPr id="3" name="Picture 2" descr="Diagram of a chemical process&#10;&#10;Description automatically generated">
            <a:extLst>
              <a:ext uri="{FF2B5EF4-FFF2-40B4-BE49-F238E27FC236}">
                <a16:creationId xmlns:a16="http://schemas.microsoft.com/office/drawing/2014/main" id="{91653A71-8F9F-1C5E-9860-342660561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175" y="1672861"/>
            <a:ext cx="6534614" cy="52853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4C7B221-4617-B972-4A55-658275FB05D2}"/>
              </a:ext>
            </a:extLst>
          </p:cNvPr>
          <p:cNvSpPr/>
          <p:nvPr/>
        </p:nvSpPr>
        <p:spPr bwMode="auto">
          <a:xfrm flipV="1">
            <a:off x="0" y="1798664"/>
            <a:ext cx="5139115" cy="1035976"/>
          </a:xfrm>
          <a:prstGeom prst="rect">
            <a:avLst/>
          </a:prstGeom>
          <a:solidFill>
            <a:srgbClr val="0FAE7F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34F703-18E9-27CE-94C6-A7244F78DEE9}"/>
              </a:ext>
            </a:extLst>
          </p:cNvPr>
          <p:cNvSpPr txBox="1"/>
          <p:nvPr/>
        </p:nvSpPr>
        <p:spPr>
          <a:xfrm>
            <a:off x="579546" y="1890918"/>
            <a:ext cx="4449654" cy="830997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  <a:t>Post-combustion Capture Process Overview</a:t>
            </a:r>
          </a:p>
        </p:txBody>
      </p:sp>
    </p:spTree>
    <p:extLst>
      <p:ext uri="{BB962C8B-B14F-4D97-AF65-F5344CB8AC3E}">
        <p14:creationId xmlns:p14="http://schemas.microsoft.com/office/powerpoint/2010/main" val="2514067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7CDC295A-ABB7-65F8-D4BE-49A48ECBA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 Black" panose="020B0A04020102020204" pitchFamily="34" charset="0"/>
              </a:rPr>
              <a:t>Capture &amp; Purification:  </a:t>
            </a:r>
            <a:br>
              <a:rPr lang="en-US">
                <a:latin typeface="Arial Black" panose="020B0A04020102020204" pitchFamily="34" charset="0"/>
              </a:rPr>
            </a:br>
            <a:r>
              <a:rPr lang="en-US">
                <a:latin typeface="Arial Black" panose="020B0A04020102020204" pitchFamily="34" charset="0"/>
              </a:rPr>
              <a:t>An Energy Intensive Set of Processes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73A2AC1-03E6-B14C-795C-2FD4ED00C76B}"/>
              </a:ext>
            </a:extLst>
          </p:cNvPr>
          <p:cNvCxnSpPr>
            <a:cxnSpLocks/>
          </p:cNvCxnSpPr>
          <p:nvPr/>
        </p:nvCxnSpPr>
        <p:spPr bwMode="auto">
          <a:xfrm>
            <a:off x="3166208" y="6445250"/>
            <a:ext cx="1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2AE7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A2B493FC-DAE4-F3ED-C75E-72D3C0AB0970}"/>
              </a:ext>
            </a:extLst>
          </p:cNvPr>
          <p:cNvSpPr/>
          <p:nvPr/>
        </p:nvSpPr>
        <p:spPr bwMode="auto">
          <a:xfrm>
            <a:off x="701419" y="6045200"/>
            <a:ext cx="2931038" cy="800100"/>
          </a:xfrm>
          <a:prstGeom prst="rect">
            <a:avLst/>
          </a:prstGeom>
          <a:solidFill>
            <a:srgbClr val="0FAE7F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Cost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6C7D991E-E712-1610-4508-3BD963AD842D}"/>
              </a:ext>
            </a:extLst>
          </p:cNvPr>
          <p:cNvSpPr txBox="1">
            <a:spLocks/>
          </p:cNvSpPr>
          <p:nvPr/>
        </p:nvSpPr>
        <p:spPr>
          <a:xfrm>
            <a:off x="4156808" y="2374900"/>
            <a:ext cx="5057161" cy="4851400"/>
          </a:xfrm>
          <a:prstGeom prst="rect">
            <a:avLst/>
          </a:prstGeom>
        </p:spPr>
        <p:txBody>
          <a:bodyPr vert="horz" lIns="91440" tIns="91440" rIns="91440" bIns="45720" rtlCol="0" anchor="t">
            <a:normAutofit/>
          </a:bodyPr>
          <a:lstStyle>
            <a:lvl1pPr marL="225425" indent="-225425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627063" indent="-287338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914400" indent="-225425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254125" indent="-2778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541463" indent="-227013" algn="l" defTabSz="146304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430" indent="0"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Inefficient process performance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due to poor design, asset failure or process </a:t>
            </a:r>
            <a:r>
              <a:rPr lang="en-US">
                <a:solidFill>
                  <a:srgbClr val="0005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variability</a:t>
            </a:r>
            <a:endParaRPr lang="en-US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430" indent="0"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CO</a:t>
            </a:r>
            <a:r>
              <a:rPr lang="en-US" b="1" baseline="-25000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feedstock 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causes poor capture rate, excess processing</a:t>
            </a:r>
          </a:p>
          <a:p>
            <a:pPr marL="265430" indent="0"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Short-lived filtration media </a:t>
            </a:r>
            <a:r>
              <a:rPr lang="en-US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overuse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430" indent="0"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Inefficient, unstable steam production</a:t>
            </a:r>
            <a:endParaRPr lang="en-US">
              <a:solidFill>
                <a:srgbClr val="3F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430" indent="0">
              <a:spcAft>
                <a:spcPts val="1500"/>
              </a:spcAft>
              <a:buClr>
                <a:srgbClr val="808080"/>
              </a:buClr>
              <a:buFont typeface="Arial" panose="020B0604020202020204" pitchFamily="34" charset="0"/>
              <a:buNone/>
            </a:pPr>
            <a:r>
              <a:rPr lang="en-US" b="1">
                <a:solidFill>
                  <a:srgbClr val="12AE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exchanger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fouling, freezing or plugging causing heat losses</a:t>
            </a:r>
          </a:p>
        </p:txBody>
      </p:sp>
      <p:pic>
        <p:nvPicPr>
          <p:cNvPr id="41" name="Picture Placeholder 12" descr="A picture containing graphics, symbol, font, clipart&#10;&#10;Description automatically generated">
            <a:extLst>
              <a:ext uri="{FF2B5EF4-FFF2-40B4-BE49-F238E27FC236}">
                <a16:creationId xmlns:a16="http://schemas.microsoft.com/office/drawing/2014/main" id="{D36A430F-6877-2DD3-236D-53DE01D946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9" t="1" r="-48575" b="-1"/>
          <a:stretch/>
        </p:blipFill>
        <p:spPr>
          <a:xfrm>
            <a:off x="941545" y="2362201"/>
            <a:ext cx="2450786" cy="192804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D180B4DC-9562-0CE4-1D8F-9DEE7A0B05B2}"/>
              </a:ext>
            </a:extLst>
          </p:cNvPr>
          <p:cNvSpPr txBox="1"/>
          <p:nvPr/>
        </p:nvSpPr>
        <p:spPr>
          <a:xfrm>
            <a:off x="790550" y="4439833"/>
            <a:ext cx="2752776" cy="12772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>
                <a:solidFill>
                  <a:srgbClr val="00AD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Objective</a:t>
            </a:r>
          </a:p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Separate and purify complex toxic gas to yield high purity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AE577F8-F646-E0C2-E330-734BD4CBABAF}"/>
              </a:ext>
            </a:extLst>
          </p:cNvPr>
          <p:cNvSpPr/>
          <p:nvPr/>
        </p:nvSpPr>
        <p:spPr bwMode="auto">
          <a:xfrm>
            <a:off x="9478108" y="0"/>
            <a:ext cx="5152292" cy="8229600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5FF084-41BA-24C8-4B29-EBA12C0ACDAA}"/>
              </a:ext>
            </a:extLst>
          </p:cNvPr>
          <p:cNvSpPr txBox="1"/>
          <p:nvPr/>
        </p:nvSpPr>
        <p:spPr>
          <a:xfrm>
            <a:off x="9921830" y="1506416"/>
            <a:ext cx="33115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HOW TO ACHIEVE</a:t>
            </a:r>
            <a:b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COST INTEGRITY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521CFDA-F0B4-AD3B-EFFA-FDF225A4787F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3189020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DAC28C9-B69C-95E7-9072-E83F5998C727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3896206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0DC5ADC-C17A-549A-39CB-BAF5ED329820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4880391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1D20BA1-B5C4-7EFB-CAA5-D4FBBEBEDF3C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5587577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4CA374B-4BEA-1871-FC8F-AA4BD6CD0EB2}"/>
              </a:ext>
            </a:extLst>
          </p:cNvPr>
          <p:cNvSpPr txBox="1"/>
          <p:nvPr/>
        </p:nvSpPr>
        <p:spPr>
          <a:xfrm>
            <a:off x="9921831" y="2373762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Streamlining engineering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process design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530011-3391-410C-D689-FCB77C272640}"/>
              </a:ext>
            </a:extLst>
          </p:cNvPr>
          <p:cNvSpPr txBox="1"/>
          <p:nvPr/>
        </p:nvSpPr>
        <p:spPr>
          <a:xfrm>
            <a:off x="9921830" y="3357947"/>
            <a:ext cx="430712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Reduce pre-treatment consumption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77B6935-39E1-6F1D-0E2C-E93AD452A4ED}"/>
              </a:ext>
            </a:extLst>
          </p:cNvPr>
          <p:cNvSpPr txBox="1"/>
          <p:nvPr/>
        </p:nvSpPr>
        <p:spPr>
          <a:xfrm>
            <a:off x="9921831" y="4065133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Increasing efficiency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AD7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 heat transfer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AD7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A90CE4-1B08-EF11-9A14-9AB707632934}"/>
              </a:ext>
            </a:extLst>
          </p:cNvPr>
          <p:cNvSpPr txBox="1"/>
          <p:nvPr/>
        </p:nvSpPr>
        <p:spPr>
          <a:xfrm>
            <a:off x="9921831" y="5049318"/>
            <a:ext cx="38825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Increased reboiler efficiency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990698-FF00-3020-D88E-A06DF89A6145}"/>
              </a:ext>
            </a:extLst>
          </p:cNvPr>
          <p:cNvSpPr txBox="1"/>
          <p:nvPr/>
        </p:nvSpPr>
        <p:spPr>
          <a:xfrm>
            <a:off x="9921831" y="5756504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Balancing capture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AD7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AD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rate vs. energy use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AD7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924377B-1351-D823-E083-C1CC90361C60}"/>
              </a:ext>
            </a:extLst>
          </p:cNvPr>
          <p:cNvCxnSpPr>
            <a:cxnSpLocks/>
          </p:cNvCxnSpPr>
          <p:nvPr/>
        </p:nvCxnSpPr>
        <p:spPr bwMode="auto">
          <a:xfrm>
            <a:off x="4182208" y="2387600"/>
            <a:ext cx="0" cy="44577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2AE7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14645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8F6521D-A61D-EA81-79BC-18F46AFFE06D}"/>
              </a:ext>
            </a:extLst>
          </p:cNvPr>
          <p:cNvSpPr/>
          <p:nvPr/>
        </p:nvSpPr>
        <p:spPr bwMode="auto">
          <a:xfrm>
            <a:off x="43107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9FCFFB-BE7C-B95C-A169-65AE00867284}"/>
              </a:ext>
            </a:extLst>
          </p:cNvPr>
          <p:cNvSpPr/>
          <p:nvPr/>
        </p:nvSpPr>
        <p:spPr>
          <a:xfrm>
            <a:off x="633062" y="2364498"/>
            <a:ext cx="3024643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Costs &amp; efficiency limit project viability and commercialization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Scale-up &amp; system integration require higher costs and risk mitigations</a:t>
            </a: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11F81E7A-8D24-5B14-864D-C19E8BEEF925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6" name="Chevron 5">
            <a:extLst>
              <a:ext uri="{FF2B5EF4-FFF2-40B4-BE49-F238E27FC236}">
                <a16:creationId xmlns:a16="http://schemas.microsoft.com/office/drawing/2014/main" id="{F1021193-9920-43EC-21CB-8518FAE1B0EE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6EB810-60DF-598C-0245-9A279BDE04EF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597400-7AF5-75A5-F0B8-684ABF4637E3}"/>
              </a:ext>
            </a:extLst>
          </p:cNvPr>
          <p:cNvSpPr/>
          <p:nvPr/>
        </p:nvSpPr>
        <p:spPr>
          <a:xfrm>
            <a:off x="4537526" y="2364498"/>
            <a:ext cx="5477331" cy="9665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US" sz="1600" b="1" err="1">
                <a:latin typeface="Arial" panose="020B0604020202020204" pitchFamily="34" charset="0"/>
                <a:cs typeface="Arial" panose="020B0604020202020204" pitchFamily="34" charset="0"/>
              </a:rPr>
              <a:t>AspenTech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 Performance Engineering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helps to reduce risks &amp; optimize equipment designs, layout and cost.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421DEC-BFD1-EF3E-F530-15FCB3BDF2C4}"/>
              </a:ext>
            </a:extLst>
          </p:cNvPr>
          <p:cNvSpPr/>
          <p:nvPr/>
        </p:nvSpPr>
        <p:spPr>
          <a:xfrm>
            <a:off x="11350638" y="2364498"/>
            <a:ext cx="2931419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Increase project viability &amp; support financial decisions with 99% accuracy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Cut design time 50% and execution by 30%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Establish digital foundation for optimum lifetime performance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78C293-4186-D11F-BCCA-CD72747735FC}"/>
              </a:ext>
            </a:extLst>
          </p:cNvPr>
          <p:cNvSpPr/>
          <p:nvPr/>
        </p:nvSpPr>
        <p:spPr>
          <a:xfrm>
            <a:off x="633062" y="5603888"/>
            <a:ext cx="3097109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Performance incongruencies between process models and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real-time conditions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Operators lack first-hand experience and are forced to learn “on the job”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F16844-9F4D-B571-F7E4-D67B34193AA9}"/>
              </a:ext>
            </a:extLst>
          </p:cNvPr>
          <p:cNvSpPr/>
          <p:nvPr/>
        </p:nvSpPr>
        <p:spPr>
          <a:xfrm>
            <a:off x="4537527" y="5603888"/>
            <a:ext cx="2472874" cy="1993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Emerson’s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digital twin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solutions provide dynamic simulations that model physical environments to give valuable foresight into operations.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D0D51C-9420-B252-A90B-7A52DAD87D30}"/>
              </a:ext>
            </a:extLst>
          </p:cNvPr>
          <p:cNvSpPr/>
          <p:nvPr/>
        </p:nvSpPr>
        <p:spPr>
          <a:xfrm>
            <a:off x="11350638" y="5603888"/>
            <a:ext cx="3025762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Identify and predict issues 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Train operators without impacting the running processes 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Reduce cost and risk of improving operations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B7E4C3-F281-E0D0-7C20-860F50CC5931}"/>
              </a:ext>
            </a:extLst>
          </p:cNvPr>
          <p:cNvCxnSpPr>
            <a:cxnSpLocks/>
          </p:cNvCxnSpPr>
          <p:nvPr/>
        </p:nvCxnSpPr>
        <p:spPr bwMode="auto">
          <a:xfrm>
            <a:off x="0" y="529042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FEEB8AC-5281-A5F0-07D8-180CB9855DF9}"/>
              </a:ext>
            </a:extLst>
          </p:cNvPr>
          <p:cNvGrpSpPr/>
          <p:nvPr/>
        </p:nvGrpSpPr>
        <p:grpSpPr>
          <a:xfrm>
            <a:off x="4578068" y="3109414"/>
            <a:ext cx="5364218" cy="1902365"/>
            <a:chOff x="1988191" y="4275477"/>
            <a:chExt cx="5018823" cy="1674253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07CC1B2-E061-71CA-A385-B3E905E41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150" t="17236" r="50872" b="77322"/>
            <a:stretch/>
          </p:blipFill>
          <p:spPr>
            <a:xfrm>
              <a:off x="1994375" y="4451561"/>
              <a:ext cx="2208509" cy="99354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C47A233D-3563-FCC6-D569-483C57F3DB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714" t="27688" b="53071"/>
            <a:stretch/>
          </p:blipFill>
          <p:spPr>
            <a:xfrm>
              <a:off x="2406052" y="4632246"/>
              <a:ext cx="4600962" cy="35135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DAD55A1-4E6F-B7C5-3FEF-17997CB0B8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150" t="46760"/>
            <a:stretch/>
          </p:blipFill>
          <p:spPr>
            <a:xfrm>
              <a:off x="1988191" y="4977607"/>
              <a:ext cx="5018822" cy="972123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0E10CCD-82A1-C932-BF46-FA5F04E0D7E5}"/>
                </a:ext>
              </a:extLst>
            </p:cNvPr>
            <p:cNvSpPr txBox="1"/>
            <p:nvPr/>
          </p:nvSpPr>
          <p:spPr>
            <a:xfrm>
              <a:off x="2032403" y="4275477"/>
              <a:ext cx="1273620" cy="189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>
                  <a:latin typeface="Arial" panose="020B0604020202020204" pitchFamily="34" charset="0"/>
                  <a:cs typeface="Arial" panose="020B0604020202020204" pitchFamily="34" charset="0"/>
                </a:rPr>
                <a:t>Ability to Influence Cost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8886E8F-481C-5313-371B-2AB7A62B621D}"/>
                </a:ext>
              </a:extLst>
            </p:cNvPr>
            <p:cNvSpPr txBox="1"/>
            <p:nvPr/>
          </p:nvSpPr>
          <p:spPr>
            <a:xfrm>
              <a:off x="6328157" y="4275477"/>
              <a:ext cx="654207" cy="189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>
                  <a:latin typeface="Arial" panose="020B0604020202020204" pitchFamily="34" charset="0"/>
                  <a:cs typeface="Arial" panose="020B0604020202020204" pitchFamily="34" charset="0"/>
                </a:rPr>
                <a:t>Cash Flow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1086103-354D-1531-FFBC-4C11E31977B7}"/>
                </a:ext>
              </a:extLst>
            </p:cNvPr>
            <p:cNvSpPr txBox="1"/>
            <p:nvPr/>
          </p:nvSpPr>
          <p:spPr>
            <a:xfrm>
              <a:off x="4639421" y="4938644"/>
              <a:ext cx="803789" cy="189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Start-up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F267C47-F94E-2A76-0309-162DD0FA3E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528" t="22412" r="14072" b="57935"/>
            <a:stretch/>
          </p:blipFill>
          <p:spPr>
            <a:xfrm>
              <a:off x="2628019" y="4541863"/>
              <a:ext cx="3570456" cy="354627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5164197-5CC6-A442-5730-96333E6174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473" t="14555" r="3281" b="77851"/>
            <a:stretch/>
          </p:blipFill>
          <p:spPr>
            <a:xfrm>
              <a:off x="5398663" y="4404208"/>
              <a:ext cx="1394672" cy="138652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73A4B2D-FF98-80C1-CD62-60E04C415674}"/>
                </a:ext>
              </a:extLst>
            </p:cNvPr>
            <p:cNvSpPr txBox="1"/>
            <p:nvPr/>
          </p:nvSpPr>
          <p:spPr>
            <a:xfrm>
              <a:off x="2628019" y="4582728"/>
              <a:ext cx="941219" cy="297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Total Cost Established</a:t>
              </a:r>
            </a:p>
          </p:txBody>
        </p:sp>
      </p:grpSp>
      <p:pic>
        <p:nvPicPr>
          <p:cNvPr id="24" name="Picture 24">
            <a:extLst>
              <a:ext uri="{FF2B5EF4-FFF2-40B4-BE49-F238E27FC236}">
                <a16:creationId xmlns:a16="http://schemas.microsoft.com/office/drawing/2014/main" id="{28649449-92AF-2A9E-DC71-4DA669481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7613" y="4142352"/>
            <a:ext cx="459266" cy="352999"/>
          </a:xfrm>
          <a:prstGeom prst="rect">
            <a:avLst/>
          </a:prstGeom>
        </p:spPr>
      </p:pic>
      <p:pic>
        <p:nvPicPr>
          <p:cNvPr id="25" name="Picture 25">
            <a:extLst>
              <a:ext uri="{FF2B5EF4-FFF2-40B4-BE49-F238E27FC236}">
                <a16:creationId xmlns:a16="http://schemas.microsoft.com/office/drawing/2014/main" id="{CA078573-3432-C841-3F70-6AD64465E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6746" y="2412388"/>
            <a:ext cx="381000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0C66B7-532A-4308-CD09-CBF9EB189E7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9694" y="5664706"/>
            <a:ext cx="2289392" cy="1857064"/>
          </a:xfrm>
          <a:prstGeom prst="rect">
            <a:avLst/>
          </a:prstGeom>
        </p:spPr>
      </p:pic>
      <p:grpSp>
        <p:nvGrpSpPr>
          <p:cNvPr id="10" name="Group 2059">
            <a:extLst>
              <a:ext uri="{FF2B5EF4-FFF2-40B4-BE49-F238E27FC236}">
                <a16:creationId xmlns:a16="http://schemas.microsoft.com/office/drawing/2014/main" id="{E88B71E9-E12A-F15E-EA4E-5DC6FC237CF0}"/>
              </a:ext>
            </a:extLst>
          </p:cNvPr>
          <p:cNvGrpSpPr>
            <a:grpSpLocks noChangeAspect="1"/>
          </p:cNvGrpSpPr>
          <p:nvPr/>
        </p:nvGrpSpPr>
        <p:grpSpPr>
          <a:xfrm>
            <a:off x="10669380" y="3283427"/>
            <a:ext cx="395733" cy="395179"/>
            <a:chOff x="7118350" y="3086100"/>
            <a:chExt cx="1135063" cy="1133475"/>
          </a:xfrm>
          <a:solidFill>
            <a:srgbClr val="00AD7C"/>
          </a:solidFill>
        </p:grpSpPr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AA7BEC6C-8FDB-4739-1CC4-C74ED2F5F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" name="Freeform 52">
              <a:extLst>
                <a:ext uri="{FF2B5EF4-FFF2-40B4-BE49-F238E27FC236}">
                  <a16:creationId xmlns:a16="http://schemas.microsoft.com/office/drawing/2014/main" id="{2EE66426-FBB8-8745-7427-F0586713AA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" name="object 19">
            <a:extLst>
              <a:ext uri="{FF2B5EF4-FFF2-40B4-BE49-F238E27FC236}">
                <a16:creationId xmlns:a16="http://schemas.microsoft.com/office/drawing/2014/main" id="{6E975CE4-4F7E-EE13-AC18-C7B061A2C8DC}"/>
              </a:ext>
            </a:extLst>
          </p:cNvPr>
          <p:cNvSpPr>
            <a:spLocks noChangeAspect="1"/>
          </p:cNvSpPr>
          <p:nvPr/>
        </p:nvSpPr>
        <p:spPr>
          <a:xfrm>
            <a:off x="10693556" y="6164248"/>
            <a:ext cx="347380" cy="435277"/>
          </a:xfrm>
          <a:custGeom>
            <a:avLst/>
            <a:gdLst/>
            <a:ahLst/>
            <a:cxnLst/>
            <a:rect l="l" t="t" r="r" b="b"/>
            <a:pathLst>
              <a:path w="524510" h="657225">
                <a:moveTo>
                  <a:pt x="406908" y="200660"/>
                </a:moveTo>
                <a:lnTo>
                  <a:pt x="399529" y="154482"/>
                </a:lnTo>
                <a:lnTo>
                  <a:pt x="380466" y="117348"/>
                </a:lnTo>
                <a:lnTo>
                  <a:pt x="378980" y="114452"/>
                </a:lnTo>
                <a:lnTo>
                  <a:pt x="347611" y="82931"/>
                </a:lnTo>
                <a:lnTo>
                  <a:pt x="344766" y="81457"/>
                </a:lnTo>
                <a:lnTo>
                  <a:pt x="344766" y="200660"/>
                </a:lnTo>
                <a:lnTo>
                  <a:pt x="338366" y="233845"/>
                </a:lnTo>
                <a:lnTo>
                  <a:pt x="320802" y="261162"/>
                </a:lnTo>
                <a:lnTo>
                  <a:pt x="294500" y="279692"/>
                </a:lnTo>
                <a:lnTo>
                  <a:pt x="261899" y="286512"/>
                </a:lnTo>
                <a:lnTo>
                  <a:pt x="228879" y="279692"/>
                </a:lnTo>
                <a:lnTo>
                  <a:pt x="201688" y="261162"/>
                </a:lnTo>
                <a:lnTo>
                  <a:pt x="183235" y="233845"/>
                </a:lnTo>
                <a:lnTo>
                  <a:pt x="176441" y="200660"/>
                </a:lnTo>
                <a:lnTo>
                  <a:pt x="183235" y="167881"/>
                </a:lnTo>
                <a:lnTo>
                  <a:pt x="201688" y="141439"/>
                </a:lnTo>
                <a:lnTo>
                  <a:pt x="228879" y="123786"/>
                </a:lnTo>
                <a:lnTo>
                  <a:pt x="261899" y="117348"/>
                </a:lnTo>
                <a:lnTo>
                  <a:pt x="294500" y="123786"/>
                </a:lnTo>
                <a:lnTo>
                  <a:pt x="320802" y="141439"/>
                </a:lnTo>
                <a:lnTo>
                  <a:pt x="338366" y="167881"/>
                </a:lnTo>
                <a:lnTo>
                  <a:pt x="344766" y="200660"/>
                </a:lnTo>
                <a:lnTo>
                  <a:pt x="344766" y="81457"/>
                </a:lnTo>
                <a:lnTo>
                  <a:pt x="307797" y="62280"/>
                </a:lnTo>
                <a:lnTo>
                  <a:pt x="261899" y="54864"/>
                </a:lnTo>
                <a:lnTo>
                  <a:pt x="215722" y="62280"/>
                </a:lnTo>
                <a:lnTo>
                  <a:pt x="175260" y="82931"/>
                </a:lnTo>
                <a:lnTo>
                  <a:pt x="143129" y="114452"/>
                </a:lnTo>
                <a:lnTo>
                  <a:pt x="121932" y="154482"/>
                </a:lnTo>
                <a:lnTo>
                  <a:pt x="114300" y="200660"/>
                </a:lnTo>
                <a:lnTo>
                  <a:pt x="121932" y="248081"/>
                </a:lnTo>
                <a:lnTo>
                  <a:pt x="143129" y="288874"/>
                </a:lnTo>
                <a:lnTo>
                  <a:pt x="175260" y="320776"/>
                </a:lnTo>
                <a:lnTo>
                  <a:pt x="215722" y="341579"/>
                </a:lnTo>
                <a:lnTo>
                  <a:pt x="261899" y="348996"/>
                </a:lnTo>
                <a:lnTo>
                  <a:pt x="307797" y="341579"/>
                </a:lnTo>
                <a:lnTo>
                  <a:pt x="347611" y="320776"/>
                </a:lnTo>
                <a:lnTo>
                  <a:pt x="378980" y="288874"/>
                </a:lnTo>
                <a:lnTo>
                  <a:pt x="380161" y="286512"/>
                </a:lnTo>
                <a:lnTo>
                  <a:pt x="399529" y="248081"/>
                </a:lnTo>
                <a:lnTo>
                  <a:pt x="406908" y="200660"/>
                </a:lnTo>
                <a:close/>
              </a:path>
              <a:path w="524510" h="657225">
                <a:moveTo>
                  <a:pt x="524256" y="563372"/>
                </a:moveTo>
                <a:lnTo>
                  <a:pt x="511594" y="537464"/>
                </a:lnTo>
                <a:lnTo>
                  <a:pt x="474941" y="462419"/>
                </a:lnTo>
                <a:lnTo>
                  <a:pt x="474941" y="534797"/>
                </a:lnTo>
                <a:lnTo>
                  <a:pt x="428231" y="537464"/>
                </a:lnTo>
                <a:lnTo>
                  <a:pt x="373722" y="422808"/>
                </a:lnTo>
                <a:lnTo>
                  <a:pt x="373722" y="563372"/>
                </a:lnTo>
                <a:lnTo>
                  <a:pt x="342582" y="599694"/>
                </a:lnTo>
                <a:lnTo>
                  <a:pt x="296125" y="501015"/>
                </a:lnTo>
                <a:lnTo>
                  <a:pt x="280289" y="467360"/>
                </a:lnTo>
                <a:lnTo>
                  <a:pt x="262128" y="430911"/>
                </a:lnTo>
                <a:lnTo>
                  <a:pt x="255028" y="417957"/>
                </a:lnTo>
                <a:lnTo>
                  <a:pt x="246557" y="402463"/>
                </a:lnTo>
                <a:lnTo>
                  <a:pt x="262128" y="402463"/>
                </a:lnTo>
                <a:lnTo>
                  <a:pt x="269900" y="402056"/>
                </a:lnTo>
                <a:lnTo>
                  <a:pt x="285483" y="400215"/>
                </a:lnTo>
                <a:lnTo>
                  <a:pt x="293268" y="399796"/>
                </a:lnTo>
                <a:lnTo>
                  <a:pt x="303657" y="417957"/>
                </a:lnTo>
                <a:lnTo>
                  <a:pt x="373722" y="563372"/>
                </a:lnTo>
                <a:lnTo>
                  <a:pt x="373722" y="422808"/>
                </a:lnTo>
                <a:lnTo>
                  <a:pt x="362788" y="399796"/>
                </a:lnTo>
                <a:lnTo>
                  <a:pt x="352958" y="379095"/>
                </a:lnTo>
                <a:lnTo>
                  <a:pt x="362280" y="374700"/>
                </a:lnTo>
                <a:lnTo>
                  <a:pt x="367995" y="371221"/>
                </a:lnTo>
                <a:lnTo>
                  <a:pt x="371119" y="369328"/>
                </a:lnTo>
                <a:lnTo>
                  <a:pt x="379958" y="362991"/>
                </a:lnTo>
                <a:lnTo>
                  <a:pt x="389293" y="355727"/>
                </a:lnTo>
                <a:lnTo>
                  <a:pt x="474941" y="534797"/>
                </a:lnTo>
                <a:lnTo>
                  <a:pt x="474941" y="462419"/>
                </a:lnTo>
                <a:lnTo>
                  <a:pt x="422833" y="355727"/>
                </a:lnTo>
                <a:lnTo>
                  <a:pt x="412661" y="334899"/>
                </a:lnTo>
                <a:lnTo>
                  <a:pt x="433501" y="305790"/>
                </a:lnTo>
                <a:lnTo>
                  <a:pt x="448983" y="273265"/>
                </a:lnTo>
                <a:lnTo>
                  <a:pt x="458635" y="237807"/>
                </a:lnTo>
                <a:lnTo>
                  <a:pt x="461962" y="199898"/>
                </a:lnTo>
                <a:lnTo>
                  <a:pt x="456742" y="154482"/>
                </a:lnTo>
                <a:lnTo>
                  <a:pt x="441858" y="112560"/>
                </a:lnTo>
                <a:lnTo>
                  <a:pt x="430822" y="95072"/>
                </a:lnTo>
                <a:lnTo>
                  <a:pt x="430822" y="199898"/>
                </a:lnTo>
                <a:lnTo>
                  <a:pt x="428459" y="228561"/>
                </a:lnTo>
                <a:lnTo>
                  <a:pt x="411111" y="280987"/>
                </a:lnTo>
                <a:lnTo>
                  <a:pt x="373722" y="327152"/>
                </a:lnTo>
                <a:lnTo>
                  <a:pt x="339991" y="353060"/>
                </a:lnTo>
                <a:lnTo>
                  <a:pt x="294728" y="367360"/>
                </a:lnTo>
                <a:lnTo>
                  <a:pt x="277698" y="368681"/>
                </a:lnTo>
                <a:lnTo>
                  <a:pt x="277698" y="371221"/>
                </a:lnTo>
                <a:lnTo>
                  <a:pt x="262128" y="371221"/>
                </a:lnTo>
                <a:lnTo>
                  <a:pt x="243967" y="370039"/>
                </a:lnTo>
                <a:lnTo>
                  <a:pt x="243967" y="467360"/>
                </a:lnTo>
                <a:lnTo>
                  <a:pt x="179082" y="599694"/>
                </a:lnTo>
                <a:lnTo>
                  <a:pt x="150533" y="563372"/>
                </a:lnTo>
                <a:lnTo>
                  <a:pt x="163004" y="537464"/>
                </a:lnTo>
                <a:lnTo>
                  <a:pt x="220599" y="417957"/>
                </a:lnTo>
                <a:lnTo>
                  <a:pt x="243967" y="467360"/>
                </a:lnTo>
                <a:lnTo>
                  <a:pt x="243967" y="370039"/>
                </a:lnTo>
                <a:lnTo>
                  <a:pt x="241198" y="369849"/>
                </a:lnTo>
                <a:lnTo>
                  <a:pt x="221246" y="366052"/>
                </a:lnTo>
                <a:lnTo>
                  <a:pt x="202272" y="360299"/>
                </a:lnTo>
                <a:lnTo>
                  <a:pt x="190906" y="355727"/>
                </a:lnTo>
                <a:lnTo>
                  <a:pt x="184264" y="353060"/>
                </a:lnTo>
                <a:lnTo>
                  <a:pt x="174929" y="347218"/>
                </a:lnTo>
                <a:lnTo>
                  <a:pt x="171297" y="344716"/>
                </a:lnTo>
                <a:lnTo>
                  <a:pt x="171297" y="379095"/>
                </a:lnTo>
                <a:lnTo>
                  <a:pt x="93433" y="537464"/>
                </a:lnTo>
                <a:lnTo>
                  <a:pt x="49314" y="534797"/>
                </a:lnTo>
                <a:lnTo>
                  <a:pt x="134962" y="355727"/>
                </a:lnTo>
                <a:lnTo>
                  <a:pt x="143179" y="362991"/>
                </a:lnTo>
                <a:lnTo>
                  <a:pt x="152146" y="369328"/>
                </a:lnTo>
                <a:lnTo>
                  <a:pt x="161594" y="374700"/>
                </a:lnTo>
                <a:lnTo>
                  <a:pt x="171297" y="379095"/>
                </a:lnTo>
                <a:lnTo>
                  <a:pt x="171297" y="344716"/>
                </a:lnTo>
                <a:lnTo>
                  <a:pt x="166090" y="341109"/>
                </a:lnTo>
                <a:lnTo>
                  <a:pt x="157251" y="334505"/>
                </a:lnTo>
                <a:lnTo>
                  <a:pt x="127165" y="303784"/>
                </a:lnTo>
                <a:lnTo>
                  <a:pt x="100228" y="255752"/>
                </a:lnTo>
                <a:lnTo>
                  <a:pt x="90830" y="199898"/>
                </a:lnTo>
                <a:lnTo>
                  <a:pt x="97028" y="154940"/>
                </a:lnTo>
                <a:lnTo>
                  <a:pt x="114477" y="114604"/>
                </a:lnTo>
                <a:lnTo>
                  <a:pt x="141439" y="80454"/>
                </a:lnTo>
                <a:lnTo>
                  <a:pt x="176187" y="54102"/>
                </a:lnTo>
                <a:lnTo>
                  <a:pt x="216992" y="37134"/>
                </a:lnTo>
                <a:lnTo>
                  <a:pt x="262128" y="31115"/>
                </a:lnTo>
                <a:lnTo>
                  <a:pt x="307060" y="37134"/>
                </a:lnTo>
                <a:lnTo>
                  <a:pt x="347383" y="54102"/>
                </a:lnTo>
                <a:lnTo>
                  <a:pt x="381508" y="80454"/>
                </a:lnTo>
                <a:lnTo>
                  <a:pt x="407847" y="114604"/>
                </a:lnTo>
                <a:lnTo>
                  <a:pt x="424802" y="154940"/>
                </a:lnTo>
                <a:lnTo>
                  <a:pt x="430822" y="199898"/>
                </a:lnTo>
                <a:lnTo>
                  <a:pt x="430822" y="95072"/>
                </a:lnTo>
                <a:lnTo>
                  <a:pt x="418439" y="75425"/>
                </a:lnTo>
                <a:lnTo>
                  <a:pt x="387629" y="44335"/>
                </a:lnTo>
                <a:lnTo>
                  <a:pt x="367017" y="31115"/>
                </a:lnTo>
                <a:lnTo>
                  <a:pt x="350545" y="20548"/>
                </a:lnTo>
                <a:lnTo>
                  <a:pt x="308330" y="5359"/>
                </a:lnTo>
                <a:lnTo>
                  <a:pt x="262128" y="0"/>
                </a:lnTo>
                <a:lnTo>
                  <a:pt x="215773" y="5359"/>
                </a:lnTo>
                <a:lnTo>
                  <a:pt x="173189" y="20548"/>
                </a:lnTo>
                <a:lnTo>
                  <a:pt x="135597" y="44335"/>
                </a:lnTo>
                <a:lnTo>
                  <a:pt x="104228" y="75425"/>
                </a:lnTo>
                <a:lnTo>
                  <a:pt x="80302" y="112560"/>
                </a:lnTo>
                <a:lnTo>
                  <a:pt x="65036" y="154482"/>
                </a:lnTo>
                <a:lnTo>
                  <a:pt x="59690" y="199898"/>
                </a:lnTo>
                <a:lnTo>
                  <a:pt x="63411" y="237807"/>
                </a:lnTo>
                <a:lnTo>
                  <a:pt x="73964" y="273265"/>
                </a:lnTo>
                <a:lnTo>
                  <a:pt x="90335" y="305790"/>
                </a:lnTo>
                <a:lnTo>
                  <a:pt x="111594" y="334899"/>
                </a:lnTo>
                <a:lnTo>
                  <a:pt x="0" y="563372"/>
                </a:lnTo>
                <a:lnTo>
                  <a:pt x="114198" y="568579"/>
                </a:lnTo>
                <a:lnTo>
                  <a:pt x="186867" y="656844"/>
                </a:lnTo>
                <a:lnTo>
                  <a:pt x="214464" y="599694"/>
                </a:lnTo>
                <a:lnTo>
                  <a:pt x="262128" y="501015"/>
                </a:lnTo>
                <a:lnTo>
                  <a:pt x="337388" y="656844"/>
                </a:lnTo>
                <a:lnTo>
                  <a:pt x="384429" y="599694"/>
                </a:lnTo>
                <a:lnTo>
                  <a:pt x="410057" y="568579"/>
                </a:lnTo>
                <a:lnTo>
                  <a:pt x="524256" y="563372"/>
                </a:lnTo>
                <a:close/>
              </a:path>
            </a:pathLst>
          </a:custGeom>
          <a:solidFill>
            <a:srgbClr val="00AD7C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873AC60E-5ED8-28FB-EFED-1764CCB0228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50426" y="5517036"/>
            <a:ext cx="433640" cy="434469"/>
          </a:xfrm>
          <a:custGeom>
            <a:avLst/>
            <a:gdLst>
              <a:gd name="T0" fmla="*/ 276 w 348"/>
              <a:gd name="T1" fmla="*/ 124 h 348"/>
              <a:gd name="T2" fmla="*/ 277 w 348"/>
              <a:gd name="T3" fmla="*/ 129 h 348"/>
              <a:gd name="T4" fmla="*/ 267 w 348"/>
              <a:gd name="T5" fmla="*/ 163 h 348"/>
              <a:gd name="T6" fmla="*/ 261 w 348"/>
              <a:gd name="T7" fmla="*/ 167 h 348"/>
              <a:gd name="T8" fmla="*/ 256 w 348"/>
              <a:gd name="T9" fmla="*/ 158 h 348"/>
              <a:gd name="T10" fmla="*/ 260 w 348"/>
              <a:gd name="T11" fmla="*/ 151 h 348"/>
              <a:gd name="T12" fmla="*/ 265 w 348"/>
              <a:gd name="T13" fmla="*/ 121 h 348"/>
              <a:gd name="T14" fmla="*/ 265 w 348"/>
              <a:gd name="T15" fmla="*/ 120 h 348"/>
              <a:gd name="T16" fmla="*/ 264 w 348"/>
              <a:gd name="T17" fmla="*/ 112 h 348"/>
              <a:gd name="T18" fmla="*/ 161 w 348"/>
              <a:gd name="T19" fmla="*/ 66 h 348"/>
              <a:gd name="T20" fmla="*/ 153 w 348"/>
              <a:gd name="T21" fmla="*/ 106 h 348"/>
              <a:gd name="T22" fmla="*/ 147 w 348"/>
              <a:gd name="T23" fmla="*/ 118 h 348"/>
              <a:gd name="T24" fmla="*/ 142 w 348"/>
              <a:gd name="T25" fmla="*/ 120 h 348"/>
              <a:gd name="T26" fmla="*/ 136 w 348"/>
              <a:gd name="T27" fmla="*/ 113 h 348"/>
              <a:gd name="T28" fmla="*/ 136 w 348"/>
              <a:gd name="T29" fmla="*/ 113 h 348"/>
              <a:gd name="T30" fmla="*/ 142 w 348"/>
              <a:gd name="T31" fmla="*/ 101 h 348"/>
              <a:gd name="T32" fmla="*/ 150 w 348"/>
              <a:gd name="T33" fmla="*/ 63 h 348"/>
              <a:gd name="T34" fmla="*/ 150 w 348"/>
              <a:gd name="T35" fmla="*/ 62 h 348"/>
              <a:gd name="T36" fmla="*/ 141 w 348"/>
              <a:gd name="T37" fmla="*/ 42 h 348"/>
              <a:gd name="T38" fmla="*/ 12 w 348"/>
              <a:gd name="T39" fmla="*/ 46 h 348"/>
              <a:gd name="T40" fmla="*/ 98 w 348"/>
              <a:gd name="T41" fmla="*/ 142 h 348"/>
              <a:gd name="T42" fmla="*/ 172 w 348"/>
              <a:gd name="T43" fmla="*/ 157 h 348"/>
              <a:gd name="T44" fmla="*/ 170 w 348"/>
              <a:gd name="T45" fmla="*/ 199 h 348"/>
              <a:gd name="T46" fmla="*/ 64 w 348"/>
              <a:gd name="T47" fmla="*/ 333 h 348"/>
              <a:gd name="T48" fmla="*/ 99 w 348"/>
              <a:gd name="T49" fmla="*/ 348 h 348"/>
              <a:gd name="T50" fmla="*/ 170 w 348"/>
              <a:gd name="T51" fmla="*/ 236 h 348"/>
              <a:gd name="T52" fmla="*/ 162 w 348"/>
              <a:gd name="T53" fmla="*/ 333 h 348"/>
              <a:gd name="T54" fmla="*/ 197 w 348"/>
              <a:gd name="T55" fmla="*/ 348 h 348"/>
              <a:gd name="T56" fmla="*/ 190 w 348"/>
              <a:gd name="T57" fmla="*/ 333 h 348"/>
              <a:gd name="T58" fmla="*/ 261 w 348"/>
              <a:gd name="T59" fmla="*/ 333 h 348"/>
              <a:gd name="T60" fmla="*/ 261 w 348"/>
              <a:gd name="T61" fmla="*/ 348 h 348"/>
              <a:gd name="T62" fmla="*/ 296 w 348"/>
              <a:gd name="T63" fmla="*/ 333 h 348"/>
              <a:gd name="T64" fmla="*/ 190 w 348"/>
              <a:gd name="T65" fmla="*/ 199 h 348"/>
              <a:gd name="T66" fmla="*/ 188 w 348"/>
              <a:gd name="T67" fmla="*/ 164 h 348"/>
              <a:gd name="T68" fmla="*/ 240 w 348"/>
              <a:gd name="T69" fmla="*/ 177 h 348"/>
              <a:gd name="T70" fmla="*/ 341 w 348"/>
              <a:gd name="T71" fmla="*/ 186 h 348"/>
              <a:gd name="T72" fmla="*/ 51 w 348"/>
              <a:gd name="T73" fmla="*/ 63 h 348"/>
              <a:gd name="T74" fmla="*/ 19 w 348"/>
              <a:gd name="T75" fmla="*/ 49 h 348"/>
              <a:gd name="T76" fmla="*/ 51 w 348"/>
              <a:gd name="T77" fmla="*/ 63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348">
                <a:moveTo>
                  <a:pt x="340" y="151"/>
                </a:moveTo>
                <a:cubicBezTo>
                  <a:pt x="276" y="124"/>
                  <a:pt x="276" y="124"/>
                  <a:pt x="276" y="124"/>
                </a:cubicBezTo>
                <a:cubicBezTo>
                  <a:pt x="276" y="124"/>
                  <a:pt x="276" y="124"/>
                  <a:pt x="276" y="124"/>
                </a:cubicBezTo>
                <a:cubicBezTo>
                  <a:pt x="277" y="126"/>
                  <a:pt x="277" y="127"/>
                  <a:pt x="277" y="129"/>
                </a:cubicBezTo>
                <a:cubicBezTo>
                  <a:pt x="277" y="137"/>
                  <a:pt x="275" y="146"/>
                  <a:pt x="270" y="156"/>
                </a:cubicBezTo>
                <a:cubicBezTo>
                  <a:pt x="269" y="158"/>
                  <a:pt x="268" y="161"/>
                  <a:pt x="267" y="163"/>
                </a:cubicBezTo>
                <a:cubicBezTo>
                  <a:pt x="266" y="166"/>
                  <a:pt x="263" y="167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8" y="167"/>
                  <a:pt x="255" y="165"/>
                  <a:pt x="255" y="162"/>
                </a:cubicBezTo>
                <a:cubicBezTo>
                  <a:pt x="255" y="161"/>
                  <a:pt x="256" y="160"/>
                  <a:pt x="256" y="158"/>
                </a:cubicBezTo>
                <a:cubicBezTo>
                  <a:pt x="256" y="158"/>
                  <a:pt x="256" y="158"/>
                  <a:pt x="257" y="158"/>
                </a:cubicBezTo>
                <a:cubicBezTo>
                  <a:pt x="258" y="156"/>
                  <a:pt x="259" y="154"/>
                  <a:pt x="260" y="151"/>
                </a:cubicBezTo>
                <a:cubicBezTo>
                  <a:pt x="264" y="142"/>
                  <a:pt x="266" y="133"/>
                  <a:pt x="266" y="126"/>
                </a:cubicBezTo>
                <a:cubicBezTo>
                  <a:pt x="266" y="124"/>
                  <a:pt x="265" y="123"/>
                  <a:pt x="265" y="121"/>
                </a:cubicBezTo>
                <a:cubicBezTo>
                  <a:pt x="265" y="121"/>
                  <a:pt x="265" y="121"/>
                  <a:pt x="265" y="121"/>
                </a:cubicBezTo>
                <a:cubicBezTo>
                  <a:pt x="265" y="121"/>
                  <a:pt x="265" y="120"/>
                  <a:pt x="265" y="120"/>
                </a:cubicBezTo>
                <a:cubicBezTo>
                  <a:pt x="265" y="120"/>
                  <a:pt x="265" y="120"/>
                  <a:pt x="265" y="120"/>
                </a:cubicBezTo>
                <a:cubicBezTo>
                  <a:pt x="265" y="116"/>
                  <a:pt x="264" y="114"/>
                  <a:pt x="264" y="112"/>
                </a:cubicBezTo>
                <a:cubicBezTo>
                  <a:pt x="263" y="110"/>
                  <a:pt x="261" y="109"/>
                  <a:pt x="259" y="108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7"/>
                  <a:pt x="161" y="68"/>
                  <a:pt x="161" y="69"/>
                </a:cubicBezTo>
                <a:cubicBezTo>
                  <a:pt x="161" y="80"/>
                  <a:pt x="158" y="93"/>
                  <a:pt x="153" y="106"/>
                </a:cubicBezTo>
                <a:cubicBezTo>
                  <a:pt x="151" y="110"/>
                  <a:pt x="149" y="114"/>
                  <a:pt x="147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5" y="120"/>
                  <a:pt x="144" y="120"/>
                  <a:pt x="142" y="120"/>
                </a:cubicBezTo>
                <a:cubicBezTo>
                  <a:pt x="139" y="120"/>
                  <a:pt x="136" y="119"/>
                  <a:pt x="136" y="115"/>
                </a:cubicBezTo>
                <a:cubicBezTo>
                  <a:pt x="136" y="115"/>
                  <a:pt x="136" y="114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8" y="109"/>
                  <a:pt x="140" y="105"/>
                  <a:pt x="142" y="101"/>
                </a:cubicBezTo>
                <a:cubicBezTo>
                  <a:pt x="147" y="88"/>
                  <a:pt x="150" y="76"/>
                  <a:pt x="150" y="65"/>
                </a:cubicBezTo>
                <a:cubicBezTo>
                  <a:pt x="150" y="65"/>
                  <a:pt x="150" y="64"/>
                  <a:pt x="150" y="63"/>
                </a:cubicBezTo>
                <a:cubicBezTo>
                  <a:pt x="150" y="63"/>
                  <a:pt x="150" y="63"/>
                  <a:pt x="150" y="62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0" y="55"/>
                  <a:pt x="148" y="48"/>
                  <a:pt x="145" y="44"/>
                </a:cubicBezTo>
                <a:cubicBezTo>
                  <a:pt x="144" y="43"/>
                  <a:pt x="143" y="42"/>
                  <a:pt x="141" y="42"/>
                </a:cubicBezTo>
                <a:cubicBezTo>
                  <a:pt x="57" y="6"/>
                  <a:pt x="57" y="6"/>
                  <a:pt x="57" y="6"/>
                </a:cubicBezTo>
                <a:cubicBezTo>
                  <a:pt x="44" y="0"/>
                  <a:pt x="24" y="18"/>
                  <a:pt x="12" y="46"/>
                </a:cubicBezTo>
                <a:cubicBezTo>
                  <a:pt x="0" y="74"/>
                  <a:pt x="1" y="101"/>
                  <a:pt x="14" y="107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104" y="145"/>
                  <a:pt x="111" y="142"/>
                  <a:pt x="118" y="134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74" y="333"/>
                  <a:pt x="74" y="333"/>
                  <a:pt x="74" y="333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64" y="348"/>
                  <a:pt x="64" y="348"/>
                  <a:pt x="64" y="348"/>
                </a:cubicBezTo>
                <a:cubicBezTo>
                  <a:pt x="99" y="348"/>
                  <a:pt x="99" y="348"/>
                  <a:pt x="99" y="348"/>
                </a:cubicBezTo>
                <a:cubicBezTo>
                  <a:pt x="99" y="333"/>
                  <a:pt x="99" y="333"/>
                  <a:pt x="99" y="333"/>
                </a:cubicBezTo>
                <a:cubicBezTo>
                  <a:pt x="170" y="236"/>
                  <a:pt x="170" y="236"/>
                  <a:pt x="170" y="236"/>
                </a:cubicBezTo>
                <a:cubicBezTo>
                  <a:pt x="170" y="333"/>
                  <a:pt x="170" y="333"/>
                  <a:pt x="170" y="333"/>
                </a:cubicBezTo>
                <a:cubicBezTo>
                  <a:pt x="162" y="333"/>
                  <a:pt x="162" y="333"/>
                  <a:pt x="162" y="333"/>
                </a:cubicBezTo>
                <a:cubicBezTo>
                  <a:pt x="162" y="348"/>
                  <a:pt x="162" y="348"/>
                  <a:pt x="162" y="348"/>
                </a:cubicBezTo>
                <a:cubicBezTo>
                  <a:pt x="197" y="348"/>
                  <a:pt x="197" y="348"/>
                  <a:pt x="197" y="348"/>
                </a:cubicBezTo>
                <a:cubicBezTo>
                  <a:pt x="197" y="333"/>
                  <a:pt x="197" y="333"/>
                  <a:pt x="197" y="333"/>
                </a:cubicBezTo>
                <a:cubicBezTo>
                  <a:pt x="190" y="333"/>
                  <a:pt x="190" y="333"/>
                  <a:pt x="190" y="333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48"/>
                  <a:pt x="261" y="348"/>
                  <a:pt x="261" y="348"/>
                </a:cubicBezTo>
                <a:cubicBezTo>
                  <a:pt x="296" y="348"/>
                  <a:pt x="296" y="348"/>
                  <a:pt x="296" y="348"/>
                </a:cubicBezTo>
                <a:cubicBezTo>
                  <a:pt x="296" y="333"/>
                  <a:pt x="296" y="333"/>
                  <a:pt x="296" y="333"/>
                </a:cubicBezTo>
                <a:cubicBezTo>
                  <a:pt x="286" y="333"/>
                  <a:pt x="286" y="333"/>
                  <a:pt x="286" y="333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88" y="199"/>
                  <a:pt x="188" y="199"/>
                  <a:pt x="188" y="199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32" y="183"/>
                  <a:pt x="236" y="181"/>
                  <a:pt x="240" y="177"/>
                </a:cubicBezTo>
                <a:cubicBezTo>
                  <a:pt x="316" y="209"/>
                  <a:pt x="316" y="209"/>
                  <a:pt x="316" y="209"/>
                </a:cubicBezTo>
                <a:cubicBezTo>
                  <a:pt x="323" y="213"/>
                  <a:pt x="335" y="202"/>
                  <a:pt x="341" y="186"/>
                </a:cubicBezTo>
                <a:cubicBezTo>
                  <a:pt x="348" y="170"/>
                  <a:pt x="348" y="154"/>
                  <a:pt x="340" y="151"/>
                </a:cubicBezTo>
                <a:close/>
                <a:moveTo>
                  <a:pt x="51" y="63"/>
                </a:moveTo>
                <a:cubicBezTo>
                  <a:pt x="43" y="82"/>
                  <a:pt x="29" y="95"/>
                  <a:pt x="20" y="91"/>
                </a:cubicBezTo>
                <a:cubicBezTo>
                  <a:pt x="11" y="88"/>
                  <a:pt x="11" y="69"/>
                  <a:pt x="19" y="49"/>
                </a:cubicBezTo>
                <a:cubicBezTo>
                  <a:pt x="27" y="30"/>
                  <a:pt x="41" y="17"/>
                  <a:pt x="50" y="21"/>
                </a:cubicBezTo>
                <a:cubicBezTo>
                  <a:pt x="59" y="25"/>
                  <a:pt x="60" y="44"/>
                  <a:pt x="51" y="63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1" name="Freeform 14">
            <a:extLst>
              <a:ext uri="{FF2B5EF4-FFF2-40B4-BE49-F238E27FC236}">
                <a16:creationId xmlns:a16="http://schemas.microsoft.com/office/drawing/2014/main" id="{6DC078D6-41B4-3C3C-156F-F0E8F70DB38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87915" y="7047229"/>
            <a:ext cx="358662" cy="278617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pic>
        <p:nvPicPr>
          <p:cNvPr id="28" name="Picture 6" descr="Icon&#10;&#10;Description automatically generated">
            <a:extLst>
              <a:ext uri="{FF2B5EF4-FFF2-40B4-BE49-F238E27FC236}">
                <a16:creationId xmlns:a16="http://schemas.microsoft.com/office/drawing/2014/main" id="{90054FC1-1912-9DED-0662-45EAC09C14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15" y="459878"/>
            <a:ext cx="1329605" cy="1029669"/>
          </a:xfrm>
          <a:prstGeom prst="rect">
            <a:avLst/>
          </a:prstGeom>
        </p:spPr>
      </p:pic>
      <p:sp>
        <p:nvSpPr>
          <p:cNvPr id="29" name="Title 28">
            <a:extLst>
              <a:ext uri="{FF2B5EF4-FFF2-40B4-BE49-F238E27FC236}">
                <a16:creationId xmlns:a16="http://schemas.microsoft.com/office/drawing/2014/main" id="{7B36D917-9DB3-CE6C-BB37-E47B3B8C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974" y="329565"/>
            <a:ext cx="12034483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Streamline Process Design</a:t>
            </a:r>
          </a:p>
        </p:txBody>
      </p:sp>
    </p:spTree>
    <p:extLst>
      <p:ext uri="{BB962C8B-B14F-4D97-AF65-F5344CB8AC3E}">
        <p14:creationId xmlns:p14="http://schemas.microsoft.com/office/powerpoint/2010/main" val="2503904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3866AB6E-3061-527E-C339-4E44F3AC001A}"/>
              </a:ext>
            </a:extLst>
          </p:cNvPr>
          <p:cNvSpPr/>
          <p:nvPr/>
        </p:nvSpPr>
        <p:spPr bwMode="auto">
          <a:xfrm>
            <a:off x="43107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EB5204-5EA9-47B2-71FB-7D3FB408BCE3}"/>
              </a:ext>
            </a:extLst>
          </p:cNvPr>
          <p:cNvSpPr txBox="1">
            <a:spLocks/>
          </p:cNvSpPr>
          <p:nvPr/>
        </p:nvSpPr>
        <p:spPr>
          <a:xfrm>
            <a:off x="1653723" y="399310"/>
            <a:ext cx="13527464" cy="87876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>
                <a:solidFill>
                  <a:srgbClr val="004B8D"/>
                </a:solidFill>
                <a:latin typeface="Arial Black"/>
                <a:cs typeface="Arial Black" panose="020B0604020202020204" pitchFamily="34" charset="0"/>
              </a:rPr>
              <a:t>Improve Heat Transfer Efficiency</a:t>
            </a:r>
            <a:endParaRPr kumimoji="0" lang="en-US" sz="2800" b="1" u="none" strike="noStrike" kern="1200" cap="none" spc="0" normalizeH="0" baseline="0" noProof="0">
              <a:ln>
                <a:noFill/>
              </a:ln>
              <a:solidFill>
                <a:srgbClr val="004B8D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421DEC-BFD1-EF3E-F530-15FCB3BDF2C4}"/>
              </a:ext>
            </a:extLst>
          </p:cNvPr>
          <p:cNvSpPr/>
          <p:nvPr/>
        </p:nvSpPr>
        <p:spPr>
          <a:xfrm>
            <a:off x="11350638" y="2364498"/>
            <a:ext cx="2981312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Identify process inefficiencies / issues earlier with pervasive sensing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Real-time data prevents off-spec product and rework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D0D51C-9420-B252-A90B-7A52DAD87D30}"/>
              </a:ext>
            </a:extLst>
          </p:cNvPr>
          <p:cNvSpPr/>
          <p:nvPr/>
        </p:nvSpPr>
        <p:spPr>
          <a:xfrm>
            <a:off x="11350639" y="5603888"/>
            <a:ext cx="3140062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Reliable, predictive diagnostics based on first principles give foresight to address operational issues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Reduced energy costs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Uptime is optimized to meet environmental goals and </a:t>
            </a:r>
            <a:br>
              <a:rPr lang="en-US" sz="1600">
                <a:latin typeface="Arial" panose="020B0604020202020204" pitchFamily="34" charset="0"/>
                <a:cs typeface="Arial"/>
              </a:rPr>
            </a:br>
            <a:r>
              <a:rPr lang="en-US" sz="1600">
                <a:latin typeface="Arial" panose="020B0604020202020204" pitchFamily="34" charset="0"/>
                <a:cs typeface="Arial"/>
              </a:rPr>
              <a:t>maximize revenue</a:t>
            </a:r>
          </a:p>
        </p:txBody>
      </p:sp>
      <p:pic>
        <p:nvPicPr>
          <p:cNvPr id="26" name="Picture 25" descr="A computer monitor and a device&#10;&#10;Description automatically generated">
            <a:extLst>
              <a:ext uri="{FF2B5EF4-FFF2-40B4-BE49-F238E27FC236}">
                <a16:creationId xmlns:a16="http://schemas.microsoft.com/office/drawing/2014/main" id="{4466E179-BB77-1DD3-A4F0-2A8AFE858F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" t="-6331" r="-3227" b="-4250"/>
          <a:stretch/>
        </p:blipFill>
        <p:spPr>
          <a:xfrm>
            <a:off x="5651676" y="6396038"/>
            <a:ext cx="3335161" cy="1611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5" name="Picture 4" descr="A diagram of a network of blue devices&#10;&#10;Description automatically generated with medium confidence">
            <a:extLst>
              <a:ext uri="{FF2B5EF4-FFF2-40B4-BE49-F238E27FC236}">
                <a16:creationId xmlns:a16="http://schemas.microsoft.com/office/drawing/2014/main" id="{E960D22F-3BDC-7C2A-2DBC-E9CBBF1D8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77" y="3056293"/>
            <a:ext cx="3327046" cy="18631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0" name="Freeform 14">
            <a:extLst>
              <a:ext uri="{FF2B5EF4-FFF2-40B4-BE49-F238E27FC236}">
                <a16:creationId xmlns:a16="http://schemas.microsoft.com/office/drawing/2014/main" id="{83BEF575-251F-3AC8-42B5-D1D4C8647B3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86985" y="2484958"/>
            <a:ext cx="401459" cy="311862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8" name="Group 51">
            <a:extLst>
              <a:ext uri="{FF2B5EF4-FFF2-40B4-BE49-F238E27FC236}">
                <a16:creationId xmlns:a16="http://schemas.microsoft.com/office/drawing/2014/main" id="{BC9425AA-77F2-93E2-5A62-E3E309BBBD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64813" y="3399976"/>
            <a:ext cx="278538" cy="464849"/>
            <a:chOff x="4157" y="1839"/>
            <a:chExt cx="900" cy="1502"/>
          </a:xfrm>
          <a:solidFill>
            <a:srgbClr val="00AD7C"/>
          </a:solidFill>
        </p:grpSpPr>
        <p:sp>
          <p:nvSpPr>
            <p:cNvPr id="29" name="Freeform 52">
              <a:extLst>
                <a:ext uri="{FF2B5EF4-FFF2-40B4-BE49-F238E27FC236}">
                  <a16:creationId xmlns:a16="http://schemas.microsoft.com/office/drawing/2014/main" id="{C597E793-DEA0-866E-B87D-F9FC32092C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57" y="1839"/>
              <a:ext cx="900" cy="1160"/>
            </a:xfrm>
            <a:custGeom>
              <a:avLst/>
              <a:gdLst>
                <a:gd name="T0" fmla="*/ 388 w 431"/>
                <a:gd name="T1" fmla="*/ 0 h 556"/>
                <a:gd name="T2" fmla="*/ 43 w 431"/>
                <a:gd name="T3" fmla="*/ 0 h 556"/>
                <a:gd name="T4" fmla="*/ 0 w 431"/>
                <a:gd name="T5" fmla="*/ 43 h 556"/>
                <a:gd name="T6" fmla="*/ 0 w 431"/>
                <a:gd name="T7" fmla="*/ 556 h 556"/>
                <a:gd name="T8" fmla="*/ 431 w 431"/>
                <a:gd name="T9" fmla="*/ 556 h 556"/>
                <a:gd name="T10" fmla="*/ 431 w 431"/>
                <a:gd name="T11" fmla="*/ 43 h 556"/>
                <a:gd name="T12" fmla="*/ 388 w 431"/>
                <a:gd name="T13" fmla="*/ 0 h 556"/>
                <a:gd name="T14" fmla="*/ 135 w 431"/>
                <a:gd name="T15" fmla="*/ 54 h 556"/>
                <a:gd name="T16" fmla="*/ 281 w 431"/>
                <a:gd name="T17" fmla="*/ 54 h 556"/>
                <a:gd name="T18" fmla="*/ 293 w 431"/>
                <a:gd name="T19" fmla="*/ 66 h 556"/>
                <a:gd name="T20" fmla="*/ 281 w 431"/>
                <a:gd name="T21" fmla="*/ 78 h 556"/>
                <a:gd name="T22" fmla="*/ 135 w 431"/>
                <a:gd name="T23" fmla="*/ 78 h 556"/>
                <a:gd name="T24" fmla="*/ 123 w 431"/>
                <a:gd name="T25" fmla="*/ 66 h 556"/>
                <a:gd name="T26" fmla="*/ 135 w 431"/>
                <a:gd name="T27" fmla="*/ 54 h 556"/>
                <a:gd name="T28" fmla="*/ 273 w 431"/>
                <a:gd name="T29" fmla="*/ 293 h 556"/>
                <a:gd name="T30" fmla="*/ 273 w 431"/>
                <a:gd name="T31" fmla="*/ 293 h 556"/>
                <a:gd name="T32" fmla="*/ 241 w 431"/>
                <a:gd name="T33" fmla="*/ 356 h 556"/>
                <a:gd name="T34" fmla="*/ 250 w 431"/>
                <a:gd name="T35" fmla="*/ 380 h 556"/>
                <a:gd name="T36" fmla="*/ 214 w 431"/>
                <a:gd name="T37" fmla="*/ 416 h 556"/>
                <a:gd name="T38" fmla="*/ 178 w 431"/>
                <a:gd name="T39" fmla="*/ 380 h 556"/>
                <a:gd name="T40" fmla="*/ 214 w 431"/>
                <a:gd name="T41" fmla="*/ 344 h 556"/>
                <a:gd name="T42" fmla="*/ 221 w 431"/>
                <a:gd name="T43" fmla="*/ 344 h 556"/>
                <a:gd name="T44" fmla="*/ 252 w 431"/>
                <a:gd name="T45" fmla="*/ 282 h 556"/>
                <a:gd name="T46" fmla="*/ 268 w 431"/>
                <a:gd name="T47" fmla="*/ 277 h 556"/>
                <a:gd name="T48" fmla="*/ 273 w 431"/>
                <a:gd name="T49" fmla="*/ 293 h 556"/>
                <a:gd name="T50" fmla="*/ 367 w 431"/>
                <a:gd name="T51" fmla="*/ 382 h 556"/>
                <a:gd name="T52" fmla="*/ 355 w 431"/>
                <a:gd name="T53" fmla="*/ 370 h 556"/>
                <a:gd name="T54" fmla="*/ 221 w 431"/>
                <a:gd name="T55" fmla="*/ 235 h 556"/>
                <a:gd name="T56" fmla="*/ 87 w 431"/>
                <a:gd name="T57" fmla="*/ 370 h 556"/>
                <a:gd name="T58" fmla="*/ 75 w 431"/>
                <a:gd name="T59" fmla="*/ 382 h 556"/>
                <a:gd name="T60" fmla="*/ 63 w 431"/>
                <a:gd name="T61" fmla="*/ 370 h 556"/>
                <a:gd name="T62" fmla="*/ 221 w 431"/>
                <a:gd name="T63" fmla="*/ 212 h 556"/>
                <a:gd name="T64" fmla="*/ 379 w 431"/>
                <a:gd name="T65" fmla="*/ 370 h 556"/>
                <a:gd name="T66" fmla="*/ 367 w 431"/>
                <a:gd name="T67" fmla="*/ 382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556">
                  <a:moveTo>
                    <a:pt x="388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431" y="556"/>
                    <a:pt x="431" y="556"/>
                    <a:pt x="431" y="556"/>
                  </a:cubicBezTo>
                  <a:cubicBezTo>
                    <a:pt x="431" y="43"/>
                    <a:pt x="431" y="43"/>
                    <a:pt x="431" y="43"/>
                  </a:cubicBezTo>
                  <a:cubicBezTo>
                    <a:pt x="431" y="19"/>
                    <a:pt x="412" y="0"/>
                    <a:pt x="388" y="0"/>
                  </a:cubicBezTo>
                  <a:close/>
                  <a:moveTo>
                    <a:pt x="135" y="54"/>
                  </a:moveTo>
                  <a:cubicBezTo>
                    <a:pt x="281" y="54"/>
                    <a:pt x="281" y="54"/>
                    <a:pt x="281" y="54"/>
                  </a:cubicBezTo>
                  <a:cubicBezTo>
                    <a:pt x="288" y="54"/>
                    <a:pt x="293" y="59"/>
                    <a:pt x="293" y="66"/>
                  </a:cubicBezTo>
                  <a:cubicBezTo>
                    <a:pt x="293" y="72"/>
                    <a:pt x="288" y="78"/>
                    <a:pt x="281" y="78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29" y="78"/>
                    <a:pt x="123" y="72"/>
                    <a:pt x="123" y="66"/>
                  </a:cubicBezTo>
                  <a:cubicBezTo>
                    <a:pt x="123" y="59"/>
                    <a:pt x="129" y="54"/>
                    <a:pt x="135" y="54"/>
                  </a:cubicBezTo>
                  <a:close/>
                  <a:moveTo>
                    <a:pt x="273" y="293"/>
                  </a:moveTo>
                  <a:cubicBezTo>
                    <a:pt x="273" y="293"/>
                    <a:pt x="273" y="293"/>
                    <a:pt x="273" y="293"/>
                  </a:cubicBezTo>
                  <a:cubicBezTo>
                    <a:pt x="241" y="356"/>
                    <a:pt x="241" y="356"/>
                    <a:pt x="241" y="356"/>
                  </a:cubicBezTo>
                  <a:cubicBezTo>
                    <a:pt x="247" y="363"/>
                    <a:pt x="250" y="371"/>
                    <a:pt x="250" y="380"/>
                  </a:cubicBezTo>
                  <a:cubicBezTo>
                    <a:pt x="250" y="400"/>
                    <a:pt x="234" y="416"/>
                    <a:pt x="214" y="416"/>
                  </a:cubicBezTo>
                  <a:cubicBezTo>
                    <a:pt x="194" y="416"/>
                    <a:pt x="178" y="400"/>
                    <a:pt x="178" y="380"/>
                  </a:cubicBezTo>
                  <a:cubicBezTo>
                    <a:pt x="178" y="360"/>
                    <a:pt x="194" y="344"/>
                    <a:pt x="214" y="344"/>
                  </a:cubicBezTo>
                  <a:cubicBezTo>
                    <a:pt x="216" y="344"/>
                    <a:pt x="218" y="344"/>
                    <a:pt x="221" y="344"/>
                  </a:cubicBezTo>
                  <a:cubicBezTo>
                    <a:pt x="252" y="282"/>
                    <a:pt x="252" y="282"/>
                    <a:pt x="252" y="282"/>
                  </a:cubicBezTo>
                  <a:cubicBezTo>
                    <a:pt x="255" y="276"/>
                    <a:pt x="262" y="274"/>
                    <a:pt x="268" y="277"/>
                  </a:cubicBezTo>
                  <a:cubicBezTo>
                    <a:pt x="273" y="280"/>
                    <a:pt x="276" y="287"/>
                    <a:pt x="273" y="293"/>
                  </a:cubicBezTo>
                  <a:close/>
                  <a:moveTo>
                    <a:pt x="367" y="382"/>
                  </a:moveTo>
                  <a:cubicBezTo>
                    <a:pt x="361" y="382"/>
                    <a:pt x="355" y="376"/>
                    <a:pt x="355" y="370"/>
                  </a:cubicBezTo>
                  <a:cubicBezTo>
                    <a:pt x="355" y="296"/>
                    <a:pt x="295" y="235"/>
                    <a:pt x="221" y="235"/>
                  </a:cubicBezTo>
                  <a:cubicBezTo>
                    <a:pt x="147" y="235"/>
                    <a:pt x="87" y="296"/>
                    <a:pt x="87" y="370"/>
                  </a:cubicBezTo>
                  <a:cubicBezTo>
                    <a:pt x="87" y="376"/>
                    <a:pt x="82" y="382"/>
                    <a:pt x="75" y="382"/>
                  </a:cubicBezTo>
                  <a:cubicBezTo>
                    <a:pt x="68" y="382"/>
                    <a:pt x="63" y="376"/>
                    <a:pt x="63" y="370"/>
                  </a:cubicBezTo>
                  <a:cubicBezTo>
                    <a:pt x="63" y="283"/>
                    <a:pt x="134" y="212"/>
                    <a:pt x="221" y="212"/>
                  </a:cubicBezTo>
                  <a:cubicBezTo>
                    <a:pt x="308" y="212"/>
                    <a:pt x="379" y="283"/>
                    <a:pt x="379" y="370"/>
                  </a:cubicBezTo>
                  <a:cubicBezTo>
                    <a:pt x="379" y="376"/>
                    <a:pt x="374" y="382"/>
                    <a:pt x="367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" name="Freeform 53">
              <a:extLst>
                <a:ext uri="{FF2B5EF4-FFF2-40B4-BE49-F238E27FC236}">
                  <a16:creationId xmlns:a16="http://schemas.microsoft.com/office/drawing/2014/main" id="{07DB85AF-B417-5F22-6347-405325E3B8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57" y="3049"/>
              <a:ext cx="900" cy="292"/>
            </a:xfrm>
            <a:custGeom>
              <a:avLst/>
              <a:gdLst>
                <a:gd name="T0" fmla="*/ 0 w 431"/>
                <a:gd name="T1" fmla="*/ 97 h 140"/>
                <a:gd name="T2" fmla="*/ 43 w 431"/>
                <a:gd name="T3" fmla="*/ 140 h 140"/>
                <a:gd name="T4" fmla="*/ 388 w 431"/>
                <a:gd name="T5" fmla="*/ 140 h 140"/>
                <a:gd name="T6" fmla="*/ 431 w 431"/>
                <a:gd name="T7" fmla="*/ 97 h 140"/>
                <a:gd name="T8" fmla="*/ 431 w 431"/>
                <a:gd name="T9" fmla="*/ 0 h 140"/>
                <a:gd name="T10" fmla="*/ 0 w 431"/>
                <a:gd name="T11" fmla="*/ 0 h 140"/>
                <a:gd name="T12" fmla="*/ 0 w 431"/>
                <a:gd name="T13" fmla="*/ 97 h 140"/>
                <a:gd name="T14" fmla="*/ 216 w 431"/>
                <a:gd name="T15" fmla="*/ 30 h 140"/>
                <a:gd name="T16" fmla="*/ 257 w 431"/>
                <a:gd name="T17" fmla="*/ 72 h 140"/>
                <a:gd name="T18" fmla="*/ 216 w 431"/>
                <a:gd name="T19" fmla="*/ 113 h 140"/>
                <a:gd name="T20" fmla="*/ 174 w 431"/>
                <a:gd name="T21" fmla="*/ 72 h 140"/>
                <a:gd name="T22" fmla="*/ 216 w 431"/>
                <a:gd name="T23" fmla="*/ 3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40">
                  <a:moveTo>
                    <a:pt x="0" y="97"/>
                  </a:moveTo>
                  <a:cubicBezTo>
                    <a:pt x="0" y="121"/>
                    <a:pt x="19" y="140"/>
                    <a:pt x="43" y="140"/>
                  </a:cubicBezTo>
                  <a:cubicBezTo>
                    <a:pt x="388" y="140"/>
                    <a:pt x="388" y="140"/>
                    <a:pt x="388" y="140"/>
                  </a:cubicBezTo>
                  <a:cubicBezTo>
                    <a:pt x="412" y="140"/>
                    <a:pt x="431" y="121"/>
                    <a:pt x="431" y="97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7"/>
                  </a:lnTo>
                  <a:close/>
                  <a:moveTo>
                    <a:pt x="216" y="30"/>
                  </a:moveTo>
                  <a:cubicBezTo>
                    <a:pt x="238" y="30"/>
                    <a:pt x="257" y="49"/>
                    <a:pt x="257" y="72"/>
                  </a:cubicBezTo>
                  <a:cubicBezTo>
                    <a:pt x="257" y="95"/>
                    <a:pt x="238" y="113"/>
                    <a:pt x="216" y="113"/>
                  </a:cubicBezTo>
                  <a:cubicBezTo>
                    <a:pt x="193" y="113"/>
                    <a:pt x="174" y="95"/>
                    <a:pt x="174" y="72"/>
                  </a:cubicBezTo>
                  <a:cubicBezTo>
                    <a:pt x="174" y="49"/>
                    <a:pt x="193" y="30"/>
                    <a:pt x="21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7F17534B-E3A6-49B3-6B6B-7031FA98388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30175" y="5621110"/>
            <a:ext cx="373215" cy="373928"/>
          </a:xfrm>
          <a:custGeom>
            <a:avLst/>
            <a:gdLst>
              <a:gd name="T0" fmla="*/ 276 w 348"/>
              <a:gd name="T1" fmla="*/ 124 h 348"/>
              <a:gd name="T2" fmla="*/ 277 w 348"/>
              <a:gd name="T3" fmla="*/ 129 h 348"/>
              <a:gd name="T4" fmla="*/ 267 w 348"/>
              <a:gd name="T5" fmla="*/ 163 h 348"/>
              <a:gd name="T6" fmla="*/ 261 w 348"/>
              <a:gd name="T7" fmla="*/ 167 h 348"/>
              <a:gd name="T8" fmla="*/ 256 w 348"/>
              <a:gd name="T9" fmla="*/ 158 h 348"/>
              <a:gd name="T10" fmla="*/ 260 w 348"/>
              <a:gd name="T11" fmla="*/ 151 h 348"/>
              <a:gd name="T12" fmla="*/ 265 w 348"/>
              <a:gd name="T13" fmla="*/ 121 h 348"/>
              <a:gd name="T14" fmla="*/ 265 w 348"/>
              <a:gd name="T15" fmla="*/ 120 h 348"/>
              <a:gd name="T16" fmla="*/ 264 w 348"/>
              <a:gd name="T17" fmla="*/ 112 h 348"/>
              <a:gd name="T18" fmla="*/ 161 w 348"/>
              <a:gd name="T19" fmla="*/ 66 h 348"/>
              <a:gd name="T20" fmla="*/ 153 w 348"/>
              <a:gd name="T21" fmla="*/ 106 h 348"/>
              <a:gd name="T22" fmla="*/ 147 w 348"/>
              <a:gd name="T23" fmla="*/ 118 h 348"/>
              <a:gd name="T24" fmla="*/ 142 w 348"/>
              <a:gd name="T25" fmla="*/ 120 h 348"/>
              <a:gd name="T26" fmla="*/ 136 w 348"/>
              <a:gd name="T27" fmla="*/ 113 h 348"/>
              <a:gd name="T28" fmla="*/ 136 w 348"/>
              <a:gd name="T29" fmla="*/ 113 h 348"/>
              <a:gd name="T30" fmla="*/ 142 w 348"/>
              <a:gd name="T31" fmla="*/ 101 h 348"/>
              <a:gd name="T32" fmla="*/ 150 w 348"/>
              <a:gd name="T33" fmla="*/ 63 h 348"/>
              <a:gd name="T34" fmla="*/ 150 w 348"/>
              <a:gd name="T35" fmla="*/ 62 h 348"/>
              <a:gd name="T36" fmla="*/ 141 w 348"/>
              <a:gd name="T37" fmla="*/ 42 h 348"/>
              <a:gd name="T38" fmla="*/ 12 w 348"/>
              <a:gd name="T39" fmla="*/ 46 h 348"/>
              <a:gd name="T40" fmla="*/ 98 w 348"/>
              <a:gd name="T41" fmla="*/ 142 h 348"/>
              <a:gd name="T42" fmla="*/ 172 w 348"/>
              <a:gd name="T43" fmla="*/ 157 h 348"/>
              <a:gd name="T44" fmla="*/ 170 w 348"/>
              <a:gd name="T45" fmla="*/ 199 h 348"/>
              <a:gd name="T46" fmla="*/ 64 w 348"/>
              <a:gd name="T47" fmla="*/ 333 h 348"/>
              <a:gd name="T48" fmla="*/ 99 w 348"/>
              <a:gd name="T49" fmla="*/ 348 h 348"/>
              <a:gd name="T50" fmla="*/ 170 w 348"/>
              <a:gd name="T51" fmla="*/ 236 h 348"/>
              <a:gd name="T52" fmla="*/ 162 w 348"/>
              <a:gd name="T53" fmla="*/ 333 h 348"/>
              <a:gd name="T54" fmla="*/ 197 w 348"/>
              <a:gd name="T55" fmla="*/ 348 h 348"/>
              <a:gd name="T56" fmla="*/ 190 w 348"/>
              <a:gd name="T57" fmla="*/ 333 h 348"/>
              <a:gd name="T58" fmla="*/ 261 w 348"/>
              <a:gd name="T59" fmla="*/ 333 h 348"/>
              <a:gd name="T60" fmla="*/ 261 w 348"/>
              <a:gd name="T61" fmla="*/ 348 h 348"/>
              <a:gd name="T62" fmla="*/ 296 w 348"/>
              <a:gd name="T63" fmla="*/ 333 h 348"/>
              <a:gd name="T64" fmla="*/ 190 w 348"/>
              <a:gd name="T65" fmla="*/ 199 h 348"/>
              <a:gd name="T66" fmla="*/ 188 w 348"/>
              <a:gd name="T67" fmla="*/ 164 h 348"/>
              <a:gd name="T68" fmla="*/ 240 w 348"/>
              <a:gd name="T69" fmla="*/ 177 h 348"/>
              <a:gd name="T70" fmla="*/ 341 w 348"/>
              <a:gd name="T71" fmla="*/ 186 h 348"/>
              <a:gd name="T72" fmla="*/ 51 w 348"/>
              <a:gd name="T73" fmla="*/ 63 h 348"/>
              <a:gd name="T74" fmla="*/ 19 w 348"/>
              <a:gd name="T75" fmla="*/ 49 h 348"/>
              <a:gd name="T76" fmla="*/ 51 w 348"/>
              <a:gd name="T77" fmla="*/ 63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348">
                <a:moveTo>
                  <a:pt x="340" y="151"/>
                </a:moveTo>
                <a:cubicBezTo>
                  <a:pt x="276" y="124"/>
                  <a:pt x="276" y="124"/>
                  <a:pt x="276" y="124"/>
                </a:cubicBezTo>
                <a:cubicBezTo>
                  <a:pt x="276" y="124"/>
                  <a:pt x="276" y="124"/>
                  <a:pt x="276" y="124"/>
                </a:cubicBezTo>
                <a:cubicBezTo>
                  <a:pt x="277" y="126"/>
                  <a:pt x="277" y="127"/>
                  <a:pt x="277" y="129"/>
                </a:cubicBezTo>
                <a:cubicBezTo>
                  <a:pt x="277" y="137"/>
                  <a:pt x="275" y="146"/>
                  <a:pt x="270" y="156"/>
                </a:cubicBezTo>
                <a:cubicBezTo>
                  <a:pt x="269" y="158"/>
                  <a:pt x="268" y="161"/>
                  <a:pt x="267" y="163"/>
                </a:cubicBezTo>
                <a:cubicBezTo>
                  <a:pt x="266" y="166"/>
                  <a:pt x="263" y="167"/>
                  <a:pt x="261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8" y="167"/>
                  <a:pt x="255" y="165"/>
                  <a:pt x="255" y="162"/>
                </a:cubicBezTo>
                <a:cubicBezTo>
                  <a:pt x="255" y="161"/>
                  <a:pt x="256" y="160"/>
                  <a:pt x="256" y="158"/>
                </a:cubicBezTo>
                <a:cubicBezTo>
                  <a:pt x="256" y="158"/>
                  <a:pt x="256" y="158"/>
                  <a:pt x="257" y="158"/>
                </a:cubicBezTo>
                <a:cubicBezTo>
                  <a:pt x="258" y="156"/>
                  <a:pt x="259" y="154"/>
                  <a:pt x="260" y="151"/>
                </a:cubicBezTo>
                <a:cubicBezTo>
                  <a:pt x="264" y="142"/>
                  <a:pt x="266" y="133"/>
                  <a:pt x="266" y="126"/>
                </a:cubicBezTo>
                <a:cubicBezTo>
                  <a:pt x="266" y="124"/>
                  <a:pt x="265" y="123"/>
                  <a:pt x="265" y="121"/>
                </a:cubicBezTo>
                <a:cubicBezTo>
                  <a:pt x="265" y="121"/>
                  <a:pt x="265" y="121"/>
                  <a:pt x="265" y="121"/>
                </a:cubicBezTo>
                <a:cubicBezTo>
                  <a:pt x="265" y="121"/>
                  <a:pt x="265" y="120"/>
                  <a:pt x="265" y="120"/>
                </a:cubicBezTo>
                <a:cubicBezTo>
                  <a:pt x="265" y="120"/>
                  <a:pt x="265" y="120"/>
                  <a:pt x="265" y="120"/>
                </a:cubicBezTo>
                <a:cubicBezTo>
                  <a:pt x="265" y="116"/>
                  <a:pt x="264" y="114"/>
                  <a:pt x="264" y="112"/>
                </a:cubicBezTo>
                <a:cubicBezTo>
                  <a:pt x="263" y="110"/>
                  <a:pt x="261" y="109"/>
                  <a:pt x="259" y="108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61" y="67"/>
                  <a:pt x="161" y="68"/>
                  <a:pt x="161" y="69"/>
                </a:cubicBezTo>
                <a:cubicBezTo>
                  <a:pt x="161" y="80"/>
                  <a:pt x="158" y="93"/>
                  <a:pt x="153" y="106"/>
                </a:cubicBezTo>
                <a:cubicBezTo>
                  <a:pt x="151" y="110"/>
                  <a:pt x="149" y="114"/>
                  <a:pt x="147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5" y="120"/>
                  <a:pt x="144" y="120"/>
                  <a:pt x="142" y="120"/>
                </a:cubicBezTo>
                <a:cubicBezTo>
                  <a:pt x="139" y="120"/>
                  <a:pt x="136" y="119"/>
                  <a:pt x="136" y="115"/>
                </a:cubicBezTo>
                <a:cubicBezTo>
                  <a:pt x="136" y="115"/>
                  <a:pt x="136" y="114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8" y="109"/>
                  <a:pt x="140" y="105"/>
                  <a:pt x="142" y="101"/>
                </a:cubicBezTo>
                <a:cubicBezTo>
                  <a:pt x="147" y="88"/>
                  <a:pt x="150" y="76"/>
                  <a:pt x="150" y="65"/>
                </a:cubicBezTo>
                <a:cubicBezTo>
                  <a:pt x="150" y="65"/>
                  <a:pt x="150" y="64"/>
                  <a:pt x="150" y="63"/>
                </a:cubicBezTo>
                <a:cubicBezTo>
                  <a:pt x="150" y="63"/>
                  <a:pt x="150" y="63"/>
                  <a:pt x="150" y="62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0" y="55"/>
                  <a:pt x="148" y="48"/>
                  <a:pt x="145" y="44"/>
                </a:cubicBezTo>
                <a:cubicBezTo>
                  <a:pt x="144" y="43"/>
                  <a:pt x="143" y="42"/>
                  <a:pt x="141" y="42"/>
                </a:cubicBezTo>
                <a:cubicBezTo>
                  <a:pt x="57" y="6"/>
                  <a:pt x="57" y="6"/>
                  <a:pt x="57" y="6"/>
                </a:cubicBezTo>
                <a:cubicBezTo>
                  <a:pt x="44" y="0"/>
                  <a:pt x="24" y="18"/>
                  <a:pt x="12" y="46"/>
                </a:cubicBezTo>
                <a:cubicBezTo>
                  <a:pt x="0" y="74"/>
                  <a:pt x="1" y="101"/>
                  <a:pt x="14" y="107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104" y="145"/>
                  <a:pt x="111" y="142"/>
                  <a:pt x="118" y="134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74" y="333"/>
                  <a:pt x="74" y="333"/>
                  <a:pt x="74" y="333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64" y="348"/>
                  <a:pt x="64" y="348"/>
                  <a:pt x="64" y="348"/>
                </a:cubicBezTo>
                <a:cubicBezTo>
                  <a:pt x="99" y="348"/>
                  <a:pt x="99" y="348"/>
                  <a:pt x="99" y="348"/>
                </a:cubicBezTo>
                <a:cubicBezTo>
                  <a:pt x="99" y="333"/>
                  <a:pt x="99" y="333"/>
                  <a:pt x="99" y="333"/>
                </a:cubicBezTo>
                <a:cubicBezTo>
                  <a:pt x="170" y="236"/>
                  <a:pt x="170" y="236"/>
                  <a:pt x="170" y="236"/>
                </a:cubicBezTo>
                <a:cubicBezTo>
                  <a:pt x="170" y="333"/>
                  <a:pt x="170" y="333"/>
                  <a:pt x="170" y="333"/>
                </a:cubicBezTo>
                <a:cubicBezTo>
                  <a:pt x="162" y="333"/>
                  <a:pt x="162" y="333"/>
                  <a:pt x="162" y="333"/>
                </a:cubicBezTo>
                <a:cubicBezTo>
                  <a:pt x="162" y="348"/>
                  <a:pt x="162" y="348"/>
                  <a:pt x="162" y="348"/>
                </a:cubicBezTo>
                <a:cubicBezTo>
                  <a:pt x="197" y="348"/>
                  <a:pt x="197" y="348"/>
                  <a:pt x="197" y="348"/>
                </a:cubicBezTo>
                <a:cubicBezTo>
                  <a:pt x="197" y="333"/>
                  <a:pt x="197" y="333"/>
                  <a:pt x="197" y="333"/>
                </a:cubicBezTo>
                <a:cubicBezTo>
                  <a:pt x="190" y="333"/>
                  <a:pt x="190" y="333"/>
                  <a:pt x="190" y="333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48"/>
                  <a:pt x="261" y="348"/>
                  <a:pt x="261" y="348"/>
                </a:cubicBezTo>
                <a:cubicBezTo>
                  <a:pt x="296" y="348"/>
                  <a:pt x="296" y="348"/>
                  <a:pt x="296" y="348"/>
                </a:cubicBezTo>
                <a:cubicBezTo>
                  <a:pt x="296" y="333"/>
                  <a:pt x="296" y="333"/>
                  <a:pt x="296" y="333"/>
                </a:cubicBezTo>
                <a:cubicBezTo>
                  <a:pt x="286" y="333"/>
                  <a:pt x="286" y="333"/>
                  <a:pt x="286" y="333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88" y="199"/>
                  <a:pt x="188" y="199"/>
                  <a:pt x="188" y="199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32" y="183"/>
                  <a:pt x="236" y="181"/>
                  <a:pt x="240" y="177"/>
                </a:cubicBezTo>
                <a:cubicBezTo>
                  <a:pt x="316" y="209"/>
                  <a:pt x="316" y="209"/>
                  <a:pt x="316" y="209"/>
                </a:cubicBezTo>
                <a:cubicBezTo>
                  <a:pt x="323" y="213"/>
                  <a:pt x="335" y="202"/>
                  <a:pt x="341" y="186"/>
                </a:cubicBezTo>
                <a:cubicBezTo>
                  <a:pt x="348" y="170"/>
                  <a:pt x="348" y="154"/>
                  <a:pt x="340" y="151"/>
                </a:cubicBezTo>
                <a:close/>
                <a:moveTo>
                  <a:pt x="51" y="63"/>
                </a:moveTo>
                <a:cubicBezTo>
                  <a:pt x="43" y="82"/>
                  <a:pt x="29" y="95"/>
                  <a:pt x="20" y="91"/>
                </a:cubicBezTo>
                <a:cubicBezTo>
                  <a:pt x="11" y="88"/>
                  <a:pt x="11" y="69"/>
                  <a:pt x="19" y="49"/>
                </a:cubicBezTo>
                <a:cubicBezTo>
                  <a:pt x="27" y="30"/>
                  <a:pt x="41" y="17"/>
                  <a:pt x="50" y="21"/>
                </a:cubicBezTo>
                <a:cubicBezTo>
                  <a:pt x="59" y="25"/>
                  <a:pt x="60" y="44"/>
                  <a:pt x="51" y="63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4255788-7FCE-DF0F-8FBA-8AF5128303D6}"/>
              </a:ext>
            </a:extLst>
          </p:cNvPr>
          <p:cNvGrpSpPr>
            <a:grpSpLocks noChangeAspect="1"/>
          </p:cNvGrpSpPr>
          <p:nvPr/>
        </p:nvGrpSpPr>
        <p:grpSpPr>
          <a:xfrm>
            <a:off x="10736370" y="7360968"/>
            <a:ext cx="378598" cy="373928"/>
            <a:chOff x="6999421" y="5535598"/>
            <a:chExt cx="439408" cy="433988"/>
          </a:xfrm>
          <a:solidFill>
            <a:srgbClr val="00AD7C"/>
          </a:solidFill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225925F4-3980-71CB-4F18-12763A3D3B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9465" y="5672340"/>
              <a:ext cx="215327" cy="216994"/>
            </a:xfrm>
            <a:custGeom>
              <a:avLst/>
              <a:gdLst>
                <a:gd name="T0" fmla="*/ 156 w 172"/>
                <a:gd name="T1" fmla="*/ 84 h 173"/>
                <a:gd name="T2" fmla="*/ 155 w 172"/>
                <a:gd name="T3" fmla="*/ 85 h 173"/>
                <a:gd name="T4" fmla="*/ 137 w 172"/>
                <a:gd name="T5" fmla="*/ 99 h 173"/>
                <a:gd name="T6" fmla="*/ 86 w 172"/>
                <a:gd name="T7" fmla="*/ 139 h 173"/>
                <a:gd name="T8" fmla="*/ 34 w 172"/>
                <a:gd name="T9" fmla="*/ 87 h 173"/>
                <a:gd name="T10" fmla="*/ 83 w 172"/>
                <a:gd name="T11" fmla="*/ 34 h 173"/>
                <a:gd name="T12" fmla="*/ 93 w 172"/>
                <a:gd name="T13" fmla="*/ 23 h 173"/>
                <a:gd name="T14" fmla="*/ 94 w 172"/>
                <a:gd name="T15" fmla="*/ 22 h 173"/>
                <a:gd name="T16" fmla="*/ 111 w 172"/>
                <a:gd name="T17" fmla="*/ 6 h 173"/>
                <a:gd name="T18" fmla="*/ 112 w 172"/>
                <a:gd name="T19" fmla="*/ 5 h 173"/>
                <a:gd name="T20" fmla="*/ 112 w 172"/>
                <a:gd name="T21" fmla="*/ 5 h 173"/>
                <a:gd name="T22" fmla="*/ 86 w 172"/>
                <a:gd name="T23" fmla="*/ 0 h 173"/>
                <a:gd name="T24" fmla="*/ 0 w 172"/>
                <a:gd name="T25" fmla="*/ 87 h 173"/>
                <a:gd name="T26" fmla="*/ 86 w 172"/>
                <a:gd name="T27" fmla="*/ 172 h 173"/>
                <a:gd name="T28" fmla="*/ 172 w 172"/>
                <a:gd name="T29" fmla="*/ 86 h 173"/>
                <a:gd name="T30" fmla="*/ 170 w 172"/>
                <a:gd name="T31" fmla="*/ 69 h 173"/>
                <a:gd name="T32" fmla="*/ 156 w 172"/>
                <a:gd name="T33" fmla="*/ 8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156" y="84"/>
                  </a:moveTo>
                  <a:cubicBezTo>
                    <a:pt x="155" y="85"/>
                    <a:pt x="155" y="85"/>
                    <a:pt x="155" y="85"/>
                  </a:cubicBezTo>
                  <a:cubicBezTo>
                    <a:pt x="149" y="90"/>
                    <a:pt x="143" y="95"/>
                    <a:pt x="137" y="99"/>
                  </a:cubicBezTo>
                  <a:cubicBezTo>
                    <a:pt x="131" y="122"/>
                    <a:pt x="111" y="139"/>
                    <a:pt x="86" y="139"/>
                  </a:cubicBezTo>
                  <a:cubicBezTo>
                    <a:pt x="57" y="139"/>
                    <a:pt x="34" y="115"/>
                    <a:pt x="34" y="87"/>
                  </a:cubicBezTo>
                  <a:cubicBezTo>
                    <a:pt x="34" y="58"/>
                    <a:pt x="56" y="36"/>
                    <a:pt x="83" y="34"/>
                  </a:cubicBezTo>
                  <a:cubicBezTo>
                    <a:pt x="86" y="30"/>
                    <a:pt x="90" y="27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04" y="2"/>
                    <a:pt x="95" y="0"/>
                    <a:pt x="86" y="0"/>
                  </a:cubicBezTo>
                  <a:cubicBezTo>
                    <a:pt x="38" y="1"/>
                    <a:pt x="0" y="39"/>
                    <a:pt x="0" y="87"/>
                  </a:cubicBezTo>
                  <a:cubicBezTo>
                    <a:pt x="0" y="134"/>
                    <a:pt x="39" y="173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80"/>
                    <a:pt x="172" y="74"/>
                    <a:pt x="170" y="69"/>
                  </a:cubicBezTo>
                  <a:lnTo>
                    <a:pt x="1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9D7BEA89-D8F8-E678-15D7-9D842A06734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99421" y="5592087"/>
              <a:ext cx="375415" cy="377499"/>
            </a:xfrm>
            <a:custGeom>
              <a:avLst/>
              <a:gdLst>
                <a:gd name="T0" fmla="*/ 270 w 300"/>
                <a:gd name="T1" fmla="*/ 78 h 301"/>
                <a:gd name="T2" fmla="*/ 258 w 300"/>
                <a:gd name="T3" fmla="*/ 101 h 301"/>
                <a:gd name="T4" fmla="*/ 268 w 300"/>
                <a:gd name="T5" fmla="*/ 150 h 301"/>
                <a:gd name="T6" fmla="*/ 150 w 300"/>
                <a:gd name="T7" fmla="*/ 269 h 301"/>
                <a:gd name="T8" fmla="*/ 32 w 300"/>
                <a:gd name="T9" fmla="*/ 151 h 301"/>
                <a:gd name="T10" fmla="*/ 150 w 300"/>
                <a:gd name="T11" fmla="*/ 32 h 301"/>
                <a:gd name="T12" fmla="*/ 207 w 300"/>
                <a:gd name="T13" fmla="*/ 47 h 301"/>
                <a:gd name="T14" fmla="*/ 228 w 300"/>
                <a:gd name="T15" fmla="*/ 36 h 301"/>
                <a:gd name="T16" fmla="*/ 226 w 300"/>
                <a:gd name="T17" fmla="*/ 21 h 301"/>
                <a:gd name="T18" fmla="*/ 150 w 300"/>
                <a:gd name="T19" fmla="*/ 0 h 301"/>
                <a:gd name="T20" fmla="*/ 0 w 300"/>
                <a:gd name="T21" fmla="*/ 151 h 301"/>
                <a:gd name="T22" fmla="*/ 151 w 300"/>
                <a:gd name="T23" fmla="*/ 300 h 301"/>
                <a:gd name="T24" fmla="*/ 300 w 300"/>
                <a:gd name="T25" fmla="*/ 150 h 301"/>
                <a:gd name="T26" fmla="*/ 282 w 300"/>
                <a:gd name="T27" fmla="*/ 80 h 301"/>
                <a:gd name="T28" fmla="*/ 270 w 300"/>
                <a:gd name="T29" fmla="*/ 7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01">
                  <a:moveTo>
                    <a:pt x="270" y="78"/>
                  </a:moveTo>
                  <a:cubicBezTo>
                    <a:pt x="266" y="86"/>
                    <a:pt x="262" y="93"/>
                    <a:pt x="258" y="101"/>
                  </a:cubicBezTo>
                  <a:cubicBezTo>
                    <a:pt x="264" y="116"/>
                    <a:pt x="268" y="133"/>
                    <a:pt x="268" y="150"/>
                  </a:cubicBezTo>
                  <a:cubicBezTo>
                    <a:pt x="269" y="215"/>
                    <a:pt x="216" y="268"/>
                    <a:pt x="150" y="269"/>
                  </a:cubicBezTo>
                  <a:cubicBezTo>
                    <a:pt x="85" y="269"/>
                    <a:pt x="32" y="216"/>
                    <a:pt x="32" y="151"/>
                  </a:cubicBezTo>
                  <a:cubicBezTo>
                    <a:pt x="32" y="85"/>
                    <a:pt x="85" y="32"/>
                    <a:pt x="150" y="32"/>
                  </a:cubicBezTo>
                  <a:cubicBezTo>
                    <a:pt x="171" y="32"/>
                    <a:pt x="190" y="37"/>
                    <a:pt x="207" y="47"/>
                  </a:cubicBezTo>
                  <a:cubicBezTo>
                    <a:pt x="214" y="43"/>
                    <a:pt x="221" y="39"/>
                    <a:pt x="228" y="36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04" y="8"/>
                    <a:pt x="178" y="0"/>
                    <a:pt x="150" y="0"/>
                  </a:cubicBezTo>
                  <a:cubicBezTo>
                    <a:pt x="67" y="1"/>
                    <a:pt x="0" y="68"/>
                    <a:pt x="0" y="151"/>
                  </a:cubicBezTo>
                  <a:cubicBezTo>
                    <a:pt x="0" y="234"/>
                    <a:pt x="68" y="301"/>
                    <a:pt x="151" y="300"/>
                  </a:cubicBezTo>
                  <a:cubicBezTo>
                    <a:pt x="233" y="300"/>
                    <a:pt x="300" y="233"/>
                    <a:pt x="300" y="150"/>
                  </a:cubicBezTo>
                  <a:cubicBezTo>
                    <a:pt x="300" y="125"/>
                    <a:pt x="294" y="101"/>
                    <a:pt x="282" y="80"/>
                  </a:cubicBezTo>
                  <a:lnTo>
                    <a:pt x="2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82D21E0B-0D1C-1DC0-4C36-11F9BCA8BD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69514" y="5535598"/>
              <a:ext cx="269315" cy="269731"/>
            </a:xfrm>
            <a:custGeom>
              <a:avLst/>
              <a:gdLst>
                <a:gd name="T0" fmla="*/ 214 w 215"/>
                <a:gd name="T1" fmla="*/ 59 h 215"/>
                <a:gd name="T2" fmla="*/ 211 w 215"/>
                <a:gd name="T3" fmla="*/ 57 h 215"/>
                <a:gd name="T4" fmla="*/ 172 w 215"/>
                <a:gd name="T5" fmla="*/ 53 h 215"/>
                <a:gd name="T6" fmla="*/ 187 w 215"/>
                <a:gd name="T7" fmla="*/ 32 h 215"/>
                <a:gd name="T8" fmla="*/ 186 w 215"/>
                <a:gd name="T9" fmla="*/ 28 h 215"/>
                <a:gd name="T10" fmla="*/ 182 w 215"/>
                <a:gd name="T11" fmla="*/ 28 h 215"/>
                <a:gd name="T12" fmla="*/ 162 w 215"/>
                <a:gd name="T13" fmla="*/ 42 h 215"/>
                <a:gd name="T14" fmla="*/ 159 w 215"/>
                <a:gd name="T15" fmla="*/ 4 h 215"/>
                <a:gd name="T16" fmla="*/ 156 w 215"/>
                <a:gd name="T17" fmla="*/ 1 h 215"/>
                <a:gd name="T18" fmla="*/ 153 w 215"/>
                <a:gd name="T19" fmla="*/ 1 h 215"/>
                <a:gd name="T20" fmla="*/ 109 w 215"/>
                <a:gd name="T21" fmla="*/ 45 h 215"/>
                <a:gd name="T22" fmla="*/ 109 w 215"/>
                <a:gd name="T23" fmla="*/ 48 h 215"/>
                <a:gd name="T24" fmla="*/ 112 w 215"/>
                <a:gd name="T25" fmla="*/ 87 h 215"/>
                <a:gd name="T26" fmla="*/ 113 w 215"/>
                <a:gd name="T27" fmla="*/ 89 h 215"/>
                <a:gd name="T28" fmla="*/ 115 w 215"/>
                <a:gd name="T29" fmla="*/ 90 h 215"/>
                <a:gd name="T30" fmla="*/ 118 w 215"/>
                <a:gd name="T31" fmla="*/ 90 h 215"/>
                <a:gd name="T32" fmla="*/ 118 w 215"/>
                <a:gd name="T33" fmla="*/ 90 h 215"/>
                <a:gd name="T34" fmla="*/ 114 w 215"/>
                <a:gd name="T35" fmla="*/ 94 h 215"/>
                <a:gd name="T36" fmla="*/ 53 w 215"/>
                <a:gd name="T37" fmla="*/ 129 h 215"/>
                <a:gd name="T38" fmla="*/ 36 w 215"/>
                <a:gd name="T39" fmla="*/ 145 h 215"/>
                <a:gd name="T40" fmla="*/ 12 w 215"/>
                <a:gd name="T41" fmla="*/ 190 h 215"/>
                <a:gd name="T42" fmla="*/ 0 w 215"/>
                <a:gd name="T43" fmla="*/ 210 h 215"/>
                <a:gd name="T44" fmla="*/ 0 w 215"/>
                <a:gd name="T45" fmla="*/ 210 h 215"/>
                <a:gd name="T46" fmla="*/ 0 w 215"/>
                <a:gd name="T47" fmla="*/ 210 h 215"/>
                <a:gd name="T48" fmla="*/ 0 w 215"/>
                <a:gd name="T49" fmla="*/ 210 h 215"/>
                <a:gd name="T50" fmla="*/ 0 w 215"/>
                <a:gd name="T51" fmla="*/ 210 h 215"/>
                <a:gd name="T52" fmla="*/ 0 w 215"/>
                <a:gd name="T53" fmla="*/ 210 h 215"/>
                <a:gd name="T54" fmla="*/ 0 w 215"/>
                <a:gd name="T55" fmla="*/ 210 h 215"/>
                <a:gd name="T56" fmla="*/ 0 w 215"/>
                <a:gd name="T57" fmla="*/ 210 h 215"/>
                <a:gd name="T58" fmla="*/ 0 w 215"/>
                <a:gd name="T59" fmla="*/ 210 h 215"/>
                <a:gd name="T60" fmla="*/ 1 w 215"/>
                <a:gd name="T61" fmla="*/ 213 h 215"/>
                <a:gd name="T62" fmla="*/ 2 w 215"/>
                <a:gd name="T63" fmla="*/ 213 h 215"/>
                <a:gd name="T64" fmla="*/ 2 w 215"/>
                <a:gd name="T65" fmla="*/ 214 h 215"/>
                <a:gd name="T66" fmla="*/ 4 w 215"/>
                <a:gd name="T67" fmla="*/ 215 h 215"/>
                <a:gd name="T68" fmla="*/ 4 w 215"/>
                <a:gd name="T69" fmla="*/ 215 h 215"/>
                <a:gd name="T70" fmla="*/ 5 w 215"/>
                <a:gd name="T71" fmla="*/ 215 h 215"/>
                <a:gd name="T72" fmla="*/ 5 w 215"/>
                <a:gd name="T73" fmla="*/ 215 h 215"/>
                <a:gd name="T74" fmla="*/ 5 w 215"/>
                <a:gd name="T75" fmla="*/ 215 h 215"/>
                <a:gd name="T76" fmla="*/ 5 w 215"/>
                <a:gd name="T77" fmla="*/ 215 h 215"/>
                <a:gd name="T78" fmla="*/ 5 w 215"/>
                <a:gd name="T79" fmla="*/ 215 h 215"/>
                <a:gd name="T80" fmla="*/ 5 w 215"/>
                <a:gd name="T81" fmla="*/ 215 h 215"/>
                <a:gd name="T82" fmla="*/ 5 w 215"/>
                <a:gd name="T83" fmla="*/ 215 h 215"/>
                <a:gd name="T84" fmla="*/ 25 w 215"/>
                <a:gd name="T85" fmla="*/ 203 h 215"/>
                <a:gd name="T86" fmla="*/ 69 w 215"/>
                <a:gd name="T87" fmla="*/ 179 h 215"/>
                <a:gd name="T88" fmla="*/ 86 w 215"/>
                <a:gd name="T89" fmla="*/ 162 h 215"/>
                <a:gd name="T90" fmla="*/ 121 w 215"/>
                <a:gd name="T91" fmla="*/ 101 h 215"/>
                <a:gd name="T92" fmla="*/ 125 w 215"/>
                <a:gd name="T93" fmla="*/ 97 h 215"/>
                <a:gd name="T94" fmla="*/ 125 w 215"/>
                <a:gd name="T95" fmla="*/ 97 h 215"/>
                <a:gd name="T96" fmla="*/ 124 w 215"/>
                <a:gd name="T97" fmla="*/ 100 h 215"/>
                <a:gd name="T98" fmla="*/ 125 w 215"/>
                <a:gd name="T99" fmla="*/ 102 h 215"/>
                <a:gd name="T100" fmla="*/ 127 w 215"/>
                <a:gd name="T101" fmla="*/ 103 h 215"/>
                <a:gd name="T102" fmla="*/ 167 w 215"/>
                <a:gd name="T103" fmla="*/ 107 h 215"/>
                <a:gd name="T104" fmla="*/ 170 w 215"/>
                <a:gd name="T105" fmla="*/ 106 h 215"/>
                <a:gd name="T106" fmla="*/ 213 w 215"/>
                <a:gd name="T107" fmla="*/ 62 h 215"/>
                <a:gd name="T108" fmla="*/ 214 w 215"/>
                <a:gd name="T109" fmla="*/ 5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15">
                  <a:moveTo>
                    <a:pt x="214" y="59"/>
                  </a:moveTo>
                  <a:cubicBezTo>
                    <a:pt x="214" y="58"/>
                    <a:pt x="212" y="57"/>
                    <a:pt x="211" y="57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8" y="31"/>
                    <a:pt x="187" y="29"/>
                    <a:pt x="186" y="28"/>
                  </a:cubicBezTo>
                  <a:cubicBezTo>
                    <a:pt x="185" y="27"/>
                    <a:pt x="183" y="27"/>
                    <a:pt x="182" y="28"/>
                  </a:cubicBezTo>
                  <a:cubicBezTo>
                    <a:pt x="162" y="42"/>
                    <a:pt x="162" y="42"/>
                    <a:pt x="162" y="42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1"/>
                    <a:pt x="156" y="1"/>
                  </a:cubicBezTo>
                  <a:cubicBezTo>
                    <a:pt x="155" y="0"/>
                    <a:pt x="154" y="0"/>
                    <a:pt x="153" y="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6"/>
                    <a:pt x="108" y="47"/>
                    <a:pt x="109" y="48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2" y="88"/>
                    <a:pt x="113" y="89"/>
                    <a:pt x="113" y="89"/>
                  </a:cubicBezTo>
                  <a:cubicBezTo>
                    <a:pt x="114" y="90"/>
                    <a:pt x="114" y="90"/>
                    <a:pt x="115" y="90"/>
                  </a:cubicBezTo>
                  <a:cubicBezTo>
                    <a:pt x="116" y="91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96" y="100"/>
                    <a:pt x="75" y="111"/>
                    <a:pt x="53" y="129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19" y="163"/>
                    <a:pt x="12" y="179"/>
                    <a:pt x="12" y="190"/>
                  </a:cubicBezTo>
                  <a:cubicBezTo>
                    <a:pt x="12" y="191"/>
                    <a:pt x="0" y="209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1"/>
                    <a:pt x="1" y="212"/>
                    <a:pt x="1" y="213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3" y="214"/>
                    <a:pt x="3" y="215"/>
                    <a:pt x="4" y="215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6" y="215"/>
                    <a:pt x="24" y="202"/>
                    <a:pt x="25" y="203"/>
                  </a:cubicBezTo>
                  <a:cubicBezTo>
                    <a:pt x="36" y="203"/>
                    <a:pt x="52" y="195"/>
                    <a:pt x="69" y="179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4" y="140"/>
                    <a:pt x="115" y="119"/>
                    <a:pt x="121" y="101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4" y="98"/>
                    <a:pt x="124" y="99"/>
                    <a:pt x="124" y="100"/>
                  </a:cubicBezTo>
                  <a:cubicBezTo>
                    <a:pt x="125" y="101"/>
                    <a:pt x="125" y="101"/>
                    <a:pt x="125" y="102"/>
                  </a:cubicBezTo>
                  <a:cubicBezTo>
                    <a:pt x="126" y="102"/>
                    <a:pt x="127" y="103"/>
                    <a:pt x="127" y="103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9" y="106"/>
                    <a:pt x="170" y="106"/>
                  </a:cubicBezTo>
                  <a:cubicBezTo>
                    <a:pt x="213" y="62"/>
                    <a:pt x="213" y="62"/>
                    <a:pt x="213" y="62"/>
                  </a:cubicBezTo>
                  <a:cubicBezTo>
                    <a:pt x="214" y="61"/>
                    <a:pt x="215" y="60"/>
                    <a:pt x="21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09A925-B761-D1E9-9FB9-04A1C724D4C8}"/>
              </a:ext>
            </a:extLst>
          </p:cNvPr>
          <p:cNvGrpSpPr>
            <a:grpSpLocks noChangeAspect="1"/>
          </p:cNvGrpSpPr>
          <p:nvPr/>
        </p:nvGrpSpPr>
        <p:grpSpPr>
          <a:xfrm>
            <a:off x="10741281" y="6613718"/>
            <a:ext cx="369065" cy="424695"/>
            <a:chOff x="11102975" y="665163"/>
            <a:chExt cx="747713" cy="860425"/>
          </a:xfrm>
          <a:solidFill>
            <a:srgbClr val="00AD7C"/>
          </a:solidFill>
        </p:grpSpPr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15CB059-3C1F-6FA1-BC03-E0BC4F0F6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2975" y="1150938"/>
              <a:ext cx="230188" cy="374650"/>
            </a:xfrm>
            <a:custGeom>
              <a:avLst/>
              <a:gdLst>
                <a:gd name="T0" fmla="*/ 3 w 79"/>
                <a:gd name="T1" fmla="*/ 68 h 129"/>
                <a:gd name="T2" fmla="*/ 33 w 79"/>
                <a:gd name="T3" fmla="*/ 0 h 129"/>
                <a:gd name="T4" fmla="*/ 30 w 79"/>
                <a:gd name="T5" fmla="*/ 29 h 129"/>
                <a:gd name="T6" fmla="*/ 79 w 79"/>
                <a:gd name="T7" fmla="*/ 129 h 129"/>
                <a:gd name="T8" fmla="*/ 3 w 79"/>
                <a:gd name="T9" fmla="*/ 6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9">
                  <a:moveTo>
                    <a:pt x="3" y="68"/>
                  </a:moveTo>
                  <a:cubicBezTo>
                    <a:pt x="0" y="43"/>
                    <a:pt x="14" y="18"/>
                    <a:pt x="33" y="0"/>
                  </a:cubicBezTo>
                  <a:cubicBezTo>
                    <a:pt x="31" y="9"/>
                    <a:pt x="30" y="19"/>
                    <a:pt x="30" y="29"/>
                  </a:cubicBezTo>
                  <a:cubicBezTo>
                    <a:pt x="30" y="81"/>
                    <a:pt x="55" y="116"/>
                    <a:pt x="79" y="129"/>
                  </a:cubicBezTo>
                  <a:cubicBezTo>
                    <a:pt x="21" y="124"/>
                    <a:pt x="6" y="92"/>
                    <a:pt x="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A460C885-6A61-F0E2-9F5C-8DE66123C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963" y="665163"/>
              <a:ext cx="593725" cy="854075"/>
            </a:xfrm>
            <a:custGeom>
              <a:avLst/>
              <a:gdLst>
                <a:gd name="T0" fmla="*/ 127 w 204"/>
                <a:gd name="T1" fmla="*/ 294 h 294"/>
                <a:gd name="T2" fmla="*/ 74 w 204"/>
                <a:gd name="T3" fmla="*/ 171 h 294"/>
                <a:gd name="T4" fmla="*/ 42 w 204"/>
                <a:gd name="T5" fmla="*/ 249 h 294"/>
                <a:gd name="T6" fmla="*/ 26 w 204"/>
                <a:gd name="T7" fmla="*/ 267 h 294"/>
                <a:gd name="T8" fmla="*/ 0 w 204"/>
                <a:gd name="T9" fmla="*/ 183 h 294"/>
                <a:gd name="T10" fmla="*/ 48 w 204"/>
                <a:gd name="T11" fmla="*/ 79 h 294"/>
                <a:gd name="T12" fmla="*/ 80 w 204"/>
                <a:gd name="T13" fmla="*/ 0 h 294"/>
                <a:gd name="T14" fmla="*/ 135 w 204"/>
                <a:gd name="T15" fmla="*/ 141 h 294"/>
                <a:gd name="T16" fmla="*/ 135 w 204"/>
                <a:gd name="T17" fmla="*/ 148 h 294"/>
                <a:gd name="T18" fmla="*/ 173 w 204"/>
                <a:gd name="T19" fmla="*/ 110 h 294"/>
                <a:gd name="T20" fmla="*/ 179 w 204"/>
                <a:gd name="T21" fmla="*/ 243 h 294"/>
                <a:gd name="T22" fmla="*/ 127 w 204"/>
                <a:gd name="T23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4">
                  <a:moveTo>
                    <a:pt x="127" y="294"/>
                  </a:moveTo>
                  <a:cubicBezTo>
                    <a:pt x="121" y="246"/>
                    <a:pt x="91" y="189"/>
                    <a:pt x="74" y="171"/>
                  </a:cubicBezTo>
                  <a:cubicBezTo>
                    <a:pt x="75" y="194"/>
                    <a:pt x="66" y="226"/>
                    <a:pt x="42" y="249"/>
                  </a:cubicBezTo>
                  <a:cubicBezTo>
                    <a:pt x="36" y="255"/>
                    <a:pt x="31" y="261"/>
                    <a:pt x="26" y="267"/>
                  </a:cubicBezTo>
                  <a:cubicBezTo>
                    <a:pt x="11" y="247"/>
                    <a:pt x="0" y="221"/>
                    <a:pt x="0" y="183"/>
                  </a:cubicBezTo>
                  <a:cubicBezTo>
                    <a:pt x="0" y="135"/>
                    <a:pt x="24" y="103"/>
                    <a:pt x="48" y="79"/>
                  </a:cubicBezTo>
                  <a:cubicBezTo>
                    <a:pt x="72" y="55"/>
                    <a:pt x="81" y="23"/>
                    <a:pt x="80" y="0"/>
                  </a:cubicBezTo>
                  <a:cubicBezTo>
                    <a:pt x="99" y="21"/>
                    <a:pt x="135" y="89"/>
                    <a:pt x="135" y="141"/>
                  </a:cubicBezTo>
                  <a:cubicBezTo>
                    <a:pt x="135" y="143"/>
                    <a:pt x="135" y="146"/>
                    <a:pt x="135" y="148"/>
                  </a:cubicBezTo>
                  <a:cubicBezTo>
                    <a:pt x="154" y="139"/>
                    <a:pt x="167" y="124"/>
                    <a:pt x="173" y="110"/>
                  </a:cubicBezTo>
                  <a:cubicBezTo>
                    <a:pt x="183" y="131"/>
                    <a:pt x="204" y="197"/>
                    <a:pt x="179" y="243"/>
                  </a:cubicBezTo>
                  <a:cubicBezTo>
                    <a:pt x="164" y="271"/>
                    <a:pt x="146" y="286"/>
                    <a:pt x="127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5" name="Pentagon 1">
            <a:extLst>
              <a:ext uri="{FF2B5EF4-FFF2-40B4-BE49-F238E27FC236}">
                <a16:creationId xmlns:a16="http://schemas.microsoft.com/office/drawing/2014/main" id="{D57331AD-A1E6-1664-58E6-9DDB9E9BDF87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27" name="Chevron 5">
            <a:extLst>
              <a:ext uri="{FF2B5EF4-FFF2-40B4-BE49-F238E27FC236}">
                <a16:creationId xmlns:a16="http://schemas.microsoft.com/office/drawing/2014/main" id="{05FDB639-366E-22E7-6D20-6108A2653D5C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0C427E-AF94-56C8-7301-4900EF2A8948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40" name="Picture 6" descr="Icon&#10;&#10;Description automatically generated">
            <a:extLst>
              <a:ext uri="{FF2B5EF4-FFF2-40B4-BE49-F238E27FC236}">
                <a16:creationId xmlns:a16="http://schemas.microsoft.com/office/drawing/2014/main" id="{D77292DD-10BD-A32F-4CEE-A7F73986FE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415" y="459878"/>
            <a:ext cx="1329605" cy="102966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FE7B38D-54F2-7A02-5495-9EA8584CDDF0}"/>
              </a:ext>
            </a:extLst>
          </p:cNvPr>
          <p:cNvSpPr/>
          <p:nvPr/>
        </p:nvSpPr>
        <p:spPr>
          <a:xfrm>
            <a:off x="633062" y="2364498"/>
            <a:ext cx="3024643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Reduced throughput from inefficient heat transfer can hinder overall plant capacity and higher energy costs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Captured CO</a:t>
            </a:r>
            <a:r>
              <a:rPr lang="en-US" sz="1600" baseline="-25000">
                <a:latin typeface="Arial" panose="020B0604020202020204" pitchFamily="34" charset="0"/>
                <a:cs typeface="Arial"/>
              </a:rPr>
              <a:t>2</a:t>
            </a:r>
            <a:r>
              <a:rPr lang="en-US" sz="1600">
                <a:latin typeface="Arial" panose="020B0604020202020204" pitchFamily="34" charset="0"/>
                <a:cs typeface="Arial"/>
              </a:rPr>
              <a:t> rework due to off-spec product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25CF3E3-56BD-D8E6-B190-AC32110A0C88}"/>
              </a:ext>
            </a:extLst>
          </p:cNvPr>
          <p:cNvSpPr/>
          <p:nvPr/>
        </p:nvSpPr>
        <p:spPr>
          <a:xfrm>
            <a:off x="633062" y="5603888"/>
            <a:ext cx="3605109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Operational decisions to identify and correct root-cause of performance deviations can be complex and time consuming to identify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Increased/unplanned downtime negatively impact overall carbon capture 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Missed emission reduction targets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FA6F1B5-7A8B-DC57-561C-CC1C8EE89F2E}"/>
              </a:ext>
            </a:extLst>
          </p:cNvPr>
          <p:cNvSpPr/>
          <p:nvPr/>
        </p:nvSpPr>
        <p:spPr>
          <a:xfrm>
            <a:off x="4537526" y="2364498"/>
            <a:ext cx="5477331" cy="9665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US" sz="1600">
                <a:solidFill>
                  <a:srgbClr val="3F4040"/>
                </a:solidFill>
                <a:latin typeface="Arial"/>
                <a:cs typeface="Arial"/>
              </a:rPr>
              <a:t>Emerson’s </a:t>
            </a:r>
            <a:r>
              <a:rPr lang="en-US" sz="1600" b="1">
                <a:solidFill>
                  <a:srgbClr val="3F4040"/>
                </a:solidFill>
                <a:latin typeface="Arial"/>
                <a:cs typeface="Arial"/>
              </a:rPr>
              <a:t>portfolio of wireless devices </a:t>
            </a:r>
            <a:r>
              <a:rPr lang="en-US" sz="1600">
                <a:solidFill>
                  <a:srgbClr val="3F4040"/>
                </a:solidFill>
                <a:latin typeface="Arial"/>
                <a:cs typeface="Arial"/>
              </a:rPr>
              <a:t>provide a complete picture of heat transfer process performance.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2DE2E09-35B5-7E10-7073-A5D3F185F262}"/>
              </a:ext>
            </a:extLst>
          </p:cNvPr>
          <p:cNvSpPr/>
          <p:nvPr/>
        </p:nvSpPr>
        <p:spPr>
          <a:xfrm>
            <a:off x="4537526" y="5603888"/>
            <a:ext cx="5539923" cy="1993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1600">
                <a:latin typeface="Arial"/>
                <a:cs typeface="Arial"/>
              </a:rPr>
              <a:t>Emerson’s </a:t>
            </a:r>
            <a:r>
              <a:rPr lang="en-US" sz="1600" b="1" err="1">
                <a:latin typeface="Arial"/>
                <a:cs typeface="Arial"/>
              </a:rPr>
              <a:t>Plantweb</a:t>
            </a:r>
            <a:r>
              <a:rPr lang="en-US" sz="1600" b="1">
                <a:latin typeface="Arial"/>
                <a:cs typeface="Arial"/>
              </a:rPr>
              <a:t> Insight Heat Exchange application</a:t>
            </a:r>
            <a:r>
              <a:rPr lang="en-US" sz="1600">
                <a:latin typeface="Arial"/>
                <a:cs typeface="Arial"/>
              </a:rPr>
              <a:t> provides in-depth monitoring for shell and tube heat exchangers.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F8132-17B6-A2A8-3D79-AC4A341C302E}"/>
              </a:ext>
            </a:extLst>
          </p:cNvPr>
          <p:cNvCxnSpPr>
            <a:cxnSpLocks/>
          </p:cNvCxnSpPr>
          <p:nvPr/>
        </p:nvCxnSpPr>
        <p:spPr bwMode="auto">
          <a:xfrm>
            <a:off x="0" y="529042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45019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BD7F104F-7205-EFB5-A176-84A38606E6E4}"/>
              </a:ext>
            </a:extLst>
          </p:cNvPr>
          <p:cNvSpPr/>
          <p:nvPr/>
        </p:nvSpPr>
        <p:spPr bwMode="auto">
          <a:xfrm>
            <a:off x="43107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EB5204-5EA9-47B2-71FB-7D3FB408BCE3}"/>
              </a:ext>
            </a:extLst>
          </p:cNvPr>
          <p:cNvSpPr txBox="1">
            <a:spLocks/>
          </p:cNvSpPr>
          <p:nvPr/>
        </p:nvSpPr>
        <p:spPr>
          <a:xfrm>
            <a:off x="1653723" y="399310"/>
            <a:ext cx="11400540" cy="87876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>
                <a:solidFill>
                  <a:schemeClr val="tx2"/>
                </a:solidFill>
                <a:latin typeface="Arial Black" panose="020B0A04020102020204" pitchFamily="34" charset="0"/>
                <a:ea typeface="Noto Sans Black" panose="020B0A02040504020204" pitchFamily="34" charset="0"/>
                <a:cs typeface="Noto Sans Black" panose="020B0A02040504020204" pitchFamily="34" charset="0"/>
              </a:rPr>
              <a:t>Balance Capture Rate and Energy Use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421DEC-BFD1-EF3E-F530-15FCB3BDF2C4}"/>
              </a:ext>
            </a:extLst>
          </p:cNvPr>
          <p:cNvSpPr/>
          <p:nvPr/>
        </p:nvSpPr>
        <p:spPr>
          <a:xfrm>
            <a:off x="11418073" y="2364498"/>
            <a:ext cx="2853930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10% reduction in energy consumption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&gt;50% improved overall stability of carbon capture process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F16844-9F4D-B571-F7E4-D67B34193AA9}"/>
              </a:ext>
            </a:extLst>
          </p:cNvPr>
          <p:cNvSpPr/>
          <p:nvPr/>
        </p:nvSpPr>
        <p:spPr>
          <a:xfrm>
            <a:off x="5090762" y="5270294"/>
            <a:ext cx="4174211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  <a:defRPr/>
            </a:pPr>
            <a:endParaRPr lang="en-US" sz="1800">
              <a:solidFill>
                <a:srgbClr val="4C4E4E"/>
              </a:solidFill>
              <a:latin typeface="Arial"/>
              <a:cs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D0D51C-9420-B252-A90B-7A52DAD87D30}"/>
              </a:ext>
            </a:extLst>
          </p:cNvPr>
          <p:cNvSpPr/>
          <p:nvPr/>
        </p:nvSpPr>
        <p:spPr>
          <a:xfrm>
            <a:off x="11418073" y="5603888"/>
            <a:ext cx="3009127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Reduced response time from </a:t>
            </a:r>
            <a:br>
              <a:rPr lang="en-US" sz="1600">
                <a:latin typeface="Arial" panose="020B0604020202020204" pitchFamily="34" charset="0"/>
                <a:cs typeface="Arial"/>
              </a:rPr>
            </a:br>
            <a:r>
              <a:rPr lang="en-US" sz="1600">
                <a:latin typeface="Arial" panose="020B0604020202020204" pitchFamily="34" charset="0"/>
                <a:cs typeface="Arial"/>
              </a:rPr>
              <a:t>gas analyses enables tighter optimization of capture processes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Real-time concentration monitoring provides advance warning in solvent regeneration / recharging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F0FCE24-58F2-7566-C4F7-2465EF00EABD}"/>
              </a:ext>
            </a:extLst>
          </p:cNvPr>
          <p:cNvGrpSpPr/>
          <p:nvPr/>
        </p:nvGrpSpPr>
        <p:grpSpPr>
          <a:xfrm>
            <a:off x="5568950" y="3213100"/>
            <a:ext cx="3492500" cy="1866900"/>
            <a:chOff x="5568950" y="3213100"/>
            <a:chExt cx="3492500" cy="1866900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1D966BF-5739-C52F-9A13-2D198FFAEB97}"/>
                </a:ext>
              </a:extLst>
            </p:cNvPr>
            <p:cNvSpPr/>
            <p:nvPr/>
          </p:nvSpPr>
          <p:spPr bwMode="auto">
            <a:xfrm>
              <a:off x="5568950" y="3213100"/>
              <a:ext cx="3492500" cy="1866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BD755D6-50E8-11FD-DC20-8F1C6FE21425}"/>
                </a:ext>
              </a:extLst>
            </p:cNvPr>
            <p:cNvGrpSpPr/>
            <p:nvPr/>
          </p:nvGrpSpPr>
          <p:grpSpPr>
            <a:xfrm>
              <a:off x="5676840" y="3324531"/>
              <a:ext cx="3276721" cy="1636852"/>
              <a:chOff x="5283016" y="3363046"/>
              <a:chExt cx="4968199" cy="274058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9C99E45-1616-EBDA-415B-CD1D6E6A10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95" b="-1997"/>
              <a:stretch/>
            </p:blipFill>
            <p:spPr bwMode="auto">
              <a:xfrm>
                <a:off x="5283016" y="3814812"/>
                <a:ext cx="4912018" cy="22888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E639650F-8EC4-1F8B-F514-ADB3B3C3C7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5841" y="4576121"/>
                <a:ext cx="523875" cy="1094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Arrow: Pentagon 28">
                <a:extLst>
                  <a:ext uri="{FF2B5EF4-FFF2-40B4-BE49-F238E27FC236}">
                    <a16:creationId xmlns:a16="http://schemas.microsoft.com/office/drawing/2014/main" id="{630948C3-61AF-02B0-C4FB-137A0054A072}"/>
                  </a:ext>
                </a:extLst>
              </p:cNvPr>
              <p:cNvSpPr/>
              <p:nvPr/>
            </p:nvSpPr>
            <p:spPr>
              <a:xfrm>
                <a:off x="5435545" y="3363046"/>
                <a:ext cx="1673849" cy="363290"/>
              </a:xfrm>
              <a:prstGeom prst="homePlat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No APC</a:t>
                </a:r>
                <a:endParaRPr kumimoji="0" lang="en-ZA" sz="800" b="1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Arrow: Pentagon 29">
                <a:extLst>
                  <a:ext uri="{FF2B5EF4-FFF2-40B4-BE49-F238E27FC236}">
                    <a16:creationId xmlns:a16="http://schemas.microsoft.com/office/drawing/2014/main" id="{3AC499F8-60FD-28EF-A655-72B2FB01877A}"/>
                  </a:ext>
                </a:extLst>
              </p:cNvPr>
              <p:cNvSpPr/>
              <p:nvPr/>
            </p:nvSpPr>
            <p:spPr>
              <a:xfrm>
                <a:off x="7189094" y="3363046"/>
                <a:ext cx="1353805" cy="363290"/>
              </a:xfrm>
              <a:prstGeom prst="homePlat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Stabilize</a:t>
                </a:r>
                <a:endParaRPr kumimoji="0" lang="en-ZA" sz="800" b="1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" name="Arrow: Pentagon 30">
                <a:extLst>
                  <a:ext uri="{FF2B5EF4-FFF2-40B4-BE49-F238E27FC236}">
                    <a16:creationId xmlns:a16="http://schemas.microsoft.com/office/drawing/2014/main" id="{27EAB337-36D5-4683-5500-6DA327ED5201}"/>
                  </a:ext>
                </a:extLst>
              </p:cNvPr>
              <p:cNvSpPr/>
              <p:nvPr/>
            </p:nvSpPr>
            <p:spPr>
              <a:xfrm>
                <a:off x="8622598" y="3363046"/>
                <a:ext cx="1628617" cy="363290"/>
              </a:xfrm>
              <a:prstGeom prst="homePlat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Optimise</a:t>
                </a:r>
                <a:endParaRPr kumimoji="0" lang="en-ZA" sz="800" b="1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5" name="Picture 34" descr="A blue machine with a round top&#10;&#10;Description automatically generated">
            <a:extLst>
              <a:ext uri="{FF2B5EF4-FFF2-40B4-BE49-F238E27FC236}">
                <a16:creationId xmlns:a16="http://schemas.microsoft.com/office/drawing/2014/main" id="{4C0879FA-7AE5-44D2-69CC-D6D90F754B3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4" t="12384" r="27931" b="16451"/>
          <a:stretch/>
        </p:blipFill>
        <p:spPr>
          <a:xfrm>
            <a:off x="7754011" y="6510930"/>
            <a:ext cx="1047090" cy="1418418"/>
          </a:xfrm>
          <a:prstGeom prst="rect">
            <a:avLst/>
          </a:prstGeom>
        </p:spPr>
      </p:pic>
      <p:pic>
        <p:nvPicPr>
          <p:cNvPr id="37" name="Picture 36" descr="A close-up of a device&#10;&#10;Description automatically generated">
            <a:extLst>
              <a:ext uri="{FF2B5EF4-FFF2-40B4-BE49-F238E27FC236}">
                <a16:creationId xmlns:a16="http://schemas.microsoft.com/office/drawing/2014/main" id="{E922F7A8-0EB4-9E4D-C7D0-752B7AADD82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0" t="3191" r="17473" b="2722"/>
          <a:stretch/>
        </p:blipFill>
        <p:spPr>
          <a:xfrm>
            <a:off x="5636146" y="6520922"/>
            <a:ext cx="1724774" cy="1351357"/>
          </a:xfrm>
          <a:prstGeom prst="rect">
            <a:avLst/>
          </a:prstGeom>
        </p:spPr>
      </p:pic>
      <p:sp>
        <p:nvSpPr>
          <p:cNvPr id="4" name="Freeform 20">
            <a:extLst>
              <a:ext uri="{FF2B5EF4-FFF2-40B4-BE49-F238E27FC236}">
                <a16:creationId xmlns:a16="http://schemas.microsoft.com/office/drawing/2014/main" id="{3B22862E-3BA7-F5CC-79E2-62C3233F86B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66460" y="3128515"/>
            <a:ext cx="429671" cy="374313"/>
          </a:xfrm>
          <a:custGeom>
            <a:avLst/>
            <a:gdLst>
              <a:gd name="T0" fmla="*/ 271 w 280"/>
              <a:gd name="T1" fmla="*/ 226 h 244"/>
              <a:gd name="T2" fmla="*/ 9 w 280"/>
              <a:gd name="T3" fmla="*/ 226 h 244"/>
              <a:gd name="T4" fmla="*/ 0 w 280"/>
              <a:gd name="T5" fmla="*/ 235 h 244"/>
              <a:gd name="T6" fmla="*/ 9 w 280"/>
              <a:gd name="T7" fmla="*/ 244 h 244"/>
              <a:gd name="T8" fmla="*/ 271 w 280"/>
              <a:gd name="T9" fmla="*/ 244 h 244"/>
              <a:gd name="T10" fmla="*/ 280 w 280"/>
              <a:gd name="T11" fmla="*/ 235 h 244"/>
              <a:gd name="T12" fmla="*/ 271 w 280"/>
              <a:gd name="T13" fmla="*/ 226 h 244"/>
              <a:gd name="T14" fmla="*/ 40 w 280"/>
              <a:gd name="T15" fmla="*/ 168 h 244"/>
              <a:gd name="T16" fmla="*/ 75 w 280"/>
              <a:gd name="T17" fmla="*/ 133 h 244"/>
              <a:gd name="T18" fmla="*/ 72 w 280"/>
              <a:gd name="T19" fmla="*/ 120 h 244"/>
              <a:gd name="T20" fmla="*/ 95 w 280"/>
              <a:gd name="T21" fmla="*/ 97 h 244"/>
              <a:gd name="T22" fmla="*/ 110 w 280"/>
              <a:gd name="T23" fmla="*/ 100 h 244"/>
              <a:gd name="T24" fmla="*/ 117 w 280"/>
              <a:gd name="T25" fmla="*/ 100 h 244"/>
              <a:gd name="T26" fmla="*/ 145 w 280"/>
              <a:gd name="T27" fmla="*/ 142 h 244"/>
              <a:gd name="T28" fmla="*/ 139 w 280"/>
              <a:gd name="T29" fmla="*/ 162 h 244"/>
              <a:gd name="T30" fmla="*/ 174 w 280"/>
              <a:gd name="T31" fmla="*/ 196 h 244"/>
              <a:gd name="T32" fmla="*/ 209 w 280"/>
              <a:gd name="T33" fmla="*/ 162 h 244"/>
              <a:gd name="T34" fmla="*/ 201 w 280"/>
              <a:gd name="T35" fmla="*/ 140 h 244"/>
              <a:gd name="T36" fmla="*/ 238 w 280"/>
              <a:gd name="T37" fmla="*/ 69 h 244"/>
              <a:gd name="T38" fmla="*/ 241 w 280"/>
              <a:gd name="T39" fmla="*/ 69 h 244"/>
              <a:gd name="T40" fmla="*/ 276 w 280"/>
              <a:gd name="T41" fmla="*/ 34 h 244"/>
              <a:gd name="T42" fmla="*/ 241 w 280"/>
              <a:gd name="T43" fmla="*/ 0 h 244"/>
              <a:gd name="T44" fmla="*/ 207 w 280"/>
              <a:gd name="T45" fmla="*/ 34 h 244"/>
              <a:gd name="T46" fmla="*/ 215 w 280"/>
              <a:gd name="T47" fmla="*/ 56 h 244"/>
              <a:gd name="T48" fmla="*/ 177 w 280"/>
              <a:gd name="T49" fmla="*/ 127 h 244"/>
              <a:gd name="T50" fmla="*/ 174 w 280"/>
              <a:gd name="T51" fmla="*/ 127 h 244"/>
              <a:gd name="T52" fmla="*/ 167 w 280"/>
              <a:gd name="T53" fmla="*/ 128 h 244"/>
              <a:gd name="T54" fmla="*/ 139 w 280"/>
              <a:gd name="T55" fmla="*/ 85 h 244"/>
              <a:gd name="T56" fmla="*/ 145 w 280"/>
              <a:gd name="T57" fmla="*/ 66 h 244"/>
              <a:gd name="T58" fmla="*/ 110 w 280"/>
              <a:gd name="T59" fmla="*/ 31 h 244"/>
              <a:gd name="T60" fmla="*/ 76 w 280"/>
              <a:gd name="T61" fmla="*/ 66 h 244"/>
              <a:gd name="T62" fmla="*/ 78 w 280"/>
              <a:gd name="T63" fmla="*/ 77 h 244"/>
              <a:gd name="T64" fmla="*/ 54 w 280"/>
              <a:gd name="T65" fmla="*/ 101 h 244"/>
              <a:gd name="T66" fmla="*/ 40 w 280"/>
              <a:gd name="T67" fmla="*/ 98 h 244"/>
              <a:gd name="T68" fmla="*/ 6 w 280"/>
              <a:gd name="T69" fmla="*/ 133 h 244"/>
              <a:gd name="T70" fmla="*/ 40 w 280"/>
              <a:gd name="T71" fmla="*/ 168 h 244"/>
              <a:gd name="T72" fmla="*/ 241 w 280"/>
              <a:gd name="T73" fmla="*/ 17 h 244"/>
              <a:gd name="T74" fmla="*/ 259 w 280"/>
              <a:gd name="T75" fmla="*/ 34 h 244"/>
              <a:gd name="T76" fmla="*/ 241 w 280"/>
              <a:gd name="T77" fmla="*/ 52 h 244"/>
              <a:gd name="T78" fmla="*/ 224 w 280"/>
              <a:gd name="T79" fmla="*/ 34 h 244"/>
              <a:gd name="T80" fmla="*/ 241 w 280"/>
              <a:gd name="T81" fmla="*/ 17 h 244"/>
              <a:gd name="T82" fmla="*/ 174 w 280"/>
              <a:gd name="T83" fmla="*/ 144 h 244"/>
              <a:gd name="T84" fmla="*/ 192 w 280"/>
              <a:gd name="T85" fmla="*/ 162 h 244"/>
              <a:gd name="T86" fmla="*/ 174 w 280"/>
              <a:gd name="T87" fmla="*/ 179 h 244"/>
              <a:gd name="T88" fmla="*/ 156 w 280"/>
              <a:gd name="T89" fmla="*/ 162 h 244"/>
              <a:gd name="T90" fmla="*/ 174 w 280"/>
              <a:gd name="T91" fmla="*/ 144 h 244"/>
              <a:gd name="T92" fmla="*/ 110 w 280"/>
              <a:gd name="T93" fmla="*/ 48 h 244"/>
              <a:gd name="T94" fmla="*/ 128 w 280"/>
              <a:gd name="T95" fmla="*/ 66 h 244"/>
              <a:gd name="T96" fmla="*/ 110 w 280"/>
              <a:gd name="T97" fmla="*/ 84 h 244"/>
              <a:gd name="T98" fmla="*/ 93 w 280"/>
              <a:gd name="T99" fmla="*/ 66 h 244"/>
              <a:gd name="T100" fmla="*/ 110 w 280"/>
              <a:gd name="T101" fmla="*/ 48 h 244"/>
              <a:gd name="T102" fmla="*/ 40 w 280"/>
              <a:gd name="T103" fmla="*/ 115 h 244"/>
              <a:gd name="T104" fmla="*/ 58 w 280"/>
              <a:gd name="T105" fmla="*/ 133 h 244"/>
              <a:gd name="T106" fmla="*/ 40 w 280"/>
              <a:gd name="T107" fmla="*/ 151 h 244"/>
              <a:gd name="T108" fmla="*/ 23 w 280"/>
              <a:gd name="T109" fmla="*/ 133 h 244"/>
              <a:gd name="T110" fmla="*/ 40 w 280"/>
              <a:gd name="T111" fmla="*/ 1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44">
                <a:moveTo>
                  <a:pt x="271" y="226"/>
                </a:moveTo>
                <a:cubicBezTo>
                  <a:pt x="9" y="226"/>
                  <a:pt x="9" y="226"/>
                  <a:pt x="9" y="226"/>
                </a:cubicBezTo>
                <a:cubicBezTo>
                  <a:pt x="4" y="226"/>
                  <a:pt x="0" y="230"/>
                  <a:pt x="0" y="235"/>
                </a:cubicBezTo>
                <a:cubicBezTo>
                  <a:pt x="0" y="240"/>
                  <a:pt x="4" y="244"/>
                  <a:pt x="9" y="244"/>
                </a:cubicBezTo>
                <a:cubicBezTo>
                  <a:pt x="271" y="244"/>
                  <a:pt x="271" y="244"/>
                  <a:pt x="271" y="244"/>
                </a:cubicBezTo>
                <a:cubicBezTo>
                  <a:pt x="276" y="244"/>
                  <a:pt x="280" y="240"/>
                  <a:pt x="280" y="235"/>
                </a:cubicBezTo>
                <a:cubicBezTo>
                  <a:pt x="280" y="230"/>
                  <a:pt x="276" y="226"/>
                  <a:pt x="271" y="226"/>
                </a:cubicBezTo>
                <a:close/>
                <a:moveTo>
                  <a:pt x="40" y="168"/>
                </a:moveTo>
                <a:cubicBezTo>
                  <a:pt x="60" y="168"/>
                  <a:pt x="75" y="152"/>
                  <a:pt x="75" y="133"/>
                </a:cubicBezTo>
                <a:cubicBezTo>
                  <a:pt x="75" y="128"/>
                  <a:pt x="74" y="124"/>
                  <a:pt x="72" y="120"/>
                </a:cubicBezTo>
                <a:cubicBezTo>
                  <a:pt x="95" y="97"/>
                  <a:pt x="95" y="97"/>
                  <a:pt x="95" y="97"/>
                </a:cubicBezTo>
                <a:cubicBezTo>
                  <a:pt x="100" y="99"/>
                  <a:pt x="105" y="100"/>
                  <a:pt x="110" y="100"/>
                </a:cubicBezTo>
                <a:cubicBezTo>
                  <a:pt x="113" y="100"/>
                  <a:pt x="115" y="100"/>
                  <a:pt x="117" y="100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1" y="148"/>
                  <a:pt x="139" y="154"/>
                  <a:pt x="139" y="162"/>
                </a:cubicBezTo>
                <a:cubicBezTo>
                  <a:pt x="139" y="181"/>
                  <a:pt x="155" y="196"/>
                  <a:pt x="174" y="196"/>
                </a:cubicBezTo>
                <a:cubicBezTo>
                  <a:pt x="193" y="196"/>
                  <a:pt x="209" y="181"/>
                  <a:pt x="209" y="162"/>
                </a:cubicBezTo>
                <a:cubicBezTo>
                  <a:pt x="209" y="153"/>
                  <a:pt x="205" y="146"/>
                  <a:pt x="201" y="140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9" y="69"/>
                  <a:pt x="240" y="69"/>
                  <a:pt x="241" y="69"/>
                </a:cubicBezTo>
                <a:cubicBezTo>
                  <a:pt x="260" y="69"/>
                  <a:pt x="276" y="54"/>
                  <a:pt x="276" y="34"/>
                </a:cubicBezTo>
                <a:cubicBezTo>
                  <a:pt x="276" y="15"/>
                  <a:pt x="260" y="0"/>
                  <a:pt x="241" y="0"/>
                </a:cubicBezTo>
                <a:cubicBezTo>
                  <a:pt x="222" y="0"/>
                  <a:pt x="207" y="15"/>
                  <a:pt x="207" y="34"/>
                </a:cubicBezTo>
                <a:cubicBezTo>
                  <a:pt x="207" y="43"/>
                  <a:pt x="210" y="50"/>
                  <a:pt x="215" y="56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76" y="127"/>
                  <a:pt x="175" y="127"/>
                  <a:pt x="174" y="127"/>
                </a:cubicBezTo>
                <a:cubicBezTo>
                  <a:pt x="172" y="127"/>
                  <a:pt x="170" y="127"/>
                  <a:pt x="167" y="128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43" y="79"/>
                  <a:pt x="145" y="73"/>
                  <a:pt x="145" y="66"/>
                </a:cubicBezTo>
                <a:cubicBezTo>
                  <a:pt x="145" y="47"/>
                  <a:pt x="129" y="31"/>
                  <a:pt x="110" y="31"/>
                </a:cubicBezTo>
                <a:cubicBezTo>
                  <a:pt x="91" y="31"/>
                  <a:pt x="76" y="47"/>
                  <a:pt x="76" y="66"/>
                </a:cubicBezTo>
                <a:cubicBezTo>
                  <a:pt x="76" y="70"/>
                  <a:pt x="76" y="73"/>
                  <a:pt x="78" y="7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0" y="99"/>
                  <a:pt x="45" y="98"/>
                  <a:pt x="40" y="98"/>
                </a:cubicBezTo>
                <a:cubicBezTo>
                  <a:pt x="21" y="98"/>
                  <a:pt x="6" y="114"/>
                  <a:pt x="6" y="133"/>
                </a:cubicBezTo>
                <a:cubicBezTo>
                  <a:pt x="6" y="152"/>
                  <a:pt x="21" y="168"/>
                  <a:pt x="40" y="168"/>
                </a:cubicBezTo>
                <a:close/>
                <a:moveTo>
                  <a:pt x="241" y="17"/>
                </a:moveTo>
                <a:cubicBezTo>
                  <a:pt x="251" y="17"/>
                  <a:pt x="259" y="25"/>
                  <a:pt x="259" y="34"/>
                </a:cubicBezTo>
                <a:cubicBezTo>
                  <a:pt x="259" y="44"/>
                  <a:pt x="251" y="52"/>
                  <a:pt x="241" y="52"/>
                </a:cubicBezTo>
                <a:cubicBezTo>
                  <a:pt x="232" y="52"/>
                  <a:pt x="224" y="44"/>
                  <a:pt x="224" y="34"/>
                </a:cubicBezTo>
                <a:cubicBezTo>
                  <a:pt x="224" y="25"/>
                  <a:pt x="232" y="17"/>
                  <a:pt x="241" y="17"/>
                </a:cubicBezTo>
                <a:close/>
                <a:moveTo>
                  <a:pt x="174" y="144"/>
                </a:moveTo>
                <a:cubicBezTo>
                  <a:pt x="184" y="144"/>
                  <a:pt x="192" y="152"/>
                  <a:pt x="192" y="162"/>
                </a:cubicBezTo>
                <a:cubicBezTo>
                  <a:pt x="192" y="171"/>
                  <a:pt x="184" y="179"/>
                  <a:pt x="174" y="179"/>
                </a:cubicBezTo>
                <a:cubicBezTo>
                  <a:pt x="164" y="179"/>
                  <a:pt x="156" y="171"/>
                  <a:pt x="156" y="162"/>
                </a:cubicBezTo>
                <a:cubicBezTo>
                  <a:pt x="156" y="152"/>
                  <a:pt x="164" y="144"/>
                  <a:pt x="174" y="144"/>
                </a:cubicBezTo>
                <a:close/>
                <a:moveTo>
                  <a:pt x="110" y="48"/>
                </a:moveTo>
                <a:cubicBezTo>
                  <a:pt x="120" y="48"/>
                  <a:pt x="128" y="56"/>
                  <a:pt x="128" y="66"/>
                </a:cubicBezTo>
                <a:cubicBezTo>
                  <a:pt x="128" y="76"/>
                  <a:pt x="120" y="84"/>
                  <a:pt x="110" y="84"/>
                </a:cubicBezTo>
                <a:cubicBezTo>
                  <a:pt x="100" y="84"/>
                  <a:pt x="93" y="76"/>
                  <a:pt x="93" y="66"/>
                </a:cubicBezTo>
                <a:cubicBezTo>
                  <a:pt x="93" y="56"/>
                  <a:pt x="100" y="48"/>
                  <a:pt x="110" y="48"/>
                </a:cubicBezTo>
                <a:close/>
                <a:moveTo>
                  <a:pt x="40" y="115"/>
                </a:moveTo>
                <a:cubicBezTo>
                  <a:pt x="50" y="115"/>
                  <a:pt x="58" y="123"/>
                  <a:pt x="58" y="133"/>
                </a:cubicBezTo>
                <a:cubicBezTo>
                  <a:pt x="58" y="143"/>
                  <a:pt x="50" y="151"/>
                  <a:pt x="40" y="151"/>
                </a:cubicBezTo>
                <a:cubicBezTo>
                  <a:pt x="31" y="151"/>
                  <a:pt x="23" y="143"/>
                  <a:pt x="23" y="133"/>
                </a:cubicBezTo>
                <a:cubicBezTo>
                  <a:pt x="23" y="123"/>
                  <a:pt x="31" y="115"/>
                  <a:pt x="40" y="115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22" name="Group 2059">
            <a:extLst>
              <a:ext uri="{FF2B5EF4-FFF2-40B4-BE49-F238E27FC236}">
                <a16:creationId xmlns:a16="http://schemas.microsoft.com/office/drawing/2014/main" id="{827AB98A-4704-02C2-17B5-E13BE1990955}"/>
              </a:ext>
            </a:extLst>
          </p:cNvPr>
          <p:cNvGrpSpPr>
            <a:grpSpLocks noChangeAspect="1"/>
          </p:cNvGrpSpPr>
          <p:nvPr/>
        </p:nvGrpSpPr>
        <p:grpSpPr>
          <a:xfrm>
            <a:off x="10684419" y="5601379"/>
            <a:ext cx="395733" cy="395179"/>
            <a:chOff x="7118350" y="3086100"/>
            <a:chExt cx="1135063" cy="1133475"/>
          </a:xfrm>
          <a:solidFill>
            <a:srgbClr val="00AD7C"/>
          </a:solidFill>
        </p:grpSpPr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0F5584A2-A0E3-9F42-2CAB-898D9D27F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81567D76-8333-0BC7-6046-FF7AD9EF2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9" name="Freeform 51">
            <a:extLst>
              <a:ext uri="{FF2B5EF4-FFF2-40B4-BE49-F238E27FC236}">
                <a16:creationId xmlns:a16="http://schemas.microsoft.com/office/drawing/2014/main" id="{53A156D7-E5C7-5762-D0E7-9A2A24F85F7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46408" y="6777382"/>
            <a:ext cx="333744" cy="381586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27" name="Pentagon 1">
            <a:extLst>
              <a:ext uri="{FF2B5EF4-FFF2-40B4-BE49-F238E27FC236}">
                <a16:creationId xmlns:a16="http://schemas.microsoft.com/office/drawing/2014/main" id="{9DDAE9F4-0715-2E11-9354-D4800D6635A3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32" name="Chevron 5">
            <a:extLst>
              <a:ext uri="{FF2B5EF4-FFF2-40B4-BE49-F238E27FC236}">
                <a16:creationId xmlns:a16="http://schemas.microsoft.com/office/drawing/2014/main" id="{8176A784-4223-2AA6-A2EA-347129FAC4A7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099A22-8CE6-F117-2243-9F47DAEA2501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36" name="Picture 6" descr="Icon&#10;&#10;Description automatically generated">
            <a:extLst>
              <a:ext uri="{FF2B5EF4-FFF2-40B4-BE49-F238E27FC236}">
                <a16:creationId xmlns:a16="http://schemas.microsoft.com/office/drawing/2014/main" id="{DB7A98C7-0266-9D06-9D7C-DA7E1C3A59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415" y="459878"/>
            <a:ext cx="1329605" cy="102966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4566FF9A-8A5E-C61A-F53F-C774BB33A83F}"/>
              </a:ext>
            </a:extLst>
          </p:cNvPr>
          <p:cNvSpPr/>
          <p:nvPr/>
        </p:nvSpPr>
        <p:spPr>
          <a:xfrm>
            <a:off x="633062" y="2364498"/>
            <a:ext cx="3570638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Feedstock flow rate can vary dramatically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Plant operations are intertwined 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Operational deviations are not intuitive to manage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/>
              </a:rPr>
              <a:t>Sequential processes in the capture process interact in complex ways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1600">
              <a:latin typeface="Arial" panose="020B0604020202020204" pitchFamily="34" charset="0"/>
              <a:cs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1933C51-7876-48FA-7E57-F79CE16F4CE6}"/>
              </a:ext>
            </a:extLst>
          </p:cNvPr>
          <p:cNvSpPr/>
          <p:nvPr/>
        </p:nvSpPr>
        <p:spPr>
          <a:xfrm>
            <a:off x="633063" y="5603888"/>
            <a:ext cx="3481738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Incoming gas composition can vary dramatically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Fluid concentration measurements are not easily obtainable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Capture operations need to adjust as close to “real-time” as possible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14">
            <a:extLst>
              <a:ext uri="{FF2B5EF4-FFF2-40B4-BE49-F238E27FC236}">
                <a16:creationId xmlns:a16="http://schemas.microsoft.com/office/drawing/2014/main" id="{C672C48F-3EAE-597E-AE85-992269B3197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86985" y="2484958"/>
            <a:ext cx="401459" cy="311862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rgbClr val="00AD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67A993A-8976-1A71-0299-B84CDEB27D37}"/>
              </a:ext>
            </a:extLst>
          </p:cNvPr>
          <p:cNvCxnSpPr>
            <a:cxnSpLocks/>
          </p:cNvCxnSpPr>
          <p:nvPr/>
        </p:nvCxnSpPr>
        <p:spPr bwMode="auto">
          <a:xfrm>
            <a:off x="0" y="529042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9280F694-0F94-03CD-9CB8-F70432595CDE}"/>
              </a:ext>
            </a:extLst>
          </p:cNvPr>
          <p:cNvSpPr/>
          <p:nvPr/>
        </p:nvSpPr>
        <p:spPr>
          <a:xfrm>
            <a:off x="4537526" y="2364498"/>
            <a:ext cx="5477331" cy="9665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US" sz="1600">
                <a:latin typeface="Arial"/>
                <a:cs typeface="Arial"/>
              </a:rPr>
              <a:t>Emerson’s </a:t>
            </a:r>
            <a:r>
              <a:rPr lang="en-US" sz="1600" b="1" err="1">
                <a:latin typeface="Arial"/>
                <a:cs typeface="Arial"/>
              </a:rPr>
              <a:t>DeltaV</a:t>
            </a:r>
            <a:r>
              <a:rPr lang="en-US" sz="1600" b="1">
                <a:latin typeface="Arial"/>
                <a:cs typeface="Arial"/>
              </a:rPr>
              <a:t> control system </a:t>
            </a:r>
            <a:r>
              <a:rPr lang="en-US" sz="1600">
                <a:latin typeface="Arial"/>
                <a:cs typeface="Arial"/>
              </a:rPr>
              <a:t>is enhanced by </a:t>
            </a:r>
            <a:r>
              <a:rPr lang="en-US" sz="1600" err="1">
                <a:latin typeface="Arial"/>
                <a:cs typeface="Arial"/>
              </a:rPr>
              <a:t>AspenTech</a:t>
            </a:r>
            <a:r>
              <a:rPr lang="en-US" sz="1600">
                <a:latin typeface="Arial"/>
                <a:cs typeface="Arial"/>
              </a:rPr>
              <a:t> </a:t>
            </a:r>
            <a:r>
              <a:rPr lang="en-US" sz="1600" b="1">
                <a:latin typeface="Arial"/>
                <a:cs typeface="Arial"/>
              </a:rPr>
              <a:t>adaptive and predictive advanced process or state-based control</a:t>
            </a:r>
            <a:r>
              <a:rPr lang="en-US" sz="1600">
                <a:latin typeface="Arial"/>
                <a:cs typeface="Arial"/>
              </a:rPr>
              <a:t>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0EDAC4-5F62-A57B-6DB1-B1A439622331}"/>
              </a:ext>
            </a:extLst>
          </p:cNvPr>
          <p:cNvSpPr/>
          <p:nvPr/>
        </p:nvSpPr>
        <p:spPr>
          <a:xfrm>
            <a:off x="4537526" y="5603888"/>
            <a:ext cx="5539923" cy="1993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1600">
                <a:latin typeface="Arial"/>
                <a:cs typeface="Arial"/>
              </a:rPr>
              <a:t>Emerson’s line of </a:t>
            </a:r>
            <a:r>
              <a:rPr lang="en-US" sz="1600" b="1">
                <a:latin typeface="Arial"/>
                <a:cs typeface="Arial"/>
              </a:rPr>
              <a:t>gas analyzers </a:t>
            </a:r>
            <a:r>
              <a:rPr lang="en-US" sz="1600">
                <a:latin typeface="Arial"/>
                <a:cs typeface="Arial"/>
              </a:rPr>
              <a:t>and </a:t>
            </a:r>
            <a:r>
              <a:rPr lang="en-US" sz="1600" b="1">
                <a:latin typeface="Arial"/>
                <a:cs typeface="Arial"/>
              </a:rPr>
              <a:t>density instruments </a:t>
            </a:r>
            <a:r>
              <a:rPr lang="en-US" sz="1600">
                <a:latin typeface="Arial"/>
                <a:cs typeface="Arial"/>
              </a:rPr>
              <a:t>provide precise results to optimize the entire capture process.</a:t>
            </a:r>
          </a:p>
        </p:txBody>
      </p:sp>
    </p:spTree>
    <p:extLst>
      <p:ext uri="{BB962C8B-B14F-4D97-AF65-F5344CB8AC3E}">
        <p14:creationId xmlns:p14="http://schemas.microsoft.com/office/powerpoint/2010/main" val="2849246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DB8A1-4EEC-5A18-B5A2-D0D906329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776" y="329565"/>
            <a:ext cx="13623925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Compression &amp; Liquefaction: Process Overview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9FE48-DF06-CDE5-2229-C5CA04BFEAC9}"/>
              </a:ext>
            </a:extLst>
          </p:cNvPr>
          <p:cNvSpPr txBox="1"/>
          <p:nvPr/>
        </p:nvSpPr>
        <p:spPr>
          <a:xfrm>
            <a:off x="4934407" y="6784326"/>
            <a:ext cx="90994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>
                <a:latin typeface="Arial" panose="020B0604020202020204" pitchFamily="34" charset="0"/>
                <a:cs typeface="Arial" panose="020B0604020202020204" pitchFamily="34" charset="0"/>
              </a:rPr>
              <a:t>Efficiently compress or liquify CO</a:t>
            </a:r>
            <a:r>
              <a:rPr lang="en-US" sz="1800" i="1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i="1">
                <a:latin typeface="Arial" panose="020B0604020202020204" pitchFamily="34" charset="0"/>
                <a:cs typeface="Arial" panose="020B0604020202020204" pitchFamily="34" charset="0"/>
              </a:rPr>
              <a:t> to the ideal, stable state for transport.​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2FD208-ADEB-5348-F615-526E99DAA8FA}"/>
              </a:ext>
            </a:extLst>
          </p:cNvPr>
          <p:cNvGrpSpPr/>
          <p:nvPr/>
        </p:nvGrpSpPr>
        <p:grpSpPr>
          <a:xfrm>
            <a:off x="1" y="1942435"/>
            <a:ext cx="5029199" cy="5001062"/>
            <a:chOff x="1" y="1798664"/>
            <a:chExt cx="5029199" cy="500106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2558EFD-E396-9CE6-6E43-162D99A11C53}"/>
                </a:ext>
              </a:extLst>
            </p:cNvPr>
            <p:cNvSpPr txBox="1"/>
            <p:nvPr/>
          </p:nvSpPr>
          <p:spPr>
            <a:xfrm>
              <a:off x="437405" y="3029463"/>
              <a:ext cx="4012170" cy="377026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342900" indent="-342900">
                <a:spcBef>
                  <a:spcPts val="600"/>
                </a:spcBef>
                <a:buAutoNum type="arabicPeriod"/>
              </a:pPr>
              <a:r>
                <a:rPr lang="en-US" sz="1800">
                  <a:latin typeface="Arial"/>
                  <a:cs typeface="Arial"/>
                </a:rPr>
                <a:t>CO</a:t>
              </a:r>
              <a:r>
                <a:rPr lang="en-US" sz="1800" baseline="-25000">
                  <a:latin typeface="Arial"/>
                  <a:cs typeface="Arial"/>
                </a:rPr>
                <a:t>2</a:t>
              </a:r>
              <a:r>
                <a:rPr lang="en-US" sz="1800">
                  <a:latin typeface="Arial"/>
                  <a:cs typeface="Arial"/>
                </a:rPr>
                <a:t> moves through a series of compressors, or compressor train, to increase pressure. </a:t>
              </a:r>
              <a:endParaRPr lang="en-US">
                <a:ea typeface="Noto Sans"/>
                <a:cs typeface="Noto Sans"/>
              </a:endParaRPr>
            </a:p>
            <a:p>
              <a:pPr marL="342900" indent="-342900">
                <a:buAutoNum type="arabicPeriod"/>
              </a:pPr>
              <a:r>
                <a:rPr lang="en-US" sz="1800">
                  <a:latin typeface="Arial"/>
                  <a:cs typeface="Arial"/>
                </a:rPr>
                <a:t>Intercoolers lower the CO2 temperature prior to the next stage of compression and to condense out the water or other contaminants.   </a:t>
              </a:r>
              <a:endParaRPr lang="en-US" sz="1800">
                <a:latin typeface="Arial"/>
                <a:ea typeface="Noto Sans"/>
                <a:cs typeface="Noto Sans"/>
              </a:endParaRPr>
            </a:p>
            <a:p>
              <a:pPr marL="342900" indent="-342900">
                <a:buAutoNum type="arabicPeriod"/>
              </a:pPr>
              <a:r>
                <a:rPr lang="en-US" sz="1800">
                  <a:latin typeface="Arial"/>
                  <a:cs typeface="Arial"/>
                </a:rPr>
                <a:t>Fluid exits compression clean of contaminants, including water, and in the proper state for transport.</a:t>
              </a:r>
              <a:endParaRPr lang="en-US" sz="1800">
                <a:ea typeface="Noto Sans"/>
                <a:cs typeface="Noto Sans"/>
              </a:endParaRPr>
            </a:p>
            <a:p>
              <a:pPr marL="342900" indent="-342900">
                <a:spcBef>
                  <a:spcPts val="600"/>
                </a:spcBef>
                <a:buAutoNum type="arabicPeriod"/>
              </a:pPr>
              <a:endParaRPr 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5A4B092-6B48-B5AE-18BC-9B4FC05DD2EA}"/>
                </a:ext>
              </a:extLst>
            </p:cNvPr>
            <p:cNvSpPr/>
            <p:nvPr/>
          </p:nvSpPr>
          <p:spPr bwMode="auto">
            <a:xfrm flipV="1">
              <a:off x="1" y="1798664"/>
              <a:ext cx="4659086" cy="103597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B050D2E-A1A7-B163-2516-68C68354A543}"/>
                </a:ext>
              </a:extLst>
            </p:cNvPr>
            <p:cNvSpPr txBox="1"/>
            <p:nvPr/>
          </p:nvSpPr>
          <p:spPr>
            <a:xfrm>
              <a:off x="579546" y="2075584"/>
              <a:ext cx="4449654" cy="461665"/>
            </a:xfrm>
            <a:prstGeom prst="rect">
              <a:avLst/>
            </a:prstGeom>
            <a:noFill/>
          </p:spPr>
          <p:txBody>
            <a:bodyPr wrap="square" lIns="45720" tIns="45720" rIns="91440" bIns="45720" rtlCol="0" anchor="ctr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  <a:latin typeface="Arial Black" panose="020B0A04020102020204" pitchFamily="34" charset="0"/>
                </a:rPr>
                <a:t>Liquefaction Process</a:t>
              </a:r>
            </a:p>
          </p:txBody>
        </p:sp>
      </p:grpSp>
      <p:pic>
        <p:nvPicPr>
          <p:cNvPr id="3" name="Picture 2" descr="A diagram of a compressor system&#10;&#10;Description automatically generated">
            <a:extLst>
              <a:ext uri="{FF2B5EF4-FFF2-40B4-BE49-F238E27FC236}">
                <a16:creationId xmlns:a16="http://schemas.microsoft.com/office/drawing/2014/main" id="{AE0E9BAD-6FCB-97F3-92F5-9A3B37C0E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665" y="2735012"/>
            <a:ext cx="9471546" cy="2582157"/>
          </a:xfrm>
          <a:prstGeom prst="rect">
            <a:avLst/>
          </a:prstGeom>
        </p:spPr>
      </p:pic>
      <p:pic>
        <p:nvPicPr>
          <p:cNvPr id="4" name="Picture Placeholder 14" descr="A picture containing screenshot, design, graphics, font&#10;&#10;Description automatically generated">
            <a:extLst>
              <a:ext uri="{FF2B5EF4-FFF2-40B4-BE49-F238E27FC236}">
                <a16:creationId xmlns:a16="http://schemas.microsoft.com/office/drawing/2014/main" id="{B1F256C1-C437-01C8-F72C-427C067156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74" r="-25670" b="13327"/>
          <a:stretch/>
        </p:blipFill>
        <p:spPr>
          <a:xfrm>
            <a:off x="467361" y="501067"/>
            <a:ext cx="1278560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09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128ABA79-FC98-5DA8-ED1F-508EC786D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 Black" panose="020B0A04020102020204" pitchFamily="34" charset="0"/>
              </a:rPr>
              <a:t>Compression &amp; Liquefaction: </a:t>
            </a:r>
            <a:br>
              <a:rPr lang="en-US">
                <a:latin typeface="Arial Black" panose="020B0A04020102020204" pitchFamily="34" charset="0"/>
              </a:rPr>
            </a:br>
            <a:r>
              <a:rPr lang="en-US">
                <a:latin typeface="Arial Black" panose="020B0A04020102020204" pitchFamily="34" charset="0"/>
              </a:rPr>
              <a:t>Preparing CO</a:t>
            </a:r>
            <a:r>
              <a:rPr lang="en-US" baseline="-25000">
                <a:latin typeface="Arial Black" panose="020B0A04020102020204" pitchFamily="34" charset="0"/>
              </a:rPr>
              <a:t>2</a:t>
            </a:r>
            <a:r>
              <a:rPr lang="en-US">
                <a:latin typeface="Arial Black" panose="020B0A04020102020204" pitchFamily="34" charset="0"/>
              </a:rPr>
              <a:t> for Transportation</a:t>
            </a:r>
          </a:p>
        </p:txBody>
      </p:sp>
      <p:pic>
        <p:nvPicPr>
          <p:cNvPr id="44" name="Picture Placeholder 14" descr="A picture containing screenshot, design, graphics, font&#10;&#10;Description automatically generated">
            <a:extLst>
              <a:ext uri="{FF2B5EF4-FFF2-40B4-BE49-F238E27FC236}">
                <a16:creationId xmlns:a16="http://schemas.microsoft.com/office/drawing/2014/main" id="{B8EC82C2-541D-A2F4-7706-9ED40ACD72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74" r="-25670" b="13327"/>
          <a:stretch/>
        </p:blipFill>
        <p:spPr>
          <a:xfrm>
            <a:off x="991734" y="2397014"/>
            <a:ext cx="2395084" cy="1884206"/>
          </a:xfrm>
          <a:prstGeom prst="rect">
            <a:avLst/>
          </a:prstGeom>
        </p:spPr>
      </p:pic>
      <p:sp>
        <p:nvSpPr>
          <p:cNvPr id="48" name="Title 15">
            <a:extLst>
              <a:ext uri="{FF2B5EF4-FFF2-40B4-BE49-F238E27FC236}">
                <a16:creationId xmlns:a16="http://schemas.microsoft.com/office/drawing/2014/main" id="{8595F8FC-8641-B81C-6FBE-92DD37D2F48A}"/>
              </a:ext>
            </a:extLst>
          </p:cNvPr>
          <p:cNvSpPr txBox="1">
            <a:spLocks/>
          </p:cNvSpPr>
          <p:nvPr/>
        </p:nvSpPr>
        <p:spPr>
          <a:xfrm>
            <a:off x="525272" y="1287507"/>
            <a:ext cx="7972273" cy="1016350"/>
          </a:xfrm>
          <a:prstGeom prst="rect">
            <a:avLst/>
          </a:prstGeom>
        </p:spPr>
        <p:txBody>
          <a:bodyPr vert="horz" lIns="91440" tIns="73152" rIns="146304" bIns="73152" rtlCol="0" anchor="b">
            <a:normAutofit fontScale="97500"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chemeClr val="tx2"/>
                </a:solidFill>
                <a:latin typeface="Noto Sans Black" panose="020B0A02040504020204" pitchFamily="34" charset="0"/>
                <a:ea typeface="Noto Sans Black" panose="020B0A02040504020204" pitchFamily="34" charset="0"/>
                <a:cs typeface="Noto Sans Black" panose="020B0A02040504020204" pitchFamily="34" charset="0"/>
              </a:defRPr>
            </a:lvl1pPr>
          </a:lstStyle>
          <a:p>
            <a:endParaRPr lang="en-US">
              <a:solidFill>
                <a:srgbClr val="002060"/>
              </a:solidFill>
              <a:latin typeface="Arial Black" panose="020B0A04020102020204" pitchFamily="34" charset="0"/>
              <a:cs typeface="Arial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58E4620-EDFD-BE2B-C762-3BF7324F8357}"/>
              </a:ext>
            </a:extLst>
          </p:cNvPr>
          <p:cNvCxnSpPr>
            <a:cxnSpLocks/>
          </p:cNvCxnSpPr>
          <p:nvPr/>
        </p:nvCxnSpPr>
        <p:spPr bwMode="auto">
          <a:xfrm>
            <a:off x="3166208" y="6445250"/>
            <a:ext cx="1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DB1D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0ACF-1722-78CF-0C66-ABB361C61082}"/>
              </a:ext>
            </a:extLst>
          </p:cNvPr>
          <p:cNvSpPr/>
          <p:nvPr/>
        </p:nvSpPr>
        <p:spPr bwMode="auto">
          <a:xfrm>
            <a:off x="701419" y="6045200"/>
            <a:ext cx="2931038" cy="800100"/>
          </a:xfrm>
          <a:prstGeom prst="rect">
            <a:avLst/>
          </a:prstGeom>
          <a:solidFill>
            <a:srgbClr val="1DB1DE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</a:rPr>
              <a:t>Equipment Reliability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80491379-85D1-3E2D-2C32-B48A005D1B2D}"/>
              </a:ext>
            </a:extLst>
          </p:cNvPr>
          <p:cNvSpPr txBox="1">
            <a:spLocks/>
          </p:cNvSpPr>
          <p:nvPr/>
        </p:nvSpPr>
        <p:spPr>
          <a:xfrm>
            <a:off x="4156808" y="2374900"/>
            <a:ext cx="5057161" cy="4851400"/>
          </a:xfrm>
          <a:prstGeom prst="rect">
            <a:avLst/>
          </a:prstGeom>
        </p:spPr>
        <p:txBody>
          <a:bodyPr vert="horz" lIns="91440" tIns="91440" rIns="91440" bIns="45720" rtlCol="0" anchor="t">
            <a:normAutofit/>
          </a:bodyPr>
          <a:lstStyle>
            <a:lvl1pPr marL="225416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tabLst>
                <a:tab pos="225416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38" indent="-287327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4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074" indent="-277802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01" indent="-227004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199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69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18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672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430" indent="0">
              <a:spcAft>
                <a:spcPts val="1500"/>
              </a:spcAft>
              <a:buClr>
                <a:srgbClr val="1DB1DE"/>
              </a:buClr>
              <a:buNone/>
            </a:pPr>
            <a:r>
              <a:rPr lang="en-US" sz="2000" b="1">
                <a:solidFill>
                  <a:srgbClr val="11B5DE"/>
                </a:solidFill>
                <a:latin typeface="Arial" panose="020B0604020202020204" pitchFamily="34" charset="0"/>
              </a:rPr>
              <a:t>“Run to failure”</a:t>
            </a:r>
            <a:r>
              <a:rPr lang="en-US" sz="2000">
                <a:latin typeface="Arial" panose="020B0604020202020204" pitchFamily="34" charset="0"/>
              </a:rPr>
              <a:t> reactive maintenance strategies</a:t>
            </a:r>
            <a:endParaRPr lang="en-US">
              <a:latin typeface="Arial" panose="020B0604020202020204" pitchFamily="34" charset="0"/>
              <a:cs typeface="Arial"/>
            </a:endParaRPr>
          </a:p>
          <a:p>
            <a:pPr marL="265430" indent="0">
              <a:spcAft>
                <a:spcPts val="1500"/>
              </a:spcAft>
              <a:buClr>
                <a:srgbClr val="1DB1DE"/>
              </a:buClr>
              <a:buNone/>
            </a:pPr>
            <a:r>
              <a:rPr lang="en-US" sz="2000" b="1">
                <a:solidFill>
                  <a:srgbClr val="11B5DE"/>
                </a:solidFill>
                <a:latin typeface="Arial" panose="020B0604020202020204" pitchFamily="34" charset="0"/>
                <a:cs typeface="Arial"/>
              </a:rPr>
              <a:t>Poor visibility</a:t>
            </a:r>
            <a:r>
              <a:rPr lang="en-US" sz="2000">
                <a:latin typeface="Arial" panose="020B0604020202020204" pitchFamily="34" charset="0"/>
                <a:cs typeface="Arial"/>
              </a:rPr>
              <a:t> to wear and tear on critical assets (pumps, compressors, etc.)</a:t>
            </a:r>
          </a:p>
          <a:p>
            <a:pPr marL="265430" indent="0">
              <a:spcAft>
                <a:spcPts val="1500"/>
              </a:spcAft>
              <a:buClr>
                <a:srgbClr val="1DB1DE"/>
              </a:buClr>
              <a:buNone/>
            </a:pPr>
            <a:r>
              <a:rPr lang="en-US" sz="2000">
                <a:latin typeface="Arial" panose="020B0604020202020204" pitchFamily="34" charset="0"/>
                <a:cs typeface="Arial"/>
              </a:rPr>
              <a:t>Nature of process contributes to </a:t>
            </a:r>
            <a:r>
              <a:rPr lang="en-US" sz="2000" b="1">
                <a:solidFill>
                  <a:srgbClr val="11B5DE"/>
                </a:solidFill>
                <a:latin typeface="Arial" panose="020B0604020202020204" pitchFamily="34" charset="0"/>
                <a:cs typeface="Arial"/>
              </a:rPr>
              <a:t>accelerated corrosion</a:t>
            </a:r>
          </a:p>
          <a:p>
            <a:pPr marL="265430" indent="0">
              <a:spcAft>
                <a:spcPts val="1500"/>
              </a:spcAft>
              <a:buClr>
                <a:srgbClr val="1DB1DE"/>
              </a:buClr>
              <a:buNone/>
            </a:pPr>
            <a:r>
              <a:rPr lang="en-US" sz="2000">
                <a:latin typeface="Arial" panose="020B0604020202020204" pitchFamily="34" charset="0"/>
                <a:cs typeface="Arial"/>
              </a:rPr>
              <a:t>Equipment performance can create </a:t>
            </a:r>
            <a:r>
              <a:rPr lang="en-US" sz="2000" b="1">
                <a:solidFill>
                  <a:srgbClr val="11B5DE"/>
                </a:solidFill>
                <a:latin typeface="Arial" panose="020B0604020202020204" pitchFamily="34" charset="0"/>
                <a:cs typeface="Arial"/>
              </a:rPr>
              <a:t>CO</a:t>
            </a:r>
            <a:r>
              <a:rPr lang="en-US" sz="2000" b="1" baseline="-25000">
                <a:solidFill>
                  <a:srgbClr val="11B5DE"/>
                </a:solidFill>
                <a:latin typeface="Arial" panose="020B0604020202020204" pitchFamily="34" charset="0"/>
                <a:cs typeface="Arial"/>
              </a:rPr>
              <a:t>2</a:t>
            </a:r>
            <a:r>
              <a:rPr lang="en-US" sz="2000" b="1">
                <a:solidFill>
                  <a:srgbClr val="11B5DE"/>
                </a:solidFill>
                <a:latin typeface="Arial" panose="020B0604020202020204" pitchFamily="34" charset="0"/>
                <a:cs typeface="Arial"/>
              </a:rPr>
              <a:t> phase instability</a:t>
            </a:r>
            <a:r>
              <a:rPr lang="en-US" sz="2000">
                <a:latin typeface="Arial" panose="020B0604020202020204" pitchFamily="34" charset="0"/>
                <a:cs typeface="Arial"/>
              </a:rPr>
              <a:t> </a:t>
            </a:r>
            <a:br>
              <a:rPr lang="en-US" sz="2000">
                <a:latin typeface="Arial" panose="020B0604020202020204" pitchFamily="34" charset="0"/>
                <a:cs typeface="Arial"/>
              </a:rPr>
            </a:br>
            <a:r>
              <a:rPr lang="en-US" sz="2000">
                <a:latin typeface="Arial" panose="020B0604020202020204" pitchFamily="34" charset="0"/>
                <a:cs typeface="Arial"/>
              </a:rPr>
              <a:t>(liquid vs. solid vs. gas)</a:t>
            </a:r>
            <a:endParaRPr lang="en-US">
              <a:latin typeface="Arial" panose="020B0604020202020204" pitchFamily="34" charset="0"/>
              <a:cs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CDCAE1-E7C5-CA55-C1A4-05499E098763}"/>
              </a:ext>
            </a:extLst>
          </p:cNvPr>
          <p:cNvSpPr txBox="1"/>
          <p:nvPr/>
        </p:nvSpPr>
        <p:spPr>
          <a:xfrm>
            <a:off x="790550" y="4439833"/>
            <a:ext cx="2752776" cy="12772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>
                <a:solidFill>
                  <a:srgbClr val="1DB1DE"/>
                </a:solidFill>
                <a:latin typeface="Arial" panose="020B0604020202020204" pitchFamily="34" charset="0"/>
                <a:cs typeface="Arial"/>
              </a:rPr>
              <a:t>Business Objective</a:t>
            </a:r>
            <a:endParaRPr lang="en-US" sz="1800">
              <a:solidFill>
                <a:srgbClr val="1DB1DE"/>
              </a:solidFill>
              <a:latin typeface="Arial" panose="020B0604020202020204" pitchFamily="34" charset="0"/>
              <a:cs typeface="Arial"/>
            </a:endParaRPr>
          </a:p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</a:rPr>
              <a:t>Efficiently compress or liquify CO</a:t>
            </a:r>
            <a:r>
              <a:rPr lang="en-US" sz="1800" baseline="-25000">
                <a:latin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</a:rPr>
              <a:t> to the ideal, stable state for transport.</a:t>
            </a:r>
            <a:endParaRPr lang="en-US" sz="1800" baseline="-25000">
              <a:latin typeface="Arial" panose="020B0604020202020204" pitchFamily="34" charset="0"/>
              <a:cs typeface="Arial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532A1A4-3E05-828C-3E05-1D194BDB790D}"/>
              </a:ext>
            </a:extLst>
          </p:cNvPr>
          <p:cNvCxnSpPr>
            <a:cxnSpLocks/>
          </p:cNvCxnSpPr>
          <p:nvPr/>
        </p:nvCxnSpPr>
        <p:spPr bwMode="auto">
          <a:xfrm>
            <a:off x="4182208" y="2387600"/>
            <a:ext cx="0" cy="44577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DB1D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EB9CDF26-96C8-FD3B-C2F2-7CD410A18628}"/>
              </a:ext>
            </a:extLst>
          </p:cNvPr>
          <p:cNvSpPr/>
          <p:nvPr/>
        </p:nvSpPr>
        <p:spPr bwMode="auto">
          <a:xfrm>
            <a:off x="9478108" y="0"/>
            <a:ext cx="5152292" cy="8229600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EDF447-67E5-5ADD-0CFA-EE4E90E2C278}"/>
              </a:ext>
            </a:extLst>
          </p:cNvPr>
          <p:cNvSpPr txBox="1"/>
          <p:nvPr/>
        </p:nvSpPr>
        <p:spPr>
          <a:xfrm>
            <a:off x="9921830" y="1506416"/>
            <a:ext cx="33115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>
                <a:latin typeface="Arial" panose="020B0604020202020204" pitchFamily="34" charset="0"/>
              </a:rPr>
              <a:t>HOW TO ACHIEVE</a:t>
            </a:r>
            <a:br>
              <a:rPr lang="en-US" sz="1800" b="1">
                <a:latin typeface="Arial" panose="020B0604020202020204" pitchFamily="34" charset="0"/>
              </a:rPr>
            </a:br>
            <a:r>
              <a:rPr lang="en-US" sz="1800" b="1">
                <a:latin typeface="Arial" panose="020B0604020202020204" pitchFamily="34" charset="0"/>
              </a:rPr>
              <a:t>EQUIPMENT INTEGRITY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9CA8EAA-0E83-0992-DC3B-3D0075282FAC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2912021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715290D-8731-76A3-1771-738C158C779E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3896206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D45FCFB-087C-E9C8-02E6-08B62EA99939}"/>
              </a:ext>
            </a:extLst>
          </p:cNvPr>
          <p:cNvSpPr txBox="1"/>
          <p:nvPr/>
        </p:nvSpPr>
        <p:spPr>
          <a:xfrm>
            <a:off x="9921831" y="2373762"/>
            <a:ext cx="38825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</a:rPr>
              <a:t>Monitor rotating equipment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934085D-B6BD-BDA0-D6C8-EE9DE5A582ED}"/>
              </a:ext>
            </a:extLst>
          </p:cNvPr>
          <p:cNvSpPr txBox="1"/>
          <p:nvPr/>
        </p:nvSpPr>
        <p:spPr>
          <a:xfrm>
            <a:off x="9921831" y="3080948"/>
            <a:ext cx="38195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</a:rPr>
              <a:t>Implement preventative &amp; predictive maintenance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0175DE6-2330-4F47-34D8-E64D612DE4EF}"/>
              </a:ext>
            </a:extLst>
          </p:cNvPr>
          <p:cNvSpPr txBox="1"/>
          <p:nvPr/>
        </p:nvSpPr>
        <p:spPr>
          <a:xfrm>
            <a:off x="9921831" y="4065133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</a:rPr>
              <a:t>Lessen impact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</a:rPr>
              <a:t>of corrosion</a:t>
            </a:r>
          </a:p>
        </p:txBody>
      </p:sp>
    </p:spTree>
    <p:extLst>
      <p:ext uri="{BB962C8B-B14F-4D97-AF65-F5344CB8AC3E}">
        <p14:creationId xmlns:p14="http://schemas.microsoft.com/office/powerpoint/2010/main" val="1881701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36107FEB-22B0-B68C-4B11-5AB457025109}"/>
              </a:ext>
            </a:extLst>
          </p:cNvPr>
          <p:cNvSpPr/>
          <p:nvPr/>
        </p:nvSpPr>
        <p:spPr bwMode="auto">
          <a:xfrm>
            <a:off x="43107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3" name="Pentagon 1">
            <a:extLst>
              <a:ext uri="{FF2B5EF4-FFF2-40B4-BE49-F238E27FC236}">
                <a16:creationId xmlns:a16="http://schemas.microsoft.com/office/drawing/2014/main" id="{032B2F6A-46D9-7BF0-B314-284DCDFD2ACB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35" name="Chevron 5">
            <a:extLst>
              <a:ext uri="{FF2B5EF4-FFF2-40B4-BE49-F238E27FC236}">
                <a16:creationId xmlns:a16="http://schemas.microsoft.com/office/drawing/2014/main" id="{6B515128-352C-4C88-4FB4-4973CAA0450A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F486FC8-3A23-A871-B630-6E326FD12417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sp>
        <p:nvSpPr>
          <p:cNvPr id="39" name="Title 28">
            <a:extLst>
              <a:ext uri="{FF2B5EF4-FFF2-40B4-BE49-F238E27FC236}">
                <a16:creationId xmlns:a16="http://schemas.microsoft.com/office/drawing/2014/main" id="{26378E5D-D6B4-60EB-2B06-27C1CAE608C6}"/>
              </a:ext>
            </a:extLst>
          </p:cNvPr>
          <p:cNvSpPr txBox="1">
            <a:spLocks/>
          </p:cNvSpPr>
          <p:nvPr/>
        </p:nvSpPr>
        <p:spPr>
          <a:xfrm>
            <a:off x="1637974" y="329565"/>
            <a:ext cx="12034483" cy="1016350"/>
          </a:xfrm>
          <a:prstGeom prst="rect">
            <a:avLst/>
          </a:prstGeom>
        </p:spPr>
        <p:txBody>
          <a:bodyPr/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2800" kern="1200" cap="none" baseline="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F16844-9F4D-B571-F7E4-D67B34193AA9}"/>
              </a:ext>
            </a:extLst>
          </p:cNvPr>
          <p:cNvSpPr/>
          <p:nvPr/>
        </p:nvSpPr>
        <p:spPr>
          <a:xfrm>
            <a:off x="5090762" y="5270294"/>
            <a:ext cx="4174211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C4E4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3B22862E-3BA7-F5CC-79E2-62C3233F86B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36604" y="3395215"/>
            <a:ext cx="429671" cy="374313"/>
          </a:xfrm>
          <a:custGeom>
            <a:avLst/>
            <a:gdLst>
              <a:gd name="T0" fmla="*/ 271 w 280"/>
              <a:gd name="T1" fmla="*/ 226 h 244"/>
              <a:gd name="T2" fmla="*/ 9 w 280"/>
              <a:gd name="T3" fmla="*/ 226 h 244"/>
              <a:gd name="T4" fmla="*/ 0 w 280"/>
              <a:gd name="T5" fmla="*/ 235 h 244"/>
              <a:gd name="T6" fmla="*/ 9 w 280"/>
              <a:gd name="T7" fmla="*/ 244 h 244"/>
              <a:gd name="T8" fmla="*/ 271 w 280"/>
              <a:gd name="T9" fmla="*/ 244 h 244"/>
              <a:gd name="T10" fmla="*/ 280 w 280"/>
              <a:gd name="T11" fmla="*/ 235 h 244"/>
              <a:gd name="T12" fmla="*/ 271 w 280"/>
              <a:gd name="T13" fmla="*/ 226 h 244"/>
              <a:gd name="T14" fmla="*/ 40 w 280"/>
              <a:gd name="T15" fmla="*/ 168 h 244"/>
              <a:gd name="T16" fmla="*/ 75 w 280"/>
              <a:gd name="T17" fmla="*/ 133 h 244"/>
              <a:gd name="T18" fmla="*/ 72 w 280"/>
              <a:gd name="T19" fmla="*/ 120 h 244"/>
              <a:gd name="T20" fmla="*/ 95 w 280"/>
              <a:gd name="T21" fmla="*/ 97 h 244"/>
              <a:gd name="T22" fmla="*/ 110 w 280"/>
              <a:gd name="T23" fmla="*/ 100 h 244"/>
              <a:gd name="T24" fmla="*/ 117 w 280"/>
              <a:gd name="T25" fmla="*/ 100 h 244"/>
              <a:gd name="T26" fmla="*/ 145 w 280"/>
              <a:gd name="T27" fmla="*/ 142 h 244"/>
              <a:gd name="T28" fmla="*/ 139 w 280"/>
              <a:gd name="T29" fmla="*/ 162 h 244"/>
              <a:gd name="T30" fmla="*/ 174 w 280"/>
              <a:gd name="T31" fmla="*/ 196 h 244"/>
              <a:gd name="T32" fmla="*/ 209 w 280"/>
              <a:gd name="T33" fmla="*/ 162 h 244"/>
              <a:gd name="T34" fmla="*/ 201 w 280"/>
              <a:gd name="T35" fmla="*/ 140 h 244"/>
              <a:gd name="T36" fmla="*/ 238 w 280"/>
              <a:gd name="T37" fmla="*/ 69 h 244"/>
              <a:gd name="T38" fmla="*/ 241 w 280"/>
              <a:gd name="T39" fmla="*/ 69 h 244"/>
              <a:gd name="T40" fmla="*/ 276 w 280"/>
              <a:gd name="T41" fmla="*/ 34 h 244"/>
              <a:gd name="T42" fmla="*/ 241 w 280"/>
              <a:gd name="T43" fmla="*/ 0 h 244"/>
              <a:gd name="T44" fmla="*/ 207 w 280"/>
              <a:gd name="T45" fmla="*/ 34 h 244"/>
              <a:gd name="T46" fmla="*/ 215 w 280"/>
              <a:gd name="T47" fmla="*/ 56 h 244"/>
              <a:gd name="T48" fmla="*/ 177 w 280"/>
              <a:gd name="T49" fmla="*/ 127 h 244"/>
              <a:gd name="T50" fmla="*/ 174 w 280"/>
              <a:gd name="T51" fmla="*/ 127 h 244"/>
              <a:gd name="T52" fmla="*/ 167 w 280"/>
              <a:gd name="T53" fmla="*/ 128 h 244"/>
              <a:gd name="T54" fmla="*/ 139 w 280"/>
              <a:gd name="T55" fmla="*/ 85 h 244"/>
              <a:gd name="T56" fmla="*/ 145 w 280"/>
              <a:gd name="T57" fmla="*/ 66 h 244"/>
              <a:gd name="T58" fmla="*/ 110 w 280"/>
              <a:gd name="T59" fmla="*/ 31 h 244"/>
              <a:gd name="T60" fmla="*/ 76 w 280"/>
              <a:gd name="T61" fmla="*/ 66 h 244"/>
              <a:gd name="T62" fmla="*/ 78 w 280"/>
              <a:gd name="T63" fmla="*/ 77 h 244"/>
              <a:gd name="T64" fmla="*/ 54 w 280"/>
              <a:gd name="T65" fmla="*/ 101 h 244"/>
              <a:gd name="T66" fmla="*/ 40 w 280"/>
              <a:gd name="T67" fmla="*/ 98 h 244"/>
              <a:gd name="T68" fmla="*/ 6 w 280"/>
              <a:gd name="T69" fmla="*/ 133 h 244"/>
              <a:gd name="T70" fmla="*/ 40 w 280"/>
              <a:gd name="T71" fmla="*/ 168 h 244"/>
              <a:gd name="T72" fmla="*/ 241 w 280"/>
              <a:gd name="T73" fmla="*/ 17 h 244"/>
              <a:gd name="T74" fmla="*/ 259 w 280"/>
              <a:gd name="T75" fmla="*/ 34 h 244"/>
              <a:gd name="T76" fmla="*/ 241 w 280"/>
              <a:gd name="T77" fmla="*/ 52 h 244"/>
              <a:gd name="T78" fmla="*/ 224 w 280"/>
              <a:gd name="T79" fmla="*/ 34 h 244"/>
              <a:gd name="T80" fmla="*/ 241 w 280"/>
              <a:gd name="T81" fmla="*/ 17 h 244"/>
              <a:gd name="T82" fmla="*/ 174 w 280"/>
              <a:gd name="T83" fmla="*/ 144 h 244"/>
              <a:gd name="T84" fmla="*/ 192 w 280"/>
              <a:gd name="T85" fmla="*/ 162 h 244"/>
              <a:gd name="T86" fmla="*/ 174 w 280"/>
              <a:gd name="T87" fmla="*/ 179 h 244"/>
              <a:gd name="T88" fmla="*/ 156 w 280"/>
              <a:gd name="T89" fmla="*/ 162 h 244"/>
              <a:gd name="T90" fmla="*/ 174 w 280"/>
              <a:gd name="T91" fmla="*/ 144 h 244"/>
              <a:gd name="T92" fmla="*/ 110 w 280"/>
              <a:gd name="T93" fmla="*/ 48 h 244"/>
              <a:gd name="T94" fmla="*/ 128 w 280"/>
              <a:gd name="T95" fmla="*/ 66 h 244"/>
              <a:gd name="T96" fmla="*/ 110 w 280"/>
              <a:gd name="T97" fmla="*/ 84 h 244"/>
              <a:gd name="T98" fmla="*/ 93 w 280"/>
              <a:gd name="T99" fmla="*/ 66 h 244"/>
              <a:gd name="T100" fmla="*/ 110 w 280"/>
              <a:gd name="T101" fmla="*/ 48 h 244"/>
              <a:gd name="T102" fmla="*/ 40 w 280"/>
              <a:gd name="T103" fmla="*/ 115 h 244"/>
              <a:gd name="T104" fmla="*/ 58 w 280"/>
              <a:gd name="T105" fmla="*/ 133 h 244"/>
              <a:gd name="T106" fmla="*/ 40 w 280"/>
              <a:gd name="T107" fmla="*/ 151 h 244"/>
              <a:gd name="T108" fmla="*/ 23 w 280"/>
              <a:gd name="T109" fmla="*/ 133 h 244"/>
              <a:gd name="T110" fmla="*/ 40 w 280"/>
              <a:gd name="T111" fmla="*/ 1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44">
                <a:moveTo>
                  <a:pt x="271" y="226"/>
                </a:moveTo>
                <a:cubicBezTo>
                  <a:pt x="9" y="226"/>
                  <a:pt x="9" y="226"/>
                  <a:pt x="9" y="226"/>
                </a:cubicBezTo>
                <a:cubicBezTo>
                  <a:pt x="4" y="226"/>
                  <a:pt x="0" y="230"/>
                  <a:pt x="0" y="235"/>
                </a:cubicBezTo>
                <a:cubicBezTo>
                  <a:pt x="0" y="240"/>
                  <a:pt x="4" y="244"/>
                  <a:pt x="9" y="244"/>
                </a:cubicBezTo>
                <a:cubicBezTo>
                  <a:pt x="271" y="244"/>
                  <a:pt x="271" y="244"/>
                  <a:pt x="271" y="244"/>
                </a:cubicBezTo>
                <a:cubicBezTo>
                  <a:pt x="276" y="244"/>
                  <a:pt x="280" y="240"/>
                  <a:pt x="280" y="235"/>
                </a:cubicBezTo>
                <a:cubicBezTo>
                  <a:pt x="280" y="230"/>
                  <a:pt x="276" y="226"/>
                  <a:pt x="271" y="226"/>
                </a:cubicBezTo>
                <a:close/>
                <a:moveTo>
                  <a:pt x="40" y="168"/>
                </a:moveTo>
                <a:cubicBezTo>
                  <a:pt x="60" y="168"/>
                  <a:pt x="75" y="152"/>
                  <a:pt x="75" y="133"/>
                </a:cubicBezTo>
                <a:cubicBezTo>
                  <a:pt x="75" y="128"/>
                  <a:pt x="74" y="124"/>
                  <a:pt x="72" y="120"/>
                </a:cubicBezTo>
                <a:cubicBezTo>
                  <a:pt x="95" y="97"/>
                  <a:pt x="95" y="97"/>
                  <a:pt x="95" y="97"/>
                </a:cubicBezTo>
                <a:cubicBezTo>
                  <a:pt x="100" y="99"/>
                  <a:pt x="105" y="100"/>
                  <a:pt x="110" y="100"/>
                </a:cubicBezTo>
                <a:cubicBezTo>
                  <a:pt x="113" y="100"/>
                  <a:pt x="115" y="100"/>
                  <a:pt x="117" y="100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1" y="148"/>
                  <a:pt x="139" y="154"/>
                  <a:pt x="139" y="162"/>
                </a:cubicBezTo>
                <a:cubicBezTo>
                  <a:pt x="139" y="181"/>
                  <a:pt x="155" y="196"/>
                  <a:pt x="174" y="196"/>
                </a:cubicBezTo>
                <a:cubicBezTo>
                  <a:pt x="193" y="196"/>
                  <a:pt x="209" y="181"/>
                  <a:pt x="209" y="162"/>
                </a:cubicBezTo>
                <a:cubicBezTo>
                  <a:pt x="209" y="153"/>
                  <a:pt x="205" y="146"/>
                  <a:pt x="201" y="140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9" y="69"/>
                  <a:pt x="240" y="69"/>
                  <a:pt x="241" y="69"/>
                </a:cubicBezTo>
                <a:cubicBezTo>
                  <a:pt x="260" y="69"/>
                  <a:pt x="276" y="54"/>
                  <a:pt x="276" y="34"/>
                </a:cubicBezTo>
                <a:cubicBezTo>
                  <a:pt x="276" y="15"/>
                  <a:pt x="260" y="0"/>
                  <a:pt x="241" y="0"/>
                </a:cubicBezTo>
                <a:cubicBezTo>
                  <a:pt x="222" y="0"/>
                  <a:pt x="207" y="15"/>
                  <a:pt x="207" y="34"/>
                </a:cubicBezTo>
                <a:cubicBezTo>
                  <a:pt x="207" y="43"/>
                  <a:pt x="210" y="50"/>
                  <a:pt x="215" y="56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76" y="127"/>
                  <a:pt x="175" y="127"/>
                  <a:pt x="174" y="127"/>
                </a:cubicBezTo>
                <a:cubicBezTo>
                  <a:pt x="172" y="127"/>
                  <a:pt x="170" y="127"/>
                  <a:pt x="167" y="128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43" y="79"/>
                  <a:pt x="145" y="73"/>
                  <a:pt x="145" y="66"/>
                </a:cubicBezTo>
                <a:cubicBezTo>
                  <a:pt x="145" y="47"/>
                  <a:pt x="129" y="31"/>
                  <a:pt x="110" y="31"/>
                </a:cubicBezTo>
                <a:cubicBezTo>
                  <a:pt x="91" y="31"/>
                  <a:pt x="76" y="47"/>
                  <a:pt x="76" y="66"/>
                </a:cubicBezTo>
                <a:cubicBezTo>
                  <a:pt x="76" y="70"/>
                  <a:pt x="76" y="73"/>
                  <a:pt x="78" y="7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0" y="99"/>
                  <a:pt x="45" y="98"/>
                  <a:pt x="40" y="98"/>
                </a:cubicBezTo>
                <a:cubicBezTo>
                  <a:pt x="21" y="98"/>
                  <a:pt x="6" y="114"/>
                  <a:pt x="6" y="133"/>
                </a:cubicBezTo>
                <a:cubicBezTo>
                  <a:pt x="6" y="152"/>
                  <a:pt x="21" y="168"/>
                  <a:pt x="40" y="168"/>
                </a:cubicBezTo>
                <a:close/>
                <a:moveTo>
                  <a:pt x="241" y="17"/>
                </a:moveTo>
                <a:cubicBezTo>
                  <a:pt x="251" y="17"/>
                  <a:pt x="259" y="25"/>
                  <a:pt x="259" y="34"/>
                </a:cubicBezTo>
                <a:cubicBezTo>
                  <a:pt x="259" y="44"/>
                  <a:pt x="251" y="52"/>
                  <a:pt x="241" y="52"/>
                </a:cubicBezTo>
                <a:cubicBezTo>
                  <a:pt x="232" y="52"/>
                  <a:pt x="224" y="44"/>
                  <a:pt x="224" y="34"/>
                </a:cubicBezTo>
                <a:cubicBezTo>
                  <a:pt x="224" y="25"/>
                  <a:pt x="232" y="17"/>
                  <a:pt x="241" y="17"/>
                </a:cubicBezTo>
                <a:close/>
                <a:moveTo>
                  <a:pt x="174" y="144"/>
                </a:moveTo>
                <a:cubicBezTo>
                  <a:pt x="184" y="144"/>
                  <a:pt x="192" y="152"/>
                  <a:pt x="192" y="162"/>
                </a:cubicBezTo>
                <a:cubicBezTo>
                  <a:pt x="192" y="171"/>
                  <a:pt x="184" y="179"/>
                  <a:pt x="174" y="179"/>
                </a:cubicBezTo>
                <a:cubicBezTo>
                  <a:pt x="164" y="179"/>
                  <a:pt x="156" y="171"/>
                  <a:pt x="156" y="162"/>
                </a:cubicBezTo>
                <a:cubicBezTo>
                  <a:pt x="156" y="152"/>
                  <a:pt x="164" y="144"/>
                  <a:pt x="174" y="144"/>
                </a:cubicBezTo>
                <a:close/>
                <a:moveTo>
                  <a:pt x="110" y="48"/>
                </a:moveTo>
                <a:cubicBezTo>
                  <a:pt x="120" y="48"/>
                  <a:pt x="128" y="56"/>
                  <a:pt x="128" y="66"/>
                </a:cubicBezTo>
                <a:cubicBezTo>
                  <a:pt x="128" y="76"/>
                  <a:pt x="120" y="84"/>
                  <a:pt x="110" y="84"/>
                </a:cubicBezTo>
                <a:cubicBezTo>
                  <a:pt x="100" y="84"/>
                  <a:pt x="93" y="76"/>
                  <a:pt x="93" y="66"/>
                </a:cubicBezTo>
                <a:cubicBezTo>
                  <a:pt x="93" y="56"/>
                  <a:pt x="100" y="48"/>
                  <a:pt x="110" y="48"/>
                </a:cubicBezTo>
                <a:close/>
                <a:moveTo>
                  <a:pt x="40" y="115"/>
                </a:moveTo>
                <a:cubicBezTo>
                  <a:pt x="50" y="115"/>
                  <a:pt x="58" y="123"/>
                  <a:pt x="58" y="133"/>
                </a:cubicBezTo>
                <a:cubicBezTo>
                  <a:pt x="58" y="143"/>
                  <a:pt x="50" y="151"/>
                  <a:pt x="40" y="151"/>
                </a:cubicBezTo>
                <a:cubicBezTo>
                  <a:pt x="31" y="151"/>
                  <a:pt x="23" y="143"/>
                  <a:pt x="23" y="133"/>
                </a:cubicBezTo>
                <a:cubicBezTo>
                  <a:pt x="23" y="123"/>
                  <a:pt x="31" y="115"/>
                  <a:pt x="40" y="115"/>
                </a:cubicBezTo>
                <a:close/>
              </a:path>
            </a:pathLst>
          </a:custGeom>
          <a:solidFill>
            <a:srgbClr val="11B7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2" name="Group 2059">
            <a:extLst>
              <a:ext uri="{FF2B5EF4-FFF2-40B4-BE49-F238E27FC236}">
                <a16:creationId xmlns:a16="http://schemas.microsoft.com/office/drawing/2014/main" id="{827AB98A-4704-02C2-17B5-E13BE1990955}"/>
              </a:ext>
            </a:extLst>
          </p:cNvPr>
          <p:cNvGrpSpPr>
            <a:grpSpLocks noChangeAspect="1"/>
          </p:cNvGrpSpPr>
          <p:nvPr/>
        </p:nvGrpSpPr>
        <p:grpSpPr>
          <a:xfrm>
            <a:off x="10753573" y="5471839"/>
            <a:ext cx="395733" cy="395179"/>
            <a:chOff x="7118350" y="3086100"/>
            <a:chExt cx="1135063" cy="1133475"/>
          </a:xfrm>
          <a:solidFill>
            <a:srgbClr val="11B7E1"/>
          </a:solidFill>
        </p:grpSpPr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0F5584A2-A0E3-9F42-2CAB-898D9D27F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6150" y="3260725"/>
              <a:ext cx="779463" cy="781050"/>
            </a:xfrm>
            <a:custGeom>
              <a:avLst/>
              <a:gdLst>
                <a:gd name="T0" fmla="*/ 152 w 303"/>
                <a:gd name="T1" fmla="*/ 0 h 303"/>
                <a:gd name="T2" fmla="*/ 0 w 303"/>
                <a:gd name="T3" fmla="*/ 152 h 303"/>
                <a:gd name="T4" fmla="*/ 152 w 303"/>
                <a:gd name="T5" fmla="*/ 303 h 303"/>
                <a:gd name="T6" fmla="*/ 303 w 303"/>
                <a:gd name="T7" fmla="*/ 152 h 303"/>
                <a:gd name="T8" fmla="*/ 152 w 303"/>
                <a:gd name="T9" fmla="*/ 0 h 303"/>
                <a:gd name="T10" fmla="*/ 214 w 303"/>
                <a:gd name="T11" fmla="*/ 172 h 303"/>
                <a:gd name="T12" fmla="*/ 152 w 303"/>
                <a:gd name="T13" fmla="*/ 172 h 303"/>
                <a:gd name="T14" fmla="*/ 131 w 303"/>
                <a:gd name="T15" fmla="*/ 152 h 303"/>
                <a:gd name="T16" fmla="*/ 131 w 303"/>
                <a:gd name="T17" fmla="*/ 62 h 303"/>
                <a:gd name="T18" fmla="*/ 152 w 303"/>
                <a:gd name="T19" fmla="*/ 42 h 303"/>
                <a:gd name="T20" fmla="*/ 172 w 303"/>
                <a:gd name="T21" fmla="*/ 62 h 303"/>
                <a:gd name="T22" fmla="*/ 172 w 303"/>
                <a:gd name="T23" fmla="*/ 131 h 303"/>
                <a:gd name="T24" fmla="*/ 214 w 303"/>
                <a:gd name="T25" fmla="*/ 131 h 303"/>
                <a:gd name="T26" fmla="*/ 234 w 303"/>
                <a:gd name="T27" fmla="*/ 152 h 303"/>
                <a:gd name="T28" fmla="*/ 214 w 303"/>
                <a:gd name="T29" fmla="*/ 17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3" h="303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5"/>
                    <a:pt x="68" y="303"/>
                    <a:pt x="152" y="303"/>
                  </a:cubicBezTo>
                  <a:cubicBezTo>
                    <a:pt x="235" y="303"/>
                    <a:pt x="303" y="235"/>
                    <a:pt x="303" y="152"/>
                  </a:cubicBezTo>
                  <a:cubicBezTo>
                    <a:pt x="303" y="68"/>
                    <a:pt x="235" y="0"/>
                    <a:pt x="152" y="0"/>
                  </a:cubicBezTo>
                  <a:close/>
                  <a:moveTo>
                    <a:pt x="214" y="172"/>
                  </a:moveTo>
                  <a:cubicBezTo>
                    <a:pt x="152" y="172"/>
                    <a:pt x="152" y="172"/>
                    <a:pt x="152" y="172"/>
                  </a:cubicBezTo>
                  <a:cubicBezTo>
                    <a:pt x="140" y="172"/>
                    <a:pt x="131" y="163"/>
                    <a:pt x="131" y="15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51"/>
                    <a:pt x="140" y="42"/>
                    <a:pt x="152" y="42"/>
                  </a:cubicBezTo>
                  <a:cubicBezTo>
                    <a:pt x="163" y="42"/>
                    <a:pt x="172" y="51"/>
                    <a:pt x="172" y="62"/>
                  </a:cubicBezTo>
                  <a:cubicBezTo>
                    <a:pt x="172" y="131"/>
                    <a:pt x="172" y="131"/>
                    <a:pt x="172" y="131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25" y="131"/>
                    <a:pt x="234" y="140"/>
                    <a:pt x="234" y="152"/>
                  </a:cubicBezTo>
                  <a:cubicBezTo>
                    <a:pt x="234" y="163"/>
                    <a:pt x="225" y="172"/>
                    <a:pt x="214" y="1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4630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81567D76-8333-0BC7-6046-FF7AD9EF2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8350" y="3086100"/>
              <a:ext cx="1135063" cy="1133475"/>
            </a:xfrm>
            <a:custGeom>
              <a:avLst/>
              <a:gdLst>
                <a:gd name="T0" fmla="*/ 221 w 441"/>
                <a:gd name="T1" fmla="*/ 0 h 440"/>
                <a:gd name="T2" fmla="*/ 0 w 441"/>
                <a:gd name="T3" fmla="*/ 220 h 440"/>
                <a:gd name="T4" fmla="*/ 221 w 441"/>
                <a:gd name="T5" fmla="*/ 440 h 440"/>
                <a:gd name="T6" fmla="*/ 441 w 441"/>
                <a:gd name="T7" fmla="*/ 220 h 440"/>
                <a:gd name="T8" fmla="*/ 221 w 441"/>
                <a:gd name="T9" fmla="*/ 0 h 440"/>
                <a:gd name="T10" fmla="*/ 221 w 441"/>
                <a:gd name="T11" fmla="*/ 399 h 440"/>
                <a:gd name="T12" fmla="*/ 42 w 441"/>
                <a:gd name="T13" fmla="*/ 220 h 440"/>
                <a:gd name="T14" fmla="*/ 221 w 441"/>
                <a:gd name="T15" fmla="*/ 41 h 440"/>
                <a:gd name="T16" fmla="*/ 400 w 441"/>
                <a:gd name="T17" fmla="*/ 220 h 440"/>
                <a:gd name="T18" fmla="*/ 221 w 441"/>
                <a:gd name="T19" fmla="*/ 39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440">
                  <a:moveTo>
                    <a:pt x="221" y="0"/>
                  </a:moveTo>
                  <a:cubicBezTo>
                    <a:pt x="99" y="0"/>
                    <a:pt x="0" y="98"/>
                    <a:pt x="0" y="220"/>
                  </a:cubicBezTo>
                  <a:cubicBezTo>
                    <a:pt x="0" y="341"/>
                    <a:pt x="99" y="440"/>
                    <a:pt x="221" y="440"/>
                  </a:cubicBezTo>
                  <a:cubicBezTo>
                    <a:pt x="342" y="440"/>
                    <a:pt x="441" y="341"/>
                    <a:pt x="441" y="220"/>
                  </a:cubicBezTo>
                  <a:cubicBezTo>
                    <a:pt x="441" y="98"/>
                    <a:pt x="342" y="0"/>
                    <a:pt x="221" y="0"/>
                  </a:cubicBezTo>
                  <a:close/>
                  <a:moveTo>
                    <a:pt x="221" y="399"/>
                  </a:moveTo>
                  <a:cubicBezTo>
                    <a:pt x="122" y="399"/>
                    <a:pt x="42" y="319"/>
                    <a:pt x="42" y="220"/>
                  </a:cubicBezTo>
                  <a:cubicBezTo>
                    <a:pt x="42" y="121"/>
                    <a:pt x="122" y="41"/>
                    <a:pt x="221" y="41"/>
                  </a:cubicBezTo>
                  <a:cubicBezTo>
                    <a:pt x="319" y="41"/>
                    <a:pt x="400" y="121"/>
                    <a:pt x="400" y="220"/>
                  </a:cubicBezTo>
                  <a:cubicBezTo>
                    <a:pt x="400" y="319"/>
                    <a:pt x="319" y="399"/>
                    <a:pt x="221" y="3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4630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00" b="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6" name="Picture 8" descr="Icon&#10;&#10;Description automatically generated">
            <a:extLst>
              <a:ext uri="{FF2B5EF4-FFF2-40B4-BE49-F238E27FC236}">
                <a16:creationId xmlns:a16="http://schemas.microsoft.com/office/drawing/2014/main" id="{42DD7CB4-7EB3-81D9-6952-CEB6F2E77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35" y="488157"/>
            <a:ext cx="1271759" cy="997744"/>
          </a:xfrm>
          <a:prstGeom prst="rect">
            <a:avLst/>
          </a:prstGeom>
        </p:spPr>
      </p:pic>
      <p:pic>
        <p:nvPicPr>
          <p:cNvPr id="32" name="Picture 31" descr="The back of a machine&#10;&#10;Description automatically generated">
            <a:extLst>
              <a:ext uri="{FF2B5EF4-FFF2-40B4-BE49-F238E27FC236}">
                <a16:creationId xmlns:a16="http://schemas.microsoft.com/office/drawing/2014/main" id="{0525CCFD-26C0-132D-BC7D-04FE5B797B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651" y="3399500"/>
            <a:ext cx="1625589" cy="1150105"/>
          </a:xfrm>
          <a:prstGeom prst="rect">
            <a:avLst/>
          </a:prstGeom>
        </p:spPr>
      </p:pic>
      <p:pic>
        <p:nvPicPr>
          <p:cNvPr id="41" name="Picture 40" descr="A device with a blue cap and a blue device with a black cord&#10;&#10;Description automatically generated with medium confidence">
            <a:extLst>
              <a:ext uri="{FF2B5EF4-FFF2-40B4-BE49-F238E27FC236}">
                <a16:creationId xmlns:a16="http://schemas.microsoft.com/office/drawing/2014/main" id="{A65E6D82-9176-BCA2-BE8E-B8BBD4F238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978" y="3346814"/>
            <a:ext cx="1962282" cy="1289297"/>
          </a:xfrm>
          <a:prstGeom prst="rect">
            <a:avLst/>
          </a:prstGeom>
        </p:spPr>
      </p:pic>
      <p:pic>
        <p:nvPicPr>
          <p:cNvPr id="43" name="Picture 42" descr="A blue and black device&#10;&#10;Description automatically generated">
            <a:extLst>
              <a:ext uri="{FF2B5EF4-FFF2-40B4-BE49-F238E27FC236}">
                <a16:creationId xmlns:a16="http://schemas.microsoft.com/office/drawing/2014/main" id="{D465D8B5-FBFE-ED7A-F7AE-85D706877B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57" y="6249454"/>
            <a:ext cx="1511010" cy="1511010"/>
          </a:xfrm>
          <a:prstGeom prst="rect">
            <a:avLst/>
          </a:prstGeom>
        </p:spPr>
      </p:pic>
      <p:pic>
        <p:nvPicPr>
          <p:cNvPr id="47" name="Picture 46" descr="A computer screen with a graph&#10;&#10;Description automatically generated">
            <a:extLst>
              <a:ext uri="{FF2B5EF4-FFF2-40B4-BE49-F238E27FC236}">
                <a16:creationId xmlns:a16="http://schemas.microsoft.com/office/drawing/2014/main" id="{192CF0BF-0E0A-7CC0-B6DE-3E45BB0A2D4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16" t="-8062" r="-4741" b="-4407"/>
          <a:stretch/>
        </p:blipFill>
        <p:spPr>
          <a:xfrm>
            <a:off x="6667500" y="6309360"/>
            <a:ext cx="2689860" cy="15773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grpSp>
        <p:nvGrpSpPr>
          <p:cNvPr id="12" name="Group 30">
            <a:extLst>
              <a:ext uri="{FF2B5EF4-FFF2-40B4-BE49-F238E27FC236}">
                <a16:creationId xmlns:a16="http://schemas.microsoft.com/office/drawing/2014/main" id="{9B24E400-6CD1-3A47-039D-2C12B75209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66846" y="6429402"/>
            <a:ext cx="369186" cy="332042"/>
            <a:chOff x="2874" y="2320"/>
            <a:chExt cx="1650" cy="1484"/>
          </a:xfrm>
          <a:solidFill>
            <a:srgbClr val="11B7E1"/>
          </a:solidFill>
        </p:grpSpPr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AAD06287-BC2A-3F2E-2AD4-64D9D9B67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74" y="2320"/>
              <a:ext cx="1650" cy="1031"/>
            </a:xfrm>
            <a:custGeom>
              <a:avLst/>
              <a:gdLst>
                <a:gd name="T0" fmla="*/ 589 w 792"/>
                <a:gd name="T1" fmla="*/ 108 h 494"/>
                <a:gd name="T2" fmla="*/ 396 w 792"/>
                <a:gd name="T3" fmla="*/ 0 h 494"/>
                <a:gd name="T4" fmla="*/ 202 w 792"/>
                <a:gd name="T5" fmla="*/ 108 h 494"/>
                <a:gd name="T6" fmla="*/ 0 w 792"/>
                <a:gd name="T7" fmla="*/ 319 h 494"/>
                <a:gd name="T8" fmla="*/ 83 w 792"/>
                <a:gd name="T9" fmla="*/ 487 h 494"/>
                <a:gd name="T10" fmla="*/ 101 w 792"/>
                <a:gd name="T11" fmla="*/ 493 h 494"/>
                <a:gd name="T12" fmla="*/ 125 w 792"/>
                <a:gd name="T13" fmla="*/ 481 h 494"/>
                <a:gd name="T14" fmla="*/ 120 w 792"/>
                <a:gd name="T15" fmla="*/ 439 h 494"/>
                <a:gd name="T16" fmla="*/ 60 w 792"/>
                <a:gd name="T17" fmla="*/ 319 h 494"/>
                <a:gd name="T18" fmla="*/ 212 w 792"/>
                <a:gd name="T19" fmla="*/ 168 h 494"/>
                <a:gd name="T20" fmla="*/ 217 w 792"/>
                <a:gd name="T21" fmla="*/ 168 h 494"/>
                <a:gd name="T22" fmla="*/ 218 w 792"/>
                <a:gd name="T23" fmla="*/ 168 h 494"/>
                <a:gd name="T24" fmla="*/ 223 w 792"/>
                <a:gd name="T25" fmla="*/ 168 h 494"/>
                <a:gd name="T26" fmla="*/ 224 w 792"/>
                <a:gd name="T27" fmla="*/ 168 h 494"/>
                <a:gd name="T28" fmla="*/ 227 w 792"/>
                <a:gd name="T29" fmla="*/ 167 h 494"/>
                <a:gd name="T30" fmla="*/ 229 w 792"/>
                <a:gd name="T31" fmla="*/ 167 h 494"/>
                <a:gd name="T32" fmla="*/ 242 w 792"/>
                <a:gd name="T33" fmla="*/ 159 h 494"/>
                <a:gd name="T34" fmla="*/ 243 w 792"/>
                <a:gd name="T35" fmla="*/ 158 h 494"/>
                <a:gd name="T36" fmla="*/ 244 w 792"/>
                <a:gd name="T37" fmla="*/ 156 h 494"/>
                <a:gd name="T38" fmla="*/ 246 w 792"/>
                <a:gd name="T39" fmla="*/ 154 h 494"/>
                <a:gd name="T40" fmla="*/ 248 w 792"/>
                <a:gd name="T41" fmla="*/ 150 h 494"/>
                <a:gd name="T42" fmla="*/ 396 w 792"/>
                <a:gd name="T43" fmla="*/ 60 h 494"/>
                <a:gd name="T44" fmla="*/ 545 w 792"/>
                <a:gd name="T45" fmla="*/ 152 h 494"/>
                <a:gd name="T46" fmla="*/ 546 w 792"/>
                <a:gd name="T47" fmla="*/ 153 h 494"/>
                <a:gd name="T48" fmla="*/ 547 w 792"/>
                <a:gd name="T49" fmla="*/ 154 h 494"/>
                <a:gd name="T50" fmla="*/ 548 w 792"/>
                <a:gd name="T51" fmla="*/ 157 h 494"/>
                <a:gd name="T52" fmla="*/ 549 w 792"/>
                <a:gd name="T53" fmla="*/ 158 h 494"/>
                <a:gd name="T54" fmla="*/ 552 w 792"/>
                <a:gd name="T55" fmla="*/ 161 h 494"/>
                <a:gd name="T56" fmla="*/ 553 w 792"/>
                <a:gd name="T57" fmla="*/ 162 h 494"/>
                <a:gd name="T58" fmla="*/ 557 w 792"/>
                <a:gd name="T59" fmla="*/ 164 h 494"/>
                <a:gd name="T60" fmla="*/ 558 w 792"/>
                <a:gd name="T61" fmla="*/ 165 h 494"/>
                <a:gd name="T62" fmla="*/ 562 w 792"/>
                <a:gd name="T63" fmla="*/ 167 h 494"/>
                <a:gd name="T64" fmla="*/ 564 w 792"/>
                <a:gd name="T65" fmla="*/ 167 h 494"/>
                <a:gd name="T66" fmla="*/ 568 w 792"/>
                <a:gd name="T67" fmla="*/ 168 h 494"/>
                <a:gd name="T68" fmla="*/ 571 w 792"/>
                <a:gd name="T69" fmla="*/ 168 h 494"/>
                <a:gd name="T70" fmla="*/ 574 w 792"/>
                <a:gd name="T71" fmla="*/ 168 h 494"/>
                <a:gd name="T72" fmla="*/ 575 w 792"/>
                <a:gd name="T73" fmla="*/ 168 h 494"/>
                <a:gd name="T74" fmla="*/ 580 w 792"/>
                <a:gd name="T75" fmla="*/ 168 h 494"/>
                <a:gd name="T76" fmla="*/ 732 w 792"/>
                <a:gd name="T77" fmla="*/ 319 h 494"/>
                <a:gd name="T78" fmla="*/ 672 w 792"/>
                <a:gd name="T79" fmla="*/ 440 h 494"/>
                <a:gd name="T80" fmla="*/ 660 w 792"/>
                <a:gd name="T81" fmla="*/ 460 h 494"/>
                <a:gd name="T82" fmla="*/ 666 w 792"/>
                <a:gd name="T83" fmla="*/ 482 h 494"/>
                <a:gd name="T84" fmla="*/ 690 w 792"/>
                <a:gd name="T85" fmla="*/ 494 h 494"/>
                <a:gd name="T86" fmla="*/ 708 w 792"/>
                <a:gd name="T87" fmla="*/ 488 h 494"/>
                <a:gd name="T88" fmla="*/ 792 w 792"/>
                <a:gd name="T89" fmla="*/ 319 h 494"/>
                <a:gd name="T90" fmla="*/ 589 w 792"/>
                <a:gd name="T91" fmla="*/ 108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2" h="494">
                  <a:moveTo>
                    <a:pt x="589" y="108"/>
                  </a:moveTo>
                  <a:cubicBezTo>
                    <a:pt x="548" y="41"/>
                    <a:pt x="476" y="0"/>
                    <a:pt x="396" y="0"/>
                  </a:cubicBezTo>
                  <a:cubicBezTo>
                    <a:pt x="316" y="0"/>
                    <a:pt x="244" y="41"/>
                    <a:pt x="202" y="108"/>
                  </a:cubicBezTo>
                  <a:cubicBezTo>
                    <a:pt x="90" y="113"/>
                    <a:pt x="0" y="206"/>
                    <a:pt x="0" y="319"/>
                  </a:cubicBezTo>
                  <a:cubicBezTo>
                    <a:pt x="0" y="385"/>
                    <a:pt x="31" y="447"/>
                    <a:pt x="83" y="487"/>
                  </a:cubicBezTo>
                  <a:cubicBezTo>
                    <a:pt x="88" y="491"/>
                    <a:pt x="95" y="493"/>
                    <a:pt x="101" y="493"/>
                  </a:cubicBezTo>
                  <a:cubicBezTo>
                    <a:pt x="111" y="493"/>
                    <a:pt x="120" y="489"/>
                    <a:pt x="125" y="481"/>
                  </a:cubicBezTo>
                  <a:cubicBezTo>
                    <a:pt x="135" y="468"/>
                    <a:pt x="133" y="449"/>
                    <a:pt x="120" y="439"/>
                  </a:cubicBezTo>
                  <a:cubicBezTo>
                    <a:pt x="82" y="410"/>
                    <a:pt x="60" y="367"/>
                    <a:pt x="60" y="319"/>
                  </a:cubicBezTo>
                  <a:cubicBezTo>
                    <a:pt x="60" y="236"/>
                    <a:pt x="128" y="168"/>
                    <a:pt x="212" y="168"/>
                  </a:cubicBezTo>
                  <a:cubicBezTo>
                    <a:pt x="213" y="168"/>
                    <a:pt x="215" y="168"/>
                    <a:pt x="217" y="168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4" y="168"/>
                    <a:pt x="224" y="168"/>
                    <a:pt x="224" y="168"/>
                  </a:cubicBezTo>
                  <a:cubicBezTo>
                    <a:pt x="225" y="168"/>
                    <a:pt x="226" y="168"/>
                    <a:pt x="227" y="167"/>
                  </a:cubicBezTo>
                  <a:cubicBezTo>
                    <a:pt x="229" y="167"/>
                    <a:pt x="229" y="167"/>
                    <a:pt x="229" y="167"/>
                  </a:cubicBezTo>
                  <a:cubicBezTo>
                    <a:pt x="234" y="165"/>
                    <a:pt x="238" y="163"/>
                    <a:pt x="242" y="159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57"/>
                    <a:pt x="244" y="157"/>
                    <a:pt x="244" y="156"/>
                  </a:cubicBezTo>
                  <a:cubicBezTo>
                    <a:pt x="246" y="154"/>
                    <a:pt x="246" y="154"/>
                    <a:pt x="246" y="154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276" y="94"/>
                    <a:pt x="333" y="60"/>
                    <a:pt x="396" y="60"/>
                  </a:cubicBezTo>
                  <a:cubicBezTo>
                    <a:pt x="459" y="60"/>
                    <a:pt x="516" y="95"/>
                    <a:pt x="545" y="152"/>
                  </a:cubicBezTo>
                  <a:cubicBezTo>
                    <a:pt x="546" y="153"/>
                    <a:pt x="546" y="153"/>
                    <a:pt x="546" y="153"/>
                  </a:cubicBezTo>
                  <a:cubicBezTo>
                    <a:pt x="547" y="154"/>
                    <a:pt x="547" y="154"/>
                    <a:pt x="547" y="154"/>
                  </a:cubicBezTo>
                  <a:cubicBezTo>
                    <a:pt x="547" y="155"/>
                    <a:pt x="548" y="156"/>
                    <a:pt x="548" y="157"/>
                  </a:cubicBezTo>
                  <a:cubicBezTo>
                    <a:pt x="549" y="158"/>
                    <a:pt x="549" y="158"/>
                    <a:pt x="549" y="158"/>
                  </a:cubicBezTo>
                  <a:cubicBezTo>
                    <a:pt x="550" y="159"/>
                    <a:pt x="551" y="160"/>
                    <a:pt x="552" y="161"/>
                  </a:cubicBezTo>
                  <a:cubicBezTo>
                    <a:pt x="553" y="162"/>
                    <a:pt x="553" y="162"/>
                    <a:pt x="553" y="162"/>
                  </a:cubicBezTo>
                  <a:cubicBezTo>
                    <a:pt x="555" y="163"/>
                    <a:pt x="556" y="164"/>
                    <a:pt x="557" y="164"/>
                  </a:cubicBezTo>
                  <a:cubicBezTo>
                    <a:pt x="558" y="165"/>
                    <a:pt x="558" y="165"/>
                    <a:pt x="558" y="165"/>
                  </a:cubicBezTo>
                  <a:cubicBezTo>
                    <a:pt x="559" y="165"/>
                    <a:pt x="561" y="166"/>
                    <a:pt x="562" y="167"/>
                  </a:cubicBezTo>
                  <a:cubicBezTo>
                    <a:pt x="564" y="167"/>
                    <a:pt x="564" y="167"/>
                    <a:pt x="564" y="167"/>
                  </a:cubicBezTo>
                  <a:cubicBezTo>
                    <a:pt x="565" y="167"/>
                    <a:pt x="566" y="168"/>
                    <a:pt x="568" y="168"/>
                  </a:cubicBezTo>
                  <a:cubicBezTo>
                    <a:pt x="569" y="168"/>
                    <a:pt x="570" y="168"/>
                    <a:pt x="571" y="168"/>
                  </a:cubicBezTo>
                  <a:cubicBezTo>
                    <a:pt x="574" y="168"/>
                    <a:pt x="574" y="168"/>
                    <a:pt x="574" y="168"/>
                  </a:cubicBezTo>
                  <a:cubicBezTo>
                    <a:pt x="575" y="168"/>
                    <a:pt x="575" y="168"/>
                    <a:pt x="575" y="168"/>
                  </a:cubicBezTo>
                  <a:cubicBezTo>
                    <a:pt x="577" y="168"/>
                    <a:pt x="579" y="168"/>
                    <a:pt x="580" y="168"/>
                  </a:cubicBezTo>
                  <a:cubicBezTo>
                    <a:pt x="664" y="168"/>
                    <a:pt x="732" y="236"/>
                    <a:pt x="732" y="319"/>
                  </a:cubicBezTo>
                  <a:cubicBezTo>
                    <a:pt x="732" y="367"/>
                    <a:pt x="710" y="411"/>
                    <a:pt x="672" y="440"/>
                  </a:cubicBezTo>
                  <a:cubicBezTo>
                    <a:pt x="665" y="445"/>
                    <a:pt x="661" y="452"/>
                    <a:pt x="660" y="460"/>
                  </a:cubicBezTo>
                  <a:cubicBezTo>
                    <a:pt x="659" y="468"/>
                    <a:pt x="661" y="475"/>
                    <a:pt x="666" y="482"/>
                  </a:cubicBezTo>
                  <a:cubicBezTo>
                    <a:pt x="671" y="489"/>
                    <a:pt x="680" y="494"/>
                    <a:pt x="690" y="494"/>
                  </a:cubicBezTo>
                  <a:cubicBezTo>
                    <a:pt x="696" y="494"/>
                    <a:pt x="703" y="492"/>
                    <a:pt x="708" y="488"/>
                  </a:cubicBezTo>
                  <a:cubicBezTo>
                    <a:pt x="761" y="447"/>
                    <a:pt x="792" y="386"/>
                    <a:pt x="792" y="319"/>
                  </a:cubicBezTo>
                  <a:cubicBezTo>
                    <a:pt x="792" y="206"/>
                    <a:pt x="702" y="113"/>
                    <a:pt x="58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02B051EF-3F87-14CB-FAB4-09B005E7A4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34" y="2904"/>
              <a:ext cx="125" cy="900"/>
            </a:xfrm>
            <a:custGeom>
              <a:avLst/>
              <a:gdLst>
                <a:gd name="T0" fmla="*/ 30 w 60"/>
                <a:gd name="T1" fmla="*/ 0 h 431"/>
                <a:gd name="T2" fmla="*/ 0 w 60"/>
                <a:gd name="T3" fmla="*/ 30 h 431"/>
                <a:gd name="T4" fmla="*/ 0 w 60"/>
                <a:gd name="T5" fmla="*/ 401 h 431"/>
                <a:gd name="T6" fmla="*/ 30 w 60"/>
                <a:gd name="T7" fmla="*/ 431 h 431"/>
                <a:gd name="T8" fmla="*/ 60 w 60"/>
                <a:gd name="T9" fmla="*/ 401 h 431"/>
                <a:gd name="T10" fmla="*/ 60 w 60"/>
                <a:gd name="T11" fmla="*/ 30 h 431"/>
                <a:gd name="T12" fmla="*/ 30 w 60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31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18"/>
                    <a:pt x="13" y="431"/>
                    <a:pt x="30" y="431"/>
                  </a:cubicBezTo>
                  <a:cubicBezTo>
                    <a:pt x="47" y="431"/>
                    <a:pt x="60" y="418"/>
                    <a:pt x="60" y="40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7D299991-20A5-DC85-2126-EC0AE72024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222" y="2992"/>
              <a:ext cx="360" cy="666"/>
            </a:xfrm>
            <a:custGeom>
              <a:avLst/>
              <a:gdLst>
                <a:gd name="T0" fmla="*/ 58 w 173"/>
                <a:gd name="T1" fmla="*/ 19 h 319"/>
                <a:gd name="T2" fmla="*/ 41 w 173"/>
                <a:gd name="T3" fmla="*/ 3 h 319"/>
                <a:gd name="T4" fmla="*/ 19 w 173"/>
                <a:gd name="T5" fmla="*/ 3 h 319"/>
                <a:gd name="T6" fmla="*/ 3 w 173"/>
                <a:gd name="T7" fmla="*/ 20 h 319"/>
                <a:gd name="T8" fmla="*/ 3 w 173"/>
                <a:gd name="T9" fmla="*/ 43 h 319"/>
                <a:gd name="T10" fmla="*/ 115 w 173"/>
                <a:gd name="T11" fmla="*/ 301 h 319"/>
                <a:gd name="T12" fmla="*/ 143 w 173"/>
                <a:gd name="T13" fmla="*/ 319 h 319"/>
                <a:gd name="T14" fmla="*/ 155 w 173"/>
                <a:gd name="T15" fmla="*/ 317 h 319"/>
                <a:gd name="T16" fmla="*/ 171 w 173"/>
                <a:gd name="T17" fmla="*/ 300 h 319"/>
                <a:gd name="T18" fmla="*/ 170 w 173"/>
                <a:gd name="T19" fmla="*/ 278 h 319"/>
                <a:gd name="T20" fmla="*/ 58 w 173"/>
                <a:gd name="T21" fmla="*/ 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319">
                  <a:moveTo>
                    <a:pt x="58" y="19"/>
                  </a:moveTo>
                  <a:cubicBezTo>
                    <a:pt x="55" y="12"/>
                    <a:pt x="49" y="6"/>
                    <a:pt x="41" y="3"/>
                  </a:cubicBezTo>
                  <a:cubicBezTo>
                    <a:pt x="34" y="0"/>
                    <a:pt x="26" y="0"/>
                    <a:pt x="19" y="3"/>
                  </a:cubicBezTo>
                  <a:cubicBezTo>
                    <a:pt x="11" y="7"/>
                    <a:pt x="6" y="12"/>
                    <a:pt x="3" y="20"/>
                  </a:cubicBezTo>
                  <a:cubicBezTo>
                    <a:pt x="0" y="27"/>
                    <a:pt x="0" y="36"/>
                    <a:pt x="3" y="43"/>
                  </a:cubicBezTo>
                  <a:cubicBezTo>
                    <a:pt x="115" y="301"/>
                    <a:pt x="115" y="301"/>
                    <a:pt x="115" y="301"/>
                  </a:cubicBezTo>
                  <a:cubicBezTo>
                    <a:pt x="120" y="312"/>
                    <a:pt x="131" y="319"/>
                    <a:pt x="143" y="319"/>
                  </a:cubicBezTo>
                  <a:cubicBezTo>
                    <a:pt x="147" y="319"/>
                    <a:pt x="151" y="319"/>
                    <a:pt x="155" y="317"/>
                  </a:cubicBezTo>
                  <a:cubicBezTo>
                    <a:pt x="162" y="314"/>
                    <a:pt x="168" y="308"/>
                    <a:pt x="171" y="300"/>
                  </a:cubicBezTo>
                  <a:cubicBezTo>
                    <a:pt x="173" y="293"/>
                    <a:pt x="173" y="285"/>
                    <a:pt x="170" y="278"/>
                  </a:cubicBezTo>
                  <a:lnTo>
                    <a:pt x="5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04F16512-6098-C53C-4212-A317392689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05" y="2982"/>
              <a:ext cx="359" cy="680"/>
            </a:xfrm>
            <a:custGeom>
              <a:avLst/>
              <a:gdLst>
                <a:gd name="T0" fmla="*/ 149 w 172"/>
                <a:gd name="T1" fmla="*/ 6 h 326"/>
                <a:gd name="T2" fmla="*/ 149 w 172"/>
                <a:gd name="T3" fmla="*/ 6 h 326"/>
                <a:gd name="T4" fmla="*/ 110 w 172"/>
                <a:gd name="T5" fmla="*/ 23 h 326"/>
                <a:gd name="T6" fmla="*/ 6 w 172"/>
                <a:gd name="T7" fmla="*/ 285 h 326"/>
                <a:gd name="T8" fmla="*/ 23 w 172"/>
                <a:gd name="T9" fmla="*/ 324 h 326"/>
                <a:gd name="T10" fmla="*/ 34 w 172"/>
                <a:gd name="T11" fmla="*/ 326 h 326"/>
                <a:gd name="T12" fmla="*/ 62 w 172"/>
                <a:gd name="T13" fmla="*/ 307 h 326"/>
                <a:gd name="T14" fmla="*/ 166 w 172"/>
                <a:gd name="T15" fmla="*/ 45 h 326"/>
                <a:gd name="T16" fmla="*/ 149 w 172"/>
                <a:gd name="T17" fmla="*/ 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26">
                  <a:moveTo>
                    <a:pt x="149" y="6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33" y="0"/>
                    <a:pt x="116" y="8"/>
                    <a:pt x="110" y="23"/>
                  </a:cubicBezTo>
                  <a:cubicBezTo>
                    <a:pt x="6" y="285"/>
                    <a:pt x="6" y="285"/>
                    <a:pt x="6" y="285"/>
                  </a:cubicBezTo>
                  <a:cubicBezTo>
                    <a:pt x="0" y="301"/>
                    <a:pt x="8" y="318"/>
                    <a:pt x="23" y="324"/>
                  </a:cubicBezTo>
                  <a:cubicBezTo>
                    <a:pt x="27" y="326"/>
                    <a:pt x="30" y="326"/>
                    <a:pt x="34" y="326"/>
                  </a:cubicBezTo>
                  <a:cubicBezTo>
                    <a:pt x="47" y="326"/>
                    <a:pt x="58" y="319"/>
                    <a:pt x="62" y="307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72" y="30"/>
                    <a:pt x="164" y="12"/>
                    <a:pt x="1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4" name="Freeform 14">
            <a:extLst>
              <a:ext uri="{FF2B5EF4-FFF2-40B4-BE49-F238E27FC236}">
                <a16:creationId xmlns:a16="http://schemas.microsoft.com/office/drawing/2014/main" id="{DDA7048D-5E22-3E7F-8E8D-2844D6B749D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36604" y="2433095"/>
            <a:ext cx="429671" cy="333778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rgbClr val="11B7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0" name="Title 39">
            <a:extLst>
              <a:ext uri="{FF2B5EF4-FFF2-40B4-BE49-F238E27FC236}">
                <a16:creationId xmlns:a16="http://schemas.microsoft.com/office/drawing/2014/main" id="{A65E0D9B-B167-0C43-B8E1-A137CAAC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3" y="329565"/>
            <a:ext cx="12163877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Rotating Equipment and Corrosion Monitoring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F812E55-6958-36D2-1635-EA5F9306433A}"/>
              </a:ext>
            </a:extLst>
          </p:cNvPr>
          <p:cNvSpPr/>
          <p:nvPr/>
        </p:nvSpPr>
        <p:spPr>
          <a:xfrm>
            <a:off x="11418073" y="2364498"/>
            <a:ext cx="2853930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Vibration analytics take the guess work out of predicting failures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Reduce installed cost and enhanced monitoring / analytics for remote assets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4B2F70D-DA66-A26C-BF9E-72DF220999EA}"/>
              </a:ext>
            </a:extLst>
          </p:cNvPr>
          <p:cNvSpPr/>
          <p:nvPr/>
        </p:nvSpPr>
        <p:spPr>
          <a:xfrm>
            <a:off x="11418073" y="5382908"/>
            <a:ext cx="3009127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Increased safety thru early detection of potential pipe or vessel failures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Reduced risk of captured gas leaking into atmosphere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207952-10B0-7D37-65A9-ECF34C56ABC7}"/>
              </a:ext>
            </a:extLst>
          </p:cNvPr>
          <p:cNvSpPr/>
          <p:nvPr/>
        </p:nvSpPr>
        <p:spPr>
          <a:xfrm>
            <a:off x="633062" y="2364498"/>
            <a:ext cx="3570638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Complex, multi-stage process is challenging to control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Fluid instability may exacerbate mechanical stresses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7575A8-22D5-9877-728C-A0C25BD6C1FF}"/>
              </a:ext>
            </a:extLst>
          </p:cNvPr>
          <p:cNvSpPr/>
          <p:nvPr/>
        </p:nvSpPr>
        <p:spPr>
          <a:xfrm>
            <a:off x="633063" y="5382908"/>
            <a:ext cx="3481738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Heightened awareness for safe operations when operating at high pressures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Pressure containment risks can go unnoticed until failure occurs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4C03A99-2BCD-033C-008F-BA823F93C8E3}"/>
              </a:ext>
            </a:extLst>
          </p:cNvPr>
          <p:cNvCxnSpPr>
            <a:cxnSpLocks/>
          </p:cNvCxnSpPr>
          <p:nvPr/>
        </p:nvCxnSpPr>
        <p:spPr bwMode="auto">
          <a:xfrm>
            <a:off x="0" y="508087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A8EF58FD-998C-965C-E5E1-5C4748B1403C}"/>
              </a:ext>
            </a:extLst>
          </p:cNvPr>
          <p:cNvSpPr/>
          <p:nvPr/>
        </p:nvSpPr>
        <p:spPr>
          <a:xfrm>
            <a:off x="4537526" y="2364498"/>
            <a:ext cx="5477331" cy="9665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Emerson’s suite of </a:t>
            </a:r>
            <a:r>
              <a:rPr lang="en-US" sz="1600" b="1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vibration monitoring hardware and software</a:t>
            </a:r>
            <a:r>
              <a:rPr lang="en-US" sz="16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 real-time monitoring and analysis to prevent failures on critical equipment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D22A932-165F-F721-F9E8-367559520D6D}"/>
              </a:ext>
            </a:extLst>
          </p:cNvPr>
          <p:cNvSpPr/>
          <p:nvPr/>
        </p:nvSpPr>
        <p:spPr>
          <a:xfrm>
            <a:off x="4537526" y="5382908"/>
            <a:ext cx="5132254" cy="1993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Emerson’s </a:t>
            </a:r>
            <a:r>
              <a:rPr lang="en-US" sz="1600" b="1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inline and external corrosion monitoring solutions </a:t>
            </a:r>
            <a:r>
              <a:rPr lang="en-US" sz="1600">
                <a:solidFill>
                  <a:srgbClr val="3F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early detection of safety or containment risks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7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6D4FB0C7-9632-CF71-23D7-259B6E081E9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r="18798"/>
          <a:stretch/>
        </p:blipFill>
        <p:spPr/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3A108C0C-FE96-E2BC-9B73-71EA32E4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7" y="4999545"/>
            <a:ext cx="10476359" cy="1276437"/>
          </a:xfrm>
        </p:spPr>
        <p:txBody>
          <a:bodyPr/>
          <a:lstStyle/>
          <a:p>
            <a:r>
              <a:rPr lang="en-US" sz="2400" b="1">
                <a:latin typeface="Arial Narrow" panose="020B0606020202030204" pitchFamily="34" charset="0"/>
                <a:cs typeface="Arial"/>
              </a:rPr>
              <a:t>TODAY’S BRIEFING </a:t>
            </a:r>
            <a:r>
              <a:rPr lang="en-US" sz="2800">
                <a:cs typeface="Arial"/>
              </a:rPr>
              <a:t> </a:t>
            </a:r>
            <a:r>
              <a:rPr lang="en-US">
                <a:cs typeface="Arial"/>
              </a:rPr>
              <a:t> 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How Advanced Automation 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Ensures Integrity Across the 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Carbon Capture Value Chain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531BF94-3D4A-920F-C14B-74E79F03FA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3237" y="6425676"/>
            <a:ext cx="10476358" cy="910340"/>
          </a:xfrm>
        </p:spPr>
        <p:txBody>
          <a:bodyPr vert="horz" lIns="91440" tIns="91440" rIns="91440" bIns="45720" rtlCol="0" anchor="t">
            <a:normAutofit/>
          </a:bodyPr>
          <a:lstStyle/>
          <a:p>
            <a:r>
              <a:rPr lang="en-US"/>
              <a:t>Emerson Virtual Media Briefing – September 13, 2023</a:t>
            </a:r>
          </a:p>
        </p:txBody>
      </p:sp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13F037BC-841C-7C51-9516-5E93667D5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8438" y="7018008"/>
            <a:ext cx="1839691" cy="10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65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C0EFE7C-B7F2-54BD-31AF-0AC990A27DC5}"/>
              </a:ext>
            </a:extLst>
          </p:cNvPr>
          <p:cNvSpPr/>
          <p:nvPr/>
        </p:nvSpPr>
        <p:spPr bwMode="auto">
          <a:xfrm>
            <a:off x="1" y="2514601"/>
            <a:ext cx="4659086" cy="4331969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987908-EA6F-AB5C-A69C-D7365A503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3" y="329565"/>
            <a:ext cx="12058332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Transportation: Process Overview</a:t>
            </a:r>
          </a:p>
        </p:txBody>
      </p:sp>
      <p:pic>
        <p:nvPicPr>
          <p:cNvPr id="6" name="Picture Placeholder 16" descr="Icon&#10;&#10;Description automatically generated">
            <a:extLst>
              <a:ext uri="{FF2B5EF4-FFF2-40B4-BE49-F238E27FC236}">
                <a16:creationId xmlns:a16="http://schemas.microsoft.com/office/drawing/2014/main" id="{6207E420-4D5A-3BDA-17DC-E561334170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31" t="-15506" r="-18625" b="12404"/>
          <a:stretch/>
        </p:blipFill>
        <p:spPr>
          <a:xfrm>
            <a:off x="383650" y="372488"/>
            <a:ext cx="1245123" cy="9751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DFED46-B833-85F7-C968-A2719FB24736}"/>
              </a:ext>
            </a:extLst>
          </p:cNvPr>
          <p:cNvSpPr txBox="1"/>
          <p:nvPr/>
        </p:nvSpPr>
        <p:spPr>
          <a:xfrm>
            <a:off x="383650" y="2919046"/>
            <a:ext cx="4047673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AutoNum type="arabicPeriod"/>
            </a:pPr>
            <a:r>
              <a:rPr lang="en-US" sz="1800">
                <a:latin typeface="Arial"/>
                <a:cs typeface="Arial"/>
              </a:rPr>
              <a:t>Transport stable CO</a:t>
            </a:r>
            <a:r>
              <a:rPr lang="en-US" sz="1200">
                <a:latin typeface="Arial"/>
                <a:cs typeface="Arial"/>
              </a:rPr>
              <a:t>2</a:t>
            </a:r>
            <a:r>
              <a:rPr lang="en-US" sz="1800">
                <a:latin typeface="Arial"/>
                <a:cs typeface="Arial"/>
              </a:rPr>
              <a:t> in the desired state for accurate custody transfer and fiscal measurement. </a:t>
            </a:r>
            <a:endParaRPr lang="en-US">
              <a:ea typeface="Noto Sans"/>
              <a:cs typeface="Noto Sans"/>
            </a:endParaRPr>
          </a:p>
          <a:p>
            <a:pPr marL="342900" indent="-342900">
              <a:buAutoNum type="arabicPeriod"/>
            </a:pPr>
            <a:r>
              <a:rPr lang="en-US" sz="1800">
                <a:latin typeface="Arial"/>
                <a:cs typeface="Arial"/>
              </a:rPr>
              <a:t>Continuously monitor pipeline and associated asset health and performance. </a:t>
            </a:r>
            <a:endParaRPr lang="en-US">
              <a:ea typeface="Noto Sans"/>
              <a:cs typeface="Noto Sans"/>
            </a:endParaRPr>
          </a:p>
          <a:p>
            <a:pPr marL="342900" indent="-342900">
              <a:buAutoNum type="arabicPeriod"/>
            </a:pPr>
            <a:r>
              <a:rPr lang="en-US" sz="1800">
                <a:latin typeface="Arial"/>
                <a:cs typeface="Arial"/>
              </a:rPr>
              <a:t>Efficiently manage wide area operations with real-time monitoring and control to avoid safety events, product contamination, leaks, spills, product loss and false alarms.  </a:t>
            </a:r>
            <a:endParaRPr lang="en-US">
              <a:ea typeface="Noto Sans"/>
              <a:cs typeface="Noto Sans"/>
            </a:endParaRPr>
          </a:p>
          <a:p>
            <a:pPr marL="342900" indent="-342900">
              <a:buAutoNum type="arabicPeriod"/>
            </a:pPr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5B946E-942F-BAF9-DFB4-F8FBC1D42514}"/>
              </a:ext>
            </a:extLst>
          </p:cNvPr>
          <p:cNvSpPr/>
          <p:nvPr/>
        </p:nvSpPr>
        <p:spPr bwMode="auto">
          <a:xfrm flipV="1">
            <a:off x="1" y="1798664"/>
            <a:ext cx="4659086" cy="1035976"/>
          </a:xfrm>
          <a:prstGeom prst="rect">
            <a:avLst/>
          </a:prstGeom>
          <a:solidFill>
            <a:srgbClr val="F57758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F3C70F-EC98-7DE9-0DAB-FD2332400971}"/>
              </a:ext>
            </a:extLst>
          </p:cNvPr>
          <p:cNvSpPr txBox="1"/>
          <p:nvPr/>
        </p:nvSpPr>
        <p:spPr>
          <a:xfrm>
            <a:off x="403701" y="2075584"/>
            <a:ext cx="4449654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  <a:t>Transportation Process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8E45C-0D13-4ED9-4AE6-20304B2C094D}"/>
              </a:ext>
            </a:extLst>
          </p:cNvPr>
          <p:cNvSpPr txBox="1"/>
          <p:nvPr/>
        </p:nvSpPr>
        <p:spPr>
          <a:xfrm>
            <a:off x="4853013" y="6966515"/>
            <a:ext cx="90994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>
                <a:latin typeface="Arial"/>
                <a:cs typeface="Arial"/>
              </a:rPr>
              <a:t>Safely carry condensed and liquefied CO</a:t>
            </a:r>
            <a:r>
              <a:rPr lang="en-US" sz="1200" i="1" baseline="-25000">
                <a:latin typeface="Arial"/>
                <a:cs typeface="Arial"/>
              </a:rPr>
              <a:t>2</a:t>
            </a:r>
            <a:r>
              <a:rPr lang="en-US" sz="1800" i="1">
                <a:latin typeface="Arial"/>
                <a:cs typeface="Arial"/>
              </a:rPr>
              <a:t> to storage or utilization sites.</a:t>
            </a:r>
            <a:endParaRPr lang="en-US" i="1">
              <a:latin typeface="Arial"/>
              <a:cs typeface="Arial"/>
            </a:endParaRPr>
          </a:p>
        </p:txBody>
      </p:sp>
      <p:pic>
        <p:nvPicPr>
          <p:cNvPr id="3" name="Picture 2" descr="A diagram of a pipeline&#10;&#10;Description automatically generated">
            <a:extLst>
              <a:ext uri="{FF2B5EF4-FFF2-40B4-BE49-F238E27FC236}">
                <a16:creationId xmlns:a16="http://schemas.microsoft.com/office/drawing/2014/main" id="{5D0AD013-81EA-5184-E926-F37D4B23A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688" y="2265488"/>
            <a:ext cx="9158867" cy="402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60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DB8A1-4EEC-5A18-B5A2-D0D9063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 Black" panose="020B0A04020102020204" pitchFamily="34" charset="0"/>
              </a:rPr>
              <a:t>Transportation: </a:t>
            </a:r>
            <a:br>
              <a:rPr lang="en-US">
                <a:latin typeface="Arial Black" panose="020B0A04020102020204" pitchFamily="34" charset="0"/>
              </a:rPr>
            </a:br>
            <a:r>
              <a:rPr lang="en-US">
                <a:latin typeface="Arial Black" panose="020B0A04020102020204" pitchFamily="34" charset="0"/>
              </a:rPr>
              <a:t>Product &amp; Measurement Integrity</a:t>
            </a:r>
          </a:p>
        </p:txBody>
      </p:sp>
      <p:pic>
        <p:nvPicPr>
          <p:cNvPr id="15" name="Picture Placeholder 16" descr="Icon&#10;&#10;Description automatically generated">
            <a:extLst>
              <a:ext uri="{FF2B5EF4-FFF2-40B4-BE49-F238E27FC236}">
                <a16:creationId xmlns:a16="http://schemas.microsoft.com/office/drawing/2014/main" id="{85B01523-A198-F97C-0AD2-A3BEB7EDA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31" t="-15506" r="-18625" b="12404"/>
          <a:stretch/>
        </p:blipFill>
        <p:spPr>
          <a:xfrm>
            <a:off x="1052762" y="2216150"/>
            <a:ext cx="2303479" cy="1811921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FF237C-AD7F-D0BD-5350-7A6AD5664D18}"/>
              </a:ext>
            </a:extLst>
          </p:cNvPr>
          <p:cNvCxnSpPr>
            <a:cxnSpLocks/>
          </p:cNvCxnSpPr>
          <p:nvPr/>
        </p:nvCxnSpPr>
        <p:spPr bwMode="auto">
          <a:xfrm>
            <a:off x="3166208" y="6445250"/>
            <a:ext cx="1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5775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1715E8C-2B13-F3B2-05DF-327F7FBDEA96}"/>
              </a:ext>
            </a:extLst>
          </p:cNvPr>
          <p:cNvSpPr/>
          <p:nvPr/>
        </p:nvSpPr>
        <p:spPr bwMode="auto">
          <a:xfrm>
            <a:off x="701419" y="6045200"/>
            <a:ext cx="2931038" cy="800100"/>
          </a:xfrm>
          <a:prstGeom prst="rect">
            <a:avLst/>
          </a:prstGeom>
          <a:solidFill>
            <a:srgbClr val="F57758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</a:rPr>
              <a:t>Transportation Performance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0E9C90-1374-A2EB-838E-F1A4582D9B2B}"/>
              </a:ext>
            </a:extLst>
          </p:cNvPr>
          <p:cNvSpPr txBox="1"/>
          <p:nvPr/>
        </p:nvSpPr>
        <p:spPr>
          <a:xfrm>
            <a:off x="647247" y="4439833"/>
            <a:ext cx="3039382" cy="12772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>
                <a:solidFill>
                  <a:srgbClr val="FA7857"/>
                </a:solidFill>
                <a:latin typeface="Arial" panose="020B0604020202020204" pitchFamily="34" charset="0"/>
                <a:cs typeface="Arial"/>
              </a:rPr>
              <a:t>Business Objective</a:t>
            </a:r>
            <a:endParaRPr lang="en-US" sz="1800">
              <a:solidFill>
                <a:srgbClr val="FA7857"/>
              </a:solidFill>
              <a:latin typeface="Arial" panose="020B0604020202020204" pitchFamily="34" charset="0"/>
              <a:cs typeface="Arial"/>
            </a:endParaRPr>
          </a:p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</a:rPr>
              <a:t>Safely carry condensed and liquefied CO</a:t>
            </a:r>
            <a:r>
              <a:rPr lang="en-US" sz="1800" baseline="-25000">
                <a:latin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</a:rPr>
              <a:t> to storage or utilization sites.</a:t>
            </a:r>
            <a:endParaRPr lang="en-US" sz="1800" baseline="-25000">
              <a:latin typeface="Arial" panose="020B0604020202020204" pitchFamily="34" charset="0"/>
              <a:cs typeface="Arial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3E351B9-0711-F060-71AD-6371C0ADC2F3}"/>
              </a:ext>
            </a:extLst>
          </p:cNvPr>
          <p:cNvCxnSpPr>
            <a:cxnSpLocks/>
          </p:cNvCxnSpPr>
          <p:nvPr/>
        </p:nvCxnSpPr>
        <p:spPr bwMode="auto">
          <a:xfrm>
            <a:off x="4182208" y="2387600"/>
            <a:ext cx="0" cy="44577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5775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4A15C4B-39C8-6ED0-2A6F-21C670C4D21E}"/>
              </a:ext>
            </a:extLst>
          </p:cNvPr>
          <p:cNvSpPr/>
          <p:nvPr/>
        </p:nvSpPr>
        <p:spPr bwMode="auto">
          <a:xfrm>
            <a:off x="9478108" y="0"/>
            <a:ext cx="5152292" cy="8229600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034CBD-746D-44E3-E923-388C3411DD8E}"/>
              </a:ext>
            </a:extLst>
          </p:cNvPr>
          <p:cNvSpPr txBox="1"/>
          <p:nvPr/>
        </p:nvSpPr>
        <p:spPr>
          <a:xfrm>
            <a:off x="9921830" y="1506416"/>
            <a:ext cx="33115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>
                <a:latin typeface="Arial" panose="020B0604020202020204" pitchFamily="34" charset="0"/>
              </a:rPr>
              <a:t>HOW TO ACHIEVE</a:t>
            </a:r>
            <a:br>
              <a:rPr lang="en-US" sz="1800" b="1">
                <a:latin typeface="Arial" panose="020B0604020202020204" pitchFamily="34" charset="0"/>
              </a:rPr>
            </a:br>
            <a:r>
              <a:rPr lang="en-US" sz="1800" b="1">
                <a:latin typeface="Arial" panose="020B0604020202020204" pitchFamily="34" charset="0"/>
              </a:rPr>
              <a:t>PRODUCT INTEGRITY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849E19F-3D2B-7A25-B871-7323DAA0A985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2912021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41EA12F-B151-8008-6DBC-6495C6CA6340}"/>
              </a:ext>
            </a:extLst>
          </p:cNvPr>
          <p:cNvSpPr txBox="1"/>
          <p:nvPr/>
        </p:nvSpPr>
        <p:spPr>
          <a:xfrm>
            <a:off x="9921831" y="2373762"/>
            <a:ext cx="38825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>
                <a:solidFill>
                  <a:srgbClr val="3F4040"/>
                </a:solidFill>
                <a:latin typeface="Arial" panose="020B0604020202020204" pitchFamily="34" charset="0"/>
              </a:rPr>
              <a:t>Maintain ideal CO</a:t>
            </a:r>
            <a:r>
              <a:rPr lang="en-US" sz="1800" kern="0" baseline="-25000">
                <a:solidFill>
                  <a:srgbClr val="3F4040"/>
                </a:solidFill>
                <a:latin typeface="Arial" panose="020B0604020202020204" pitchFamily="34" charset="0"/>
              </a:rPr>
              <a:t>2</a:t>
            </a:r>
            <a:r>
              <a:rPr lang="en-US" sz="1800" kern="0">
                <a:solidFill>
                  <a:srgbClr val="3F4040"/>
                </a:solidFill>
                <a:latin typeface="Arial" panose="020B0604020202020204" pitchFamily="34" charset="0"/>
              </a:rPr>
              <a:t> state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A64A50-4C2B-6583-2F6E-54489AC7ACDF}"/>
              </a:ext>
            </a:extLst>
          </p:cNvPr>
          <p:cNvSpPr txBox="1"/>
          <p:nvPr/>
        </p:nvSpPr>
        <p:spPr>
          <a:xfrm>
            <a:off x="9921831" y="3080948"/>
            <a:ext cx="38825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/>
            <a:r>
              <a:rPr lang="en-US" sz="1800" b="1">
                <a:solidFill>
                  <a:srgbClr val="F57758"/>
                </a:solidFill>
                <a:latin typeface="Arial" panose="020B0604020202020204" pitchFamily="34" charset="0"/>
              </a:rPr>
              <a:t>Enable custody transfer</a:t>
            </a:r>
            <a:endParaRPr lang="en-US" sz="1800">
              <a:solidFill>
                <a:srgbClr val="F57758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18A7F48-918B-E78E-2215-561B1BE7A609}"/>
              </a:ext>
            </a:extLst>
          </p:cNvPr>
          <p:cNvSpPr>
            <a:spLocks noGrp="1"/>
          </p:cNvSpPr>
          <p:nvPr/>
        </p:nvSpPr>
        <p:spPr>
          <a:xfrm>
            <a:off x="4047726" y="2216150"/>
            <a:ext cx="4748689" cy="5565678"/>
          </a:xfrm>
          <a:prstGeom prst="rect">
            <a:avLst/>
          </a:prstGeom>
        </p:spPr>
        <p:txBody>
          <a:bodyPr vert="horz" lIns="91440" tIns="91440" rIns="91440" bIns="45720" rtlCol="0" anchor="t">
            <a:norm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3075" indent="-207645">
              <a:spcAft>
                <a:spcPts val="1500"/>
              </a:spcAft>
            </a:pPr>
            <a:r>
              <a:rPr lang="en-US" b="1">
                <a:solidFill>
                  <a:srgbClr val="FA7857"/>
                </a:solidFill>
              </a:rPr>
              <a:t>CO</a:t>
            </a:r>
            <a:r>
              <a:rPr lang="en-US" b="1" baseline="-25000">
                <a:solidFill>
                  <a:srgbClr val="FA7857"/>
                </a:solidFill>
              </a:rPr>
              <a:t>2</a:t>
            </a:r>
            <a:r>
              <a:rPr lang="en-US" b="1">
                <a:solidFill>
                  <a:srgbClr val="FA7857"/>
                </a:solidFill>
              </a:rPr>
              <a:t> can solidify </a:t>
            </a:r>
            <a:r>
              <a:rPr lang="en-US"/>
              <a:t>due to temperature and pressure fluctuations</a:t>
            </a:r>
            <a:endParaRPr lang="en-US">
              <a:solidFill>
                <a:srgbClr val="3F4040"/>
              </a:solidFill>
              <a:cs typeface="Arial"/>
            </a:endParaRPr>
          </a:p>
          <a:p>
            <a:pPr marL="473075" indent="-207645">
              <a:spcAft>
                <a:spcPts val="1500"/>
              </a:spcAft>
              <a:buClr>
                <a:srgbClr val="808080"/>
              </a:buClr>
            </a:pPr>
            <a:r>
              <a:rPr lang="en-US" b="1">
                <a:solidFill>
                  <a:srgbClr val="FA7857"/>
                </a:solidFill>
              </a:rPr>
              <a:t>Pipeline inefficiencies</a:t>
            </a:r>
            <a:r>
              <a:rPr lang="en-US" b="1">
                <a:solidFill>
                  <a:srgbClr val="12AE7F"/>
                </a:solidFill>
              </a:rPr>
              <a:t> </a:t>
            </a:r>
            <a:r>
              <a:rPr lang="en-US">
                <a:solidFill>
                  <a:srgbClr val="3F4040"/>
                </a:solidFill>
              </a:rPr>
              <a:t>restrict flow, reduce capacity</a:t>
            </a:r>
            <a:endParaRPr lang="en-US">
              <a:solidFill>
                <a:srgbClr val="3F4040"/>
              </a:solidFill>
              <a:cs typeface="Arial"/>
            </a:endParaRPr>
          </a:p>
          <a:p>
            <a:pPr marL="473075" indent="-207645">
              <a:spcAft>
                <a:spcPts val="1500"/>
              </a:spcAft>
              <a:buClr>
                <a:srgbClr val="808080"/>
              </a:buClr>
            </a:pPr>
            <a:r>
              <a:rPr lang="en-US" b="1">
                <a:solidFill>
                  <a:srgbClr val="FA7857"/>
                </a:solidFill>
              </a:rPr>
              <a:t>Over- or under-pressurization </a:t>
            </a:r>
            <a:r>
              <a:rPr lang="en-US">
                <a:solidFill>
                  <a:srgbClr val="3F4040"/>
                </a:solidFill>
              </a:rPr>
              <a:t>compromises</a:t>
            </a:r>
            <a:r>
              <a:rPr lang="en-US"/>
              <a:t> product integrity</a:t>
            </a:r>
            <a:endParaRPr lang="en-US">
              <a:cs typeface="Arial"/>
            </a:endParaRPr>
          </a:p>
          <a:p>
            <a:pPr marL="473075" indent="-207645">
              <a:spcAft>
                <a:spcPts val="1500"/>
              </a:spcAft>
              <a:buClr>
                <a:srgbClr val="808080"/>
              </a:buClr>
            </a:pPr>
            <a:r>
              <a:rPr lang="en-US" b="1">
                <a:solidFill>
                  <a:srgbClr val="F57759"/>
                </a:solidFill>
                <a:latin typeface="Arial"/>
                <a:cs typeface="Arial"/>
              </a:rPr>
              <a:t>Undetected corrosion</a:t>
            </a:r>
            <a:r>
              <a:rPr lang="en-US"/>
              <a:t> leads to ruptures and contaminants</a:t>
            </a:r>
            <a:endParaRPr lang="en-US">
              <a:cs typeface="Arial"/>
            </a:endParaRPr>
          </a:p>
          <a:p>
            <a:pPr marL="473075" indent="-207645">
              <a:spcAft>
                <a:spcPts val="1500"/>
              </a:spcAft>
              <a:buClr>
                <a:srgbClr val="808080"/>
              </a:buClr>
            </a:pPr>
            <a:r>
              <a:rPr lang="en-US" b="1">
                <a:solidFill>
                  <a:srgbClr val="F57759"/>
                </a:solidFill>
                <a:cs typeface="Arial"/>
              </a:rPr>
              <a:t>Inaccurate custody transfer</a:t>
            </a:r>
            <a:r>
              <a:rPr lang="en-US">
                <a:cs typeface="Arial"/>
              </a:rPr>
              <a:t> compromises measurements for financial transaction and transparent regulatory reporting</a:t>
            </a:r>
          </a:p>
          <a:p>
            <a:pPr>
              <a:spcAft>
                <a:spcPts val="1500"/>
              </a:spcAft>
            </a:pPr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2527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9D5EF11-63D8-BF97-6837-FD7331B616C2}"/>
              </a:ext>
            </a:extLst>
          </p:cNvPr>
          <p:cNvSpPr/>
          <p:nvPr/>
        </p:nvSpPr>
        <p:spPr bwMode="auto">
          <a:xfrm>
            <a:off x="43234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" name="Pentagon 1">
            <a:extLst>
              <a:ext uri="{FF2B5EF4-FFF2-40B4-BE49-F238E27FC236}">
                <a16:creationId xmlns:a16="http://schemas.microsoft.com/office/drawing/2014/main" id="{9631D333-4F06-D182-55E7-97AF372DDF54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33" name="Chevron 5">
            <a:extLst>
              <a:ext uri="{FF2B5EF4-FFF2-40B4-BE49-F238E27FC236}">
                <a16:creationId xmlns:a16="http://schemas.microsoft.com/office/drawing/2014/main" id="{CFF34009-1A61-09B8-5B42-6B851D07E3A9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06C6C79-C2A8-C1D7-4973-8E2600D6E71A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45A4D31-2530-186E-D689-674B96C1A342}"/>
              </a:ext>
            </a:extLst>
          </p:cNvPr>
          <p:cNvCxnSpPr>
            <a:cxnSpLocks/>
          </p:cNvCxnSpPr>
          <p:nvPr/>
        </p:nvCxnSpPr>
        <p:spPr bwMode="auto">
          <a:xfrm>
            <a:off x="0" y="508087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0597400-7AF5-75A5-F0B8-684ABF4637E3}"/>
              </a:ext>
            </a:extLst>
          </p:cNvPr>
          <p:cNvSpPr/>
          <p:nvPr/>
        </p:nvSpPr>
        <p:spPr>
          <a:xfrm>
            <a:off x="4496044" y="2364498"/>
            <a:ext cx="5727456" cy="6581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Emerson’s suite of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flow measurement equipment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provide flexibility to accurately and repeatably measure 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F16844-9F4D-B571-F7E4-D67B34193AA9}"/>
              </a:ext>
            </a:extLst>
          </p:cNvPr>
          <p:cNvSpPr/>
          <p:nvPr/>
        </p:nvSpPr>
        <p:spPr>
          <a:xfrm>
            <a:off x="5090762" y="5270294"/>
            <a:ext cx="4174211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C4E4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E9A2A87-3F88-7B25-4668-B936371F70B6}"/>
              </a:ext>
            </a:extLst>
          </p:cNvPr>
          <p:cNvSpPr/>
          <p:nvPr/>
        </p:nvSpPr>
        <p:spPr>
          <a:xfrm>
            <a:off x="4496044" y="5382908"/>
            <a:ext cx="5765556" cy="62419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Emerson’s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engineered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flow measurement systems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provide turnkey solutions for accurate, verifiable measurement of 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Freeform 51">
            <a:extLst>
              <a:ext uri="{FF2B5EF4-FFF2-40B4-BE49-F238E27FC236}">
                <a16:creationId xmlns:a16="http://schemas.microsoft.com/office/drawing/2014/main" id="{53A156D7-E5C7-5762-D0E7-9A2A24F85F7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62613" y="6437371"/>
            <a:ext cx="333744" cy="381586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rgbClr val="F577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A close-up of a blue and grey pipe&#10;&#10;Description automatically generated">
            <a:extLst>
              <a:ext uri="{FF2B5EF4-FFF2-40B4-BE49-F238E27FC236}">
                <a16:creationId xmlns:a16="http://schemas.microsoft.com/office/drawing/2014/main" id="{727033A3-9CA5-1DC8-F5BA-5DFDC54023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4" t="-2406" r="18351" b="2826"/>
          <a:stretch/>
        </p:blipFill>
        <p:spPr>
          <a:xfrm>
            <a:off x="5545427" y="3389178"/>
            <a:ext cx="1172873" cy="1079932"/>
          </a:xfrm>
          <a:prstGeom prst="rect">
            <a:avLst/>
          </a:prstGeom>
        </p:spPr>
      </p:pic>
      <p:pic>
        <p:nvPicPr>
          <p:cNvPr id="28" name="Picture 27" descr="A grey pipe with a couple of holes&#10;&#10;Description automatically generated">
            <a:extLst>
              <a:ext uri="{FF2B5EF4-FFF2-40B4-BE49-F238E27FC236}">
                <a16:creationId xmlns:a16="http://schemas.microsoft.com/office/drawing/2014/main" id="{9DF63561-B8A7-9B0F-A2D7-BB7DCCA308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9" t="9817" r="8254" b="8255"/>
          <a:stretch/>
        </p:blipFill>
        <p:spPr>
          <a:xfrm>
            <a:off x="7530397" y="3394626"/>
            <a:ext cx="1093556" cy="145010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4955567-E661-33D1-7DC9-F59B1AE05DB5}"/>
              </a:ext>
            </a:extLst>
          </p:cNvPr>
          <p:cNvGrpSpPr>
            <a:grpSpLocks noChangeAspect="1"/>
          </p:cNvGrpSpPr>
          <p:nvPr/>
        </p:nvGrpSpPr>
        <p:grpSpPr>
          <a:xfrm>
            <a:off x="10729460" y="3538330"/>
            <a:ext cx="400050" cy="523503"/>
            <a:chOff x="3846460" y="7478353"/>
            <a:chExt cx="345682" cy="452357"/>
          </a:xfrm>
          <a:solidFill>
            <a:srgbClr val="F57759"/>
          </a:solidFill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249E5F5-B2AE-FCB3-F59A-695D028082EC}"/>
                </a:ext>
              </a:extLst>
            </p:cNvPr>
            <p:cNvGrpSpPr/>
            <p:nvPr/>
          </p:nvGrpSpPr>
          <p:grpSpPr>
            <a:xfrm>
              <a:off x="3846460" y="7478353"/>
              <a:ext cx="345682" cy="452357"/>
              <a:chOff x="3792538" y="2559050"/>
              <a:chExt cx="406400" cy="531813"/>
            </a:xfrm>
            <a:grpFill/>
          </p:grpSpPr>
          <p:sp>
            <p:nvSpPr>
              <p:cNvPr id="30" name="Freeform 27">
                <a:extLst>
                  <a:ext uri="{FF2B5EF4-FFF2-40B4-BE49-F238E27FC236}">
                    <a16:creationId xmlns:a16="http://schemas.microsoft.com/office/drawing/2014/main" id="{48AA4B01-36C8-43EB-C5A5-EFA1F2EB7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538" y="2613025"/>
                <a:ext cx="406400" cy="477838"/>
              </a:xfrm>
              <a:custGeom>
                <a:avLst/>
                <a:gdLst>
                  <a:gd name="T0" fmla="*/ 167 w 179"/>
                  <a:gd name="T1" fmla="*/ 0 h 210"/>
                  <a:gd name="T2" fmla="*/ 135 w 179"/>
                  <a:gd name="T3" fmla="*/ 0 h 210"/>
                  <a:gd name="T4" fmla="*/ 135 w 179"/>
                  <a:gd name="T5" fmla="*/ 16 h 210"/>
                  <a:gd name="T6" fmla="*/ 163 w 179"/>
                  <a:gd name="T7" fmla="*/ 16 h 210"/>
                  <a:gd name="T8" fmla="*/ 163 w 179"/>
                  <a:gd name="T9" fmla="*/ 194 h 210"/>
                  <a:gd name="T10" fmla="*/ 16 w 179"/>
                  <a:gd name="T11" fmla="*/ 194 h 210"/>
                  <a:gd name="T12" fmla="*/ 16 w 179"/>
                  <a:gd name="T13" fmla="*/ 16 h 210"/>
                  <a:gd name="T14" fmla="*/ 44 w 179"/>
                  <a:gd name="T15" fmla="*/ 16 h 210"/>
                  <a:gd name="T16" fmla="*/ 44 w 179"/>
                  <a:gd name="T17" fmla="*/ 0 h 210"/>
                  <a:gd name="T18" fmla="*/ 12 w 179"/>
                  <a:gd name="T19" fmla="*/ 0 h 210"/>
                  <a:gd name="T20" fmla="*/ 0 w 179"/>
                  <a:gd name="T21" fmla="*/ 12 h 210"/>
                  <a:gd name="T22" fmla="*/ 0 w 179"/>
                  <a:gd name="T23" fmla="*/ 198 h 210"/>
                  <a:gd name="T24" fmla="*/ 12 w 179"/>
                  <a:gd name="T25" fmla="*/ 210 h 210"/>
                  <a:gd name="T26" fmla="*/ 167 w 179"/>
                  <a:gd name="T27" fmla="*/ 210 h 210"/>
                  <a:gd name="T28" fmla="*/ 179 w 179"/>
                  <a:gd name="T29" fmla="*/ 198 h 210"/>
                  <a:gd name="T30" fmla="*/ 179 w 179"/>
                  <a:gd name="T31" fmla="*/ 12 h 210"/>
                  <a:gd name="T32" fmla="*/ 167 w 179"/>
                  <a:gd name="T3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9" h="210">
                    <a:moveTo>
                      <a:pt x="167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6" y="194"/>
                      <a:pt x="16" y="194"/>
                      <a:pt x="16" y="19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204"/>
                      <a:pt x="6" y="210"/>
                      <a:pt x="12" y="210"/>
                    </a:cubicBezTo>
                    <a:cubicBezTo>
                      <a:pt x="167" y="210"/>
                      <a:pt x="167" y="210"/>
                      <a:pt x="167" y="210"/>
                    </a:cubicBezTo>
                    <a:cubicBezTo>
                      <a:pt x="174" y="210"/>
                      <a:pt x="179" y="204"/>
                      <a:pt x="179" y="198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79" y="5"/>
                      <a:pt x="174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28">
                <a:extLst>
                  <a:ext uri="{FF2B5EF4-FFF2-40B4-BE49-F238E27FC236}">
                    <a16:creationId xmlns:a16="http://schemas.microsoft.com/office/drawing/2014/main" id="{2DD11959-911B-79AD-04A9-6EB14D750D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363" y="2559050"/>
                <a:ext cx="160338" cy="107950"/>
              </a:xfrm>
              <a:custGeom>
                <a:avLst/>
                <a:gdLst>
                  <a:gd name="T0" fmla="*/ 55 w 70"/>
                  <a:gd name="T1" fmla="*/ 20 h 48"/>
                  <a:gd name="T2" fmla="*/ 35 w 70"/>
                  <a:gd name="T3" fmla="*/ 0 h 48"/>
                  <a:gd name="T4" fmla="*/ 14 w 70"/>
                  <a:gd name="T5" fmla="*/ 20 h 48"/>
                  <a:gd name="T6" fmla="*/ 0 w 70"/>
                  <a:gd name="T7" fmla="*/ 20 h 48"/>
                  <a:gd name="T8" fmla="*/ 0 w 70"/>
                  <a:gd name="T9" fmla="*/ 48 h 48"/>
                  <a:gd name="T10" fmla="*/ 70 w 70"/>
                  <a:gd name="T11" fmla="*/ 48 h 48"/>
                  <a:gd name="T12" fmla="*/ 70 w 70"/>
                  <a:gd name="T13" fmla="*/ 20 h 48"/>
                  <a:gd name="T14" fmla="*/ 55 w 70"/>
                  <a:gd name="T15" fmla="*/ 20 h 48"/>
                  <a:gd name="T16" fmla="*/ 35 w 70"/>
                  <a:gd name="T17" fmla="*/ 8 h 48"/>
                  <a:gd name="T18" fmla="*/ 47 w 70"/>
                  <a:gd name="T19" fmla="*/ 20 h 48"/>
                  <a:gd name="T20" fmla="*/ 22 w 70"/>
                  <a:gd name="T21" fmla="*/ 20 h 48"/>
                  <a:gd name="T22" fmla="*/ 35 w 70"/>
                  <a:gd name="T23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48">
                    <a:moveTo>
                      <a:pt x="55" y="20"/>
                    </a:moveTo>
                    <a:cubicBezTo>
                      <a:pt x="55" y="9"/>
                      <a:pt x="46" y="0"/>
                      <a:pt x="35" y="0"/>
                    </a:cubicBezTo>
                    <a:cubicBezTo>
                      <a:pt x="24" y="0"/>
                      <a:pt x="15" y="9"/>
                      <a:pt x="1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20"/>
                      <a:pt x="70" y="20"/>
                      <a:pt x="70" y="20"/>
                    </a:cubicBezTo>
                    <a:lnTo>
                      <a:pt x="55" y="20"/>
                    </a:lnTo>
                    <a:close/>
                    <a:moveTo>
                      <a:pt x="35" y="8"/>
                    </a:moveTo>
                    <a:cubicBezTo>
                      <a:pt x="41" y="8"/>
                      <a:pt x="47" y="13"/>
                      <a:pt x="47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13"/>
                      <a:pt x="28" y="8"/>
                      <a:pt x="3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3B8CCB43-AA37-ABD6-B25A-E2AB2278C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720" y="7659607"/>
              <a:ext cx="185080" cy="138739"/>
            </a:xfrm>
            <a:custGeom>
              <a:avLst/>
              <a:gdLst>
                <a:gd name="T0" fmla="*/ 7 w 401"/>
                <a:gd name="T1" fmla="*/ 156 h 301"/>
                <a:gd name="T2" fmla="*/ 0 w 401"/>
                <a:gd name="T3" fmla="*/ 138 h 301"/>
                <a:gd name="T4" fmla="*/ 7 w 401"/>
                <a:gd name="T5" fmla="*/ 120 h 301"/>
                <a:gd name="T6" fmla="*/ 45 w 401"/>
                <a:gd name="T7" fmla="*/ 83 h 301"/>
                <a:gd name="T8" fmla="*/ 62 w 401"/>
                <a:gd name="T9" fmla="*/ 75 h 301"/>
                <a:gd name="T10" fmla="*/ 80 w 401"/>
                <a:gd name="T11" fmla="*/ 83 h 301"/>
                <a:gd name="T12" fmla="*/ 163 w 401"/>
                <a:gd name="T13" fmla="*/ 165 h 301"/>
                <a:gd name="T14" fmla="*/ 321 w 401"/>
                <a:gd name="T15" fmla="*/ 7 h 301"/>
                <a:gd name="T16" fmla="*/ 338 w 401"/>
                <a:gd name="T17" fmla="*/ 0 h 301"/>
                <a:gd name="T18" fmla="*/ 356 w 401"/>
                <a:gd name="T19" fmla="*/ 7 h 301"/>
                <a:gd name="T20" fmla="*/ 394 w 401"/>
                <a:gd name="T21" fmla="*/ 45 h 301"/>
                <a:gd name="T22" fmla="*/ 401 w 401"/>
                <a:gd name="T23" fmla="*/ 63 h 301"/>
                <a:gd name="T24" fmla="*/ 394 w 401"/>
                <a:gd name="T25" fmla="*/ 81 h 301"/>
                <a:gd name="T26" fmla="*/ 181 w 401"/>
                <a:gd name="T27" fmla="*/ 294 h 301"/>
                <a:gd name="T28" fmla="*/ 163 w 401"/>
                <a:gd name="T29" fmla="*/ 301 h 301"/>
                <a:gd name="T30" fmla="*/ 145 w 401"/>
                <a:gd name="T31" fmla="*/ 294 h 301"/>
                <a:gd name="T32" fmla="*/ 7 w 401"/>
                <a:gd name="T33" fmla="*/ 15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01">
                  <a:moveTo>
                    <a:pt x="7" y="156"/>
                  </a:moveTo>
                  <a:cubicBezTo>
                    <a:pt x="2" y="151"/>
                    <a:pt x="0" y="145"/>
                    <a:pt x="0" y="138"/>
                  </a:cubicBezTo>
                  <a:cubicBezTo>
                    <a:pt x="0" y="131"/>
                    <a:pt x="2" y="125"/>
                    <a:pt x="7" y="12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78"/>
                    <a:pt x="55" y="75"/>
                    <a:pt x="62" y="75"/>
                  </a:cubicBezTo>
                  <a:cubicBezTo>
                    <a:pt x="69" y="75"/>
                    <a:pt x="76" y="78"/>
                    <a:pt x="80" y="83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5" y="3"/>
                    <a:pt x="331" y="0"/>
                    <a:pt x="338" y="0"/>
                  </a:cubicBezTo>
                  <a:cubicBezTo>
                    <a:pt x="345" y="0"/>
                    <a:pt x="352" y="3"/>
                    <a:pt x="356" y="7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8" y="49"/>
                    <a:pt x="401" y="56"/>
                    <a:pt x="401" y="63"/>
                  </a:cubicBezTo>
                  <a:cubicBezTo>
                    <a:pt x="401" y="70"/>
                    <a:pt x="398" y="76"/>
                    <a:pt x="394" y="81"/>
                  </a:cubicBezTo>
                  <a:cubicBezTo>
                    <a:pt x="181" y="294"/>
                    <a:pt x="181" y="294"/>
                    <a:pt x="181" y="294"/>
                  </a:cubicBezTo>
                  <a:cubicBezTo>
                    <a:pt x="176" y="298"/>
                    <a:pt x="170" y="301"/>
                    <a:pt x="163" y="301"/>
                  </a:cubicBezTo>
                  <a:cubicBezTo>
                    <a:pt x="156" y="301"/>
                    <a:pt x="149" y="298"/>
                    <a:pt x="145" y="294"/>
                  </a:cubicBezTo>
                  <a:lnTo>
                    <a:pt x="7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34" name="Freeform 31">
            <a:extLst>
              <a:ext uri="{FF2B5EF4-FFF2-40B4-BE49-F238E27FC236}">
                <a16:creationId xmlns:a16="http://schemas.microsoft.com/office/drawing/2014/main" id="{133342A2-DA15-3229-35F6-C9D169A50419}"/>
              </a:ext>
            </a:extLst>
          </p:cNvPr>
          <p:cNvSpPr>
            <a:spLocks noChangeAspect="1"/>
          </p:cNvSpPr>
          <p:nvPr/>
        </p:nvSpPr>
        <p:spPr bwMode="auto">
          <a:xfrm>
            <a:off x="10736302" y="5443884"/>
            <a:ext cx="386367" cy="289627"/>
          </a:xfrm>
          <a:custGeom>
            <a:avLst/>
            <a:gdLst>
              <a:gd name="T0" fmla="*/ 7 w 401"/>
              <a:gd name="T1" fmla="*/ 156 h 301"/>
              <a:gd name="T2" fmla="*/ 0 w 401"/>
              <a:gd name="T3" fmla="*/ 138 h 301"/>
              <a:gd name="T4" fmla="*/ 7 w 401"/>
              <a:gd name="T5" fmla="*/ 120 h 301"/>
              <a:gd name="T6" fmla="*/ 45 w 401"/>
              <a:gd name="T7" fmla="*/ 83 h 301"/>
              <a:gd name="T8" fmla="*/ 62 w 401"/>
              <a:gd name="T9" fmla="*/ 75 h 301"/>
              <a:gd name="T10" fmla="*/ 80 w 401"/>
              <a:gd name="T11" fmla="*/ 83 h 301"/>
              <a:gd name="T12" fmla="*/ 163 w 401"/>
              <a:gd name="T13" fmla="*/ 165 h 301"/>
              <a:gd name="T14" fmla="*/ 321 w 401"/>
              <a:gd name="T15" fmla="*/ 7 h 301"/>
              <a:gd name="T16" fmla="*/ 338 w 401"/>
              <a:gd name="T17" fmla="*/ 0 h 301"/>
              <a:gd name="T18" fmla="*/ 356 w 401"/>
              <a:gd name="T19" fmla="*/ 7 h 301"/>
              <a:gd name="T20" fmla="*/ 394 w 401"/>
              <a:gd name="T21" fmla="*/ 45 h 301"/>
              <a:gd name="T22" fmla="*/ 401 w 401"/>
              <a:gd name="T23" fmla="*/ 63 h 301"/>
              <a:gd name="T24" fmla="*/ 394 w 401"/>
              <a:gd name="T25" fmla="*/ 81 h 301"/>
              <a:gd name="T26" fmla="*/ 181 w 401"/>
              <a:gd name="T27" fmla="*/ 294 h 301"/>
              <a:gd name="T28" fmla="*/ 163 w 401"/>
              <a:gd name="T29" fmla="*/ 301 h 301"/>
              <a:gd name="T30" fmla="*/ 145 w 401"/>
              <a:gd name="T31" fmla="*/ 294 h 301"/>
              <a:gd name="T32" fmla="*/ 7 w 401"/>
              <a:gd name="T33" fmla="*/ 156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1" h="301">
                <a:moveTo>
                  <a:pt x="7" y="156"/>
                </a:moveTo>
                <a:cubicBezTo>
                  <a:pt x="2" y="151"/>
                  <a:pt x="0" y="145"/>
                  <a:pt x="0" y="138"/>
                </a:cubicBezTo>
                <a:cubicBezTo>
                  <a:pt x="0" y="131"/>
                  <a:pt x="2" y="125"/>
                  <a:pt x="7" y="120"/>
                </a:cubicBezTo>
                <a:cubicBezTo>
                  <a:pt x="45" y="83"/>
                  <a:pt x="45" y="83"/>
                  <a:pt x="45" y="83"/>
                </a:cubicBezTo>
                <a:cubicBezTo>
                  <a:pt x="49" y="78"/>
                  <a:pt x="55" y="75"/>
                  <a:pt x="62" y="75"/>
                </a:cubicBezTo>
                <a:cubicBezTo>
                  <a:pt x="69" y="75"/>
                  <a:pt x="76" y="78"/>
                  <a:pt x="80" y="83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321" y="7"/>
                  <a:pt x="321" y="7"/>
                  <a:pt x="321" y="7"/>
                </a:cubicBezTo>
                <a:cubicBezTo>
                  <a:pt x="325" y="3"/>
                  <a:pt x="331" y="0"/>
                  <a:pt x="338" y="0"/>
                </a:cubicBezTo>
                <a:cubicBezTo>
                  <a:pt x="345" y="0"/>
                  <a:pt x="352" y="3"/>
                  <a:pt x="356" y="7"/>
                </a:cubicBezTo>
                <a:cubicBezTo>
                  <a:pt x="394" y="45"/>
                  <a:pt x="394" y="45"/>
                  <a:pt x="394" y="45"/>
                </a:cubicBezTo>
                <a:cubicBezTo>
                  <a:pt x="398" y="49"/>
                  <a:pt x="401" y="56"/>
                  <a:pt x="401" y="63"/>
                </a:cubicBezTo>
                <a:cubicBezTo>
                  <a:pt x="401" y="70"/>
                  <a:pt x="398" y="76"/>
                  <a:pt x="394" y="81"/>
                </a:cubicBezTo>
                <a:cubicBezTo>
                  <a:pt x="181" y="294"/>
                  <a:pt x="181" y="294"/>
                  <a:pt x="181" y="294"/>
                </a:cubicBezTo>
                <a:cubicBezTo>
                  <a:pt x="176" y="298"/>
                  <a:pt x="170" y="301"/>
                  <a:pt x="163" y="301"/>
                </a:cubicBezTo>
                <a:cubicBezTo>
                  <a:pt x="156" y="301"/>
                  <a:pt x="149" y="298"/>
                  <a:pt x="145" y="294"/>
                </a:cubicBezTo>
                <a:lnTo>
                  <a:pt x="7" y="156"/>
                </a:lnTo>
                <a:close/>
              </a:path>
            </a:pathLst>
          </a:custGeom>
          <a:solidFill>
            <a:srgbClr val="F577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FAD52B7A-6C69-1D1B-FA85-38F17FB313F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99222" y="2423552"/>
            <a:ext cx="460527" cy="313836"/>
          </a:xfrm>
          <a:custGeom>
            <a:avLst/>
            <a:gdLst>
              <a:gd name="T0" fmla="*/ 1 w 267"/>
              <a:gd name="T1" fmla="*/ 207 h 207"/>
              <a:gd name="T2" fmla="*/ 63 w 267"/>
              <a:gd name="T3" fmla="*/ 207 h 207"/>
              <a:gd name="T4" fmla="*/ 63 w 267"/>
              <a:gd name="T5" fmla="*/ 105 h 207"/>
              <a:gd name="T6" fmla="*/ 1 w 267"/>
              <a:gd name="T7" fmla="*/ 50 h 207"/>
              <a:gd name="T8" fmla="*/ 1 w 267"/>
              <a:gd name="T9" fmla="*/ 207 h 207"/>
              <a:gd name="T10" fmla="*/ 82 w 267"/>
              <a:gd name="T11" fmla="*/ 106 h 207"/>
              <a:gd name="T12" fmla="*/ 82 w 267"/>
              <a:gd name="T13" fmla="*/ 207 h 207"/>
              <a:gd name="T14" fmla="*/ 144 w 267"/>
              <a:gd name="T15" fmla="*/ 207 h 207"/>
              <a:gd name="T16" fmla="*/ 144 w 267"/>
              <a:gd name="T17" fmla="*/ 85 h 207"/>
              <a:gd name="T18" fmla="*/ 123 w 267"/>
              <a:gd name="T19" fmla="*/ 65 h 207"/>
              <a:gd name="T20" fmla="*/ 82 w 267"/>
              <a:gd name="T21" fmla="*/ 106 h 207"/>
              <a:gd name="T22" fmla="*/ 179 w 267"/>
              <a:gd name="T23" fmla="*/ 136 h 207"/>
              <a:gd name="T24" fmla="*/ 188 w 267"/>
              <a:gd name="T25" fmla="*/ 126 h 207"/>
              <a:gd name="T26" fmla="*/ 163 w 267"/>
              <a:gd name="T27" fmla="*/ 102 h 207"/>
              <a:gd name="T28" fmla="*/ 163 w 267"/>
              <a:gd name="T29" fmla="*/ 207 h 207"/>
              <a:gd name="T30" fmla="*/ 225 w 267"/>
              <a:gd name="T31" fmla="*/ 207 h 207"/>
              <a:gd name="T32" fmla="*/ 225 w 267"/>
              <a:gd name="T33" fmla="*/ 161 h 207"/>
              <a:gd name="T34" fmla="*/ 196 w 267"/>
              <a:gd name="T35" fmla="*/ 153 h 207"/>
              <a:gd name="T36" fmla="*/ 179 w 267"/>
              <a:gd name="T37" fmla="*/ 136 h 207"/>
              <a:gd name="T38" fmla="*/ 265 w 267"/>
              <a:gd name="T39" fmla="*/ 139 h 207"/>
              <a:gd name="T40" fmla="*/ 255 w 267"/>
              <a:gd name="T41" fmla="*/ 102 h 207"/>
              <a:gd name="T42" fmla="*/ 241 w 267"/>
              <a:gd name="T43" fmla="*/ 95 h 207"/>
              <a:gd name="T44" fmla="*/ 232 w 267"/>
              <a:gd name="T45" fmla="*/ 104 h 207"/>
              <a:gd name="T46" fmla="*/ 122 w 267"/>
              <a:gd name="T47" fmla="*/ 2 h 207"/>
              <a:gd name="T48" fmla="*/ 72 w 267"/>
              <a:gd name="T49" fmla="*/ 51 h 207"/>
              <a:gd name="T50" fmla="*/ 15 w 267"/>
              <a:gd name="T51" fmla="*/ 0 h 207"/>
              <a:gd name="T52" fmla="*/ 0 w 267"/>
              <a:gd name="T53" fmla="*/ 17 h 207"/>
              <a:gd name="T54" fmla="*/ 73 w 267"/>
              <a:gd name="T55" fmla="*/ 82 h 207"/>
              <a:gd name="T56" fmla="*/ 123 w 267"/>
              <a:gd name="T57" fmla="*/ 33 h 207"/>
              <a:gd name="T58" fmla="*/ 216 w 267"/>
              <a:gd name="T59" fmla="*/ 120 h 207"/>
              <a:gd name="T60" fmla="*/ 208 w 267"/>
              <a:gd name="T61" fmla="*/ 128 h 207"/>
              <a:gd name="T62" fmla="*/ 216 w 267"/>
              <a:gd name="T63" fmla="*/ 141 h 207"/>
              <a:gd name="T64" fmla="*/ 252 w 267"/>
              <a:gd name="T65" fmla="*/ 151 h 207"/>
              <a:gd name="T66" fmla="*/ 265 w 267"/>
              <a:gd name="T67" fmla="*/ 13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207">
                <a:moveTo>
                  <a:pt x="1" y="207"/>
                </a:moveTo>
                <a:cubicBezTo>
                  <a:pt x="63" y="207"/>
                  <a:pt x="63" y="207"/>
                  <a:pt x="63" y="207"/>
                </a:cubicBezTo>
                <a:cubicBezTo>
                  <a:pt x="63" y="105"/>
                  <a:pt x="63" y="105"/>
                  <a:pt x="63" y="105"/>
                </a:cubicBezTo>
                <a:cubicBezTo>
                  <a:pt x="1" y="50"/>
                  <a:pt x="1" y="50"/>
                  <a:pt x="1" y="50"/>
                </a:cubicBezTo>
                <a:lnTo>
                  <a:pt x="1" y="207"/>
                </a:lnTo>
                <a:close/>
                <a:moveTo>
                  <a:pt x="82" y="106"/>
                </a:moveTo>
                <a:cubicBezTo>
                  <a:pt x="82" y="207"/>
                  <a:pt x="82" y="207"/>
                  <a:pt x="82" y="207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3" y="65"/>
                  <a:pt x="123" y="65"/>
                  <a:pt x="123" y="65"/>
                </a:cubicBezTo>
                <a:lnTo>
                  <a:pt x="82" y="106"/>
                </a:lnTo>
                <a:close/>
                <a:moveTo>
                  <a:pt x="179" y="136"/>
                </a:moveTo>
                <a:cubicBezTo>
                  <a:pt x="188" y="126"/>
                  <a:pt x="188" y="126"/>
                  <a:pt x="188" y="126"/>
                </a:cubicBezTo>
                <a:cubicBezTo>
                  <a:pt x="163" y="102"/>
                  <a:pt x="163" y="102"/>
                  <a:pt x="163" y="102"/>
                </a:cubicBezTo>
                <a:cubicBezTo>
                  <a:pt x="163" y="207"/>
                  <a:pt x="163" y="207"/>
                  <a:pt x="163" y="207"/>
                </a:cubicBezTo>
                <a:cubicBezTo>
                  <a:pt x="225" y="207"/>
                  <a:pt x="225" y="207"/>
                  <a:pt x="225" y="207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196" y="153"/>
                  <a:pt x="196" y="153"/>
                  <a:pt x="196" y="153"/>
                </a:cubicBezTo>
                <a:cubicBezTo>
                  <a:pt x="182" y="149"/>
                  <a:pt x="174" y="141"/>
                  <a:pt x="179" y="136"/>
                </a:cubicBezTo>
                <a:close/>
                <a:moveTo>
                  <a:pt x="265" y="139"/>
                </a:moveTo>
                <a:cubicBezTo>
                  <a:pt x="255" y="102"/>
                  <a:pt x="255" y="102"/>
                  <a:pt x="255" y="102"/>
                </a:cubicBezTo>
                <a:cubicBezTo>
                  <a:pt x="253" y="93"/>
                  <a:pt x="247" y="89"/>
                  <a:pt x="241" y="95"/>
                </a:cubicBezTo>
                <a:cubicBezTo>
                  <a:pt x="232" y="104"/>
                  <a:pt x="232" y="104"/>
                  <a:pt x="232" y="104"/>
                </a:cubicBezTo>
                <a:cubicBezTo>
                  <a:pt x="122" y="2"/>
                  <a:pt x="122" y="2"/>
                  <a:pt x="122" y="2"/>
                </a:cubicBezTo>
                <a:cubicBezTo>
                  <a:pt x="72" y="51"/>
                  <a:pt x="72" y="51"/>
                  <a:pt x="72" y="5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73" y="82"/>
                  <a:pt x="73" y="82"/>
                  <a:pt x="73" y="82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16" y="120"/>
                  <a:pt x="212" y="123"/>
                  <a:pt x="208" y="128"/>
                </a:cubicBezTo>
                <a:cubicBezTo>
                  <a:pt x="203" y="133"/>
                  <a:pt x="207" y="139"/>
                  <a:pt x="216" y="14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2" y="154"/>
                  <a:pt x="267" y="148"/>
                  <a:pt x="265" y="139"/>
                </a:cubicBezTo>
                <a:close/>
              </a:path>
            </a:pathLst>
          </a:custGeom>
          <a:solidFill>
            <a:srgbClr val="F577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pic>
        <p:nvPicPr>
          <p:cNvPr id="22" name="Picture Placeholder 16" descr="Icon&#10;&#10;Description automatically generated">
            <a:extLst>
              <a:ext uri="{FF2B5EF4-FFF2-40B4-BE49-F238E27FC236}">
                <a16:creationId xmlns:a16="http://schemas.microsoft.com/office/drawing/2014/main" id="{A8E4F3C0-F831-34DA-ABAA-C61A916A5A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31" t="-15506" r="-18625" b="12404"/>
          <a:stretch/>
        </p:blipFill>
        <p:spPr>
          <a:xfrm>
            <a:off x="383650" y="372488"/>
            <a:ext cx="1245123" cy="975164"/>
          </a:xfrm>
          <a:prstGeom prst="rect">
            <a:avLst/>
          </a:prstGeom>
        </p:spPr>
      </p:pic>
      <p:sp>
        <p:nvSpPr>
          <p:cNvPr id="41" name="Title 40">
            <a:extLst>
              <a:ext uri="{FF2B5EF4-FFF2-40B4-BE49-F238E27FC236}">
                <a16:creationId xmlns:a16="http://schemas.microsoft.com/office/drawing/2014/main" id="{E854E878-B489-021E-F0E4-B93039291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3" y="329565"/>
            <a:ext cx="10117363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Custody Transfer Measurement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1A17A6-036C-1A66-FFDD-168EE8A51DC4}"/>
              </a:ext>
            </a:extLst>
          </p:cNvPr>
          <p:cNvSpPr/>
          <p:nvPr/>
        </p:nvSpPr>
        <p:spPr>
          <a:xfrm>
            <a:off x="633062" y="2364498"/>
            <a:ext cx="3570638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Fluid phase changes can cause inaccurate flow measurement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Flow range requirements can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vary dramatically seasonally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and asset to asset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4E0621-F0F1-D485-2F72-071EC817D017}"/>
              </a:ext>
            </a:extLst>
          </p:cNvPr>
          <p:cNvSpPr/>
          <p:nvPr/>
        </p:nvSpPr>
        <p:spPr>
          <a:xfrm>
            <a:off x="633063" y="5382908"/>
            <a:ext cx="3481738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Measurement accuracy and validation is paramount as the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“cash register” for transactions between two parties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Multiple skids can cause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integration irregularities for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measurement points</a:t>
            </a:r>
          </a:p>
        </p:txBody>
      </p:sp>
      <p:pic>
        <p:nvPicPr>
          <p:cNvPr id="45" name="Picture 12">
            <a:extLst>
              <a:ext uri="{FF2B5EF4-FFF2-40B4-BE49-F238E27FC236}">
                <a16:creationId xmlns:a16="http://schemas.microsoft.com/office/drawing/2014/main" id="{AC02FA90-8472-169F-260A-1EE27F2C5D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2" t="1966" r="1657" b="2835"/>
          <a:stretch/>
        </p:blipFill>
        <p:spPr>
          <a:xfrm>
            <a:off x="5854190" y="6273800"/>
            <a:ext cx="2676774" cy="1663701"/>
          </a:xfrm>
          <a:prstGeom prst="rect">
            <a:avLst/>
          </a:prstGeom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F10D68FC-98B3-9268-A38F-A51CBC907075}"/>
              </a:ext>
            </a:extLst>
          </p:cNvPr>
          <p:cNvSpPr/>
          <p:nvPr/>
        </p:nvSpPr>
        <p:spPr>
          <a:xfrm>
            <a:off x="11418073" y="2364498"/>
            <a:ext cx="2853930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Flow meter diagnostics alert to process disruptions and prevent measurement inaccuracies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Accurate measurement across a wide-range of flow rates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9337BA3-7197-6B9C-1C6A-C5E218D3DB7C}"/>
              </a:ext>
            </a:extLst>
          </p:cNvPr>
          <p:cNvSpPr/>
          <p:nvPr/>
        </p:nvSpPr>
        <p:spPr>
          <a:xfrm>
            <a:off x="11418074" y="5382908"/>
            <a:ext cx="2859902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Engineered systems ensure confidence in financial transactions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Turnkey solution ensures system interoperability from design to startup and long-term operations</a:t>
            </a:r>
          </a:p>
        </p:txBody>
      </p:sp>
    </p:spTree>
    <p:extLst>
      <p:ext uri="{BB962C8B-B14F-4D97-AF65-F5344CB8AC3E}">
        <p14:creationId xmlns:p14="http://schemas.microsoft.com/office/powerpoint/2010/main" val="3768042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EDB8A1-4EEC-5A18-B5A2-D0D906329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4" y="329565"/>
            <a:ext cx="12134848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Geological Storage: Process Overview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20E2BF-E9BA-EB90-61A4-C0A91C1B240B}"/>
              </a:ext>
            </a:extLst>
          </p:cNvPr>
          <p:cNvSpPr txBox="1"/>
          <p:nvPr/>
        </p:nvSpPr>
        <p:spPr>
          <a:xfrm>
            <a:off x="4972937" y="7238082"/>
            <a:ext cx="91550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>
                <a:latin typeface="Arial" panose="020B0604020202020204" pitchFamily="34" charset="0"/>
                <a:cs typeface="Arial" panose="020B0604020202020204" pitchFamily="34" charset="0"/>
              </a:rPr>
              <a:t>Indefinitely and safely secure CO</a:t>
            </a:r>
            <a:r>
              <a:rPr lang="en-US" sz="1800" i="1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i="1">
                <a:latin typeface="Arial" panose="020B0604020202020204" pitchFamily="34" charset="0"/>
                <a:cs typeface="Arial" panose="020B0604020202020204" pitchFamily="34" charset="0"/>
              </a:rPr>
              <a:t> at maximum capacity.</a:t>
            </a:r>
          </a:p>
        </p:txBody>
      </p:sp>
      <p:pic>
        <p:nvPicPr>
          <p:cNvPr id="8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FAFB6B17-4C79-A0EC-81A2-D060ECB3AF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394929" y="452889"/>
            <a:ext cx="1154471" cy="903364"/>
          </a:xfrm>
          <a:prstGeom prst="rect">
            <a:avLst/>
          </a:prstGeom>
        </p:spPr>
      </p:pic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id="{4939ACFF-BDA5-FFEF-F8E5-D1A3BE90CC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453" r="1421"/>
          <a:stretch/>
        </p:blipFill>
        <p:spPr>
          <a:xfrm>
            <a:off x="5635304" y="1553028"/>
            <a:ext cx="7830282" cy="53674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A69676-68D3-D068-DADF-5B3560AB0AF2}"/>
              </a:ext>
            </a:extLst>
          </p:cNvPr>
          <p:cNvSpPr/>
          <p:nvPr/>
        </p:nvSpPr>
        <p:spPr bwMode="auto">
          <a:xfrm>
            <a:off x="1" y="2514601"/>
            <a:ext cx="4659086" cy="4723481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5F3EF8-27E3-55F2-FF8E-9476E3E91E92}"/>
              </a:ext>
            </a:extLst>
          </p:cNvPr>
          <p:cNvSpPr txBox="1"/>
          <p:nvPr/>
        </p:nvSpPr>
        <p:spPr>
          <a:xfrm>
            <a:off x="525540" y="3029463"/>
            <a:ext cx="4012170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Study geological candidate sites and begin exploration permitting.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Interpret seismic and well data to select storage location.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Prove long-term CO</a:t>
            </a:r>
            <a:r>
              <a:rPr lang="en-US" sz="1800" baseline="-250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containment and minimal impact of operations.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 fontAlgn="base"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Obtain regulatory approvals.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Develop the storage field and engineer drilling/injection project.  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Begin safe injection of CO</a:t>
            </a:r>
            <a:r>
              <a:rPr lang="en-US" sz="1800" baseline="-250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monitor operations.</a:t>
            </a: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Track CO</a:t>
            </a:r>
            <a:r>
              <a:rPr lang="en-US" sz="1800" baseline="-250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1800">
                <a:solidFill>
                  <a:srgbClr val="3F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underground displacement over time to ensure permanent geological storage and report to stakeholders.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B4AABE-258A-1C25-124E-826BE4A50652}"/>
              </a:ext>
            </a:extLst>
          </p:cNvPr>
          <p:cNvSpPr/>
          <p:nvPr/>
        </p:nvSpPr>
        <p:spPr bwMode="auto">
          <a:xfrm flipV="1">
            <a:off x="1" y="1798664"/>
            <a:ext cx="4659086" cy="1035976"/>
          </a:xfrm>
          <a:prstGeom prst="rect">
            <a:avLst/>
          </a:prstGeom>
          <a:solidFill>
            <a:srgbClr val="8D55A3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D74BB6-9D87-CCC1-E17D-F565958E0DDA}"/>
              </a:ext>
            </a:extLst>
          </p:cNvPr>
          <p:cNvSpPr txBox="1"/>
          <p:nvPr/>
        </p:nvSpPr>
        <p:spPr>
          <a:xfrm>
            <a:off x="579545" y="1890918"/>
            <a:ext cx="4543997" cy="830997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  <a:t>Geological Storage </a:t>
            </a:r>
            <a:b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  <a:t>Process Overview </a:t>
            </a:r>
          </a:p>
        </p:txBody>
      </p:sp>
    </p:spTree>
    <p:extLst>
      <p:ext uri="{BB962C8B-B14F-4D97-AF65-F5344CB8AC3E}">
        <p14:creationId xmlns:p14="http://schemas.microsoft.com/office/powerpoint/2010/main" val="2054364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BE5FA903-A3CB-721D-EDB5-AAA162C87E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922563" y="2133599"/>
            <a:ext cx="2479836" cy="1950933"/>
          </a:xfrm>
          <a:prstGeom prst="rect">
            <a:avLst/>
          </a:pr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DE0112AD-FB43-73B4-3F4B-24A981801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Geological Storage: Performance Integrity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692F8BF-4D4A-4EC5-DE40-ED452E46572D}"/>
              </a:ext>
            </a:extLst>
          </p:cNvPr>
          <p:cNvCxnSpPr>
            <a:cxnSpLocks/>
          </p:cNvCxnSpPr>
          <p:nvPr/>
        </p:nvCxnSpPr>
        <p:spPr bwMode="auto">
          <a:xfrm>
            <a:off x="3166208" y="6445250"/>
            <a:ext cx="1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D55A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2AF9970-46CD-A6E5-961B-B822C8BF4B25}"/>
              </a:ext>
            </a:extLst>
          </p:cNvPr>
          <p:cNvSpPr/>
          <p:nvPr/>
        </p:nvSpPr>
        <p:spPr bwMode="auto">
          <a:xfrm>
            <a:off x="701419" y="6045200"/>
            <a:ext cx="2931038" cy="800100"/>
          </a:xfrm>
          <a:prstGeom prst="rect">
            <a:avLst/>
          </a:prstGeom>
          <a:solidFill>
            <a:srgbClr val="8D55A3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</a:rPr>
              <a:t>Safe Injection &amp; Containment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23BAFC61-5D66-56C0-068C-098F9E8FEB86}"/>
              </a:ext>
            </a:extLst>
          </p:cNvPr>
          <p:cNvSpPr txBox="1">
            <a:spLocks/>
          </p:cNvSpPr>
          <p:nvPr/>
        </p:nvSpPr>
        <p:spPr>
          <a:xfrm>
            <a:off x="4156808" y="1714500"/>
            <a:ext cx="5342792" cy="6235700"/>
          </a:xfrm>
          <a:prstGeom prst="rect">
            <a:avLst/>
          </a:prstGeom>
        </p:spPr>
        <p:txBody>
          <a:bodyPr vert="horz" lIns="91440" tIns="91440" rIns="91440" bIns="45720" rtlCol="0" anchor="t">
            <a:normAutofit/>
          </a:bodyPr>
          <a:lstStyle>
            <a:lvl1pPr marL="225416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tabLst>
                <a:tab pos="225416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38" indent="-287327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4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074" indent="-277802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01" indent="-227004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199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69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18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672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430" indent="0">
              <a:spcAft>
                <a:spcPts val="1500"/>
              </a:spcAft>
              <a:buNone/>
            </a:pPr>
            <a: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  <a:t>Compromised physical security of geological formation </a:t>
            </a:r>
            <a:r>
              <a:rPr lang="en-US" sz="2000">
                <a:solidFill>
                  <a:srgbClr val="3F4040"/>
                </a:solidFill>
                <a:latin typeface="Arial" panose="020B0604020202020204" pitchFamily="34" charset="0"/>
              </a:rPr>
              <a:t>due to </a:t>
            </a:r>
            <a:r>
              <a:rPr lang="en-US" sz="2000">
                <a:latin typeface="Arial" panose="020B0604020202020204" pitchFamily="34" charset="0"/>
              </a:rPr>
              <a:t>faults, fractures, or improperly sealed wells</a:t>
            </a:r>
            <a:endParaRPr lang="en-US" sz="2000">
              <a:solidFill>
                <a:srgbClr val="3F4040"/>
              </a:solidFill>
              <a:latin typeface="Arial" panose="020B0604020202020204" pitchFamily="34" charset="0"/>
              <a:cs typeface="Arial"/>
            </a:endParaRPr>
          </a:p>
          <a:p>
            <a:pPr marL="265430" indent="0">
              <a:spcAft>
                <a:spcPts val="1500"/>
              </a:spcAft>
              <a:buClr>
                <a:srgbClr val="808080"/>
              </a:buClr>
              <a:buNone/>
            </a:pPr>
            <a: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  <a:t>Environmental damage and safety risks </a:t>
            </a:r>
            <a:r>
              <a:rPr lang="en-US" sz="2000">
                <a:solidFill>
                  <a:srgbClr val="3F4040"/>
                </a:solidFill>
                <a:latin typeface="Arial" panose="020B0604020202020204" pitchFamily="34" charset="0"/>
              </a:rPr>
              <a:t>due to leakage</a:t>
            </a:r>
            <a:endParaRPr lang="en-US" sz="2000">
              <a:solidFill>
                <a:srgbClr val="3F4040"/>
              </a:solidFill>
              <a:latin typeface="Arial" panose="020B0604020202020204" pitchFamily="34" charset="0"/>
              <a:cs typeface="Arial"/>
            </a:endParaRPr>
          </a:p>
          <a:p>
            <a:pPr marL="265430" indent="0">
              <a:spcAft>
                <a:spcPts val="1500"/>
              </a:spcAft>
              <a:buClr>
                <a:srgbClr val="808080"/>
              </a:buClr>
              <a:buNone/>
            </a:pPr>
            <a: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  <a:t>Induced seismicity, or earthquakes, </a:t>
            </a:r>
            <a:b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</a:br>
            <a:r>
              <a:rPr lang="en-US" sz="2000">
                <a:solidFill>
                  <a:srgbClr val="3F4040"/>
                </a:solidFill>
                <a:latin typeface="Arial" panose="020B0604020202020204" pitchFamily="34" charset="0"/>
              </a:rPr>
              <a:t>due to inaccurate volumes of CO</a:t>
            </a:r>
            <a:r>
              <a:rPr lang="en-US" sz="2000" baseline="-25000">
                <a:solidFill>
                  <a:srgbClr val="3F4040"/>
                </a:solidFill>
                <a:latin typeface="Arial" panose="020B0604020202020204" pitchFamily="34" charset="0"/>
              </a:rPr>
              <a:t>2</a:t>
            </a:r>
            <a:r>
              <a:rPr lang="en-US" sz="2000">
                <a:solidFill>
                  <a:srgbClr val="3F4040"/>
                </a:solidFill>
                <a:latin typeface="Arial" panose="020B0604020202020204" pitchFamily="34" charset="0"/>
              </a:rPr>
              <a:t> injection </a:t>
            </a:r>
            <a:endParaRPr lang="en-US" sz="2000">
              <a:solidFill>
                <a:srgbClr val="3F4040"/>
              </a:solidFill>
              <a:latin typeface="Arial" panose="020B0604020202020204" pitchFamily="34" charset="0"/>
              <a:cs typeface="Arial"/>
            </a:endParaRPr>
          </a:p>
          <a:p>
            <a:pPr marL="265430" indent="0">
              <a:spcAft>
                <a:spcPts val="1500"/>
              </a:spcAft>
              <a:buClr>
                <a:srgbClr val="808080"/>
              </a:buClr>
              <a:buNone/>
            </a:pPr>
            <a: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  <a:t>Inability to secure government permits</a:t>
            </a:r>
            <a:r>
              <a:rPr lang="en-US" sz="2000" b="1">
                <a:solidFill>
                  <a:srgbClr val="12AE7F"/>
                </a:solidFill>
                <a:latin typeface="Arial" panose="020B0604020202020204" pitchFamily="34" charset="0"/>
              </a:rPr>
              <a:t> </a:t>
            </a:r>
            <a:r>
              <a:rPr lang="en-US" sz="2000">
                <a:solidFill>
                  <a:srgbClr val="3F4040"/>
                </a:solidFill>
                <a:latin typeface="Arial" panose="020B0604020202020204" pitchFamily="34" charset="0"/>
              </a:rPr>
              <a:t>due to incomplete and/or inaccurate characterization of the reservoir</a:t>
            </a:r>
            <a:endParaRPr lang="en-US" sz="2000">
              <a:solidFill>
                <a:srgbClr val="3F4040"/>
              </a:solidFill>
              <a:latin typeface="Arial" panose="020B0604020202020204" pitchFamily="34" charset="0"/>
              <a:cs typeface="Arial"/>
            </a:endParaRPr>
          </a:p>
          <a:p>
            <a:pPr marL="265430" indent="0">
              <a:spcAft>
                <a:spcPts val="1500"/>
              </a:spcAft>
              <a:buClr>
                <a:srgbClr val="808080"/>
              </a:buClr>
              <a:buNone/>
            </a:pPr>
            <a:r>
              <a:rPr lang="en-US" sz="2000" b="1">
                <a:solidFill>
                  <a:srgbClr val="8D55A3"/>
                </a:solidFill>
                <a:latin typeface="Arial" panose="020B0604020202020204" pitchFamily="34" charset="0"/>
              </a:rPr>
              <a:t>Increased risks from leakage pathways, pressure build up and induced seismicity</a:t>
            </a:r>
            <a:r>
              <a:rPr lang="en-US" sz="2000">
                <a:latin typeface="Arial" panose="020B0604020202020204" pitchFamily="34" charset="0"/>
              </a:rPr>
              <a:t> due to inability to predict CO</a:t>
            </a:r>
            <a:r>
              <a:rPr lang="en-US" sz="2000" baseline="-25000">
                <a:latin typeface="Arial" panose="020B0604020202020204" pitchFamily="34" charset="0"/>
              </a:rPr>
              <a:t>2</a:t>
            </a:r>
            <a:r>
              <a:rPr lang="en-US" sz="2000">
                <a:latin typeface="Arial" panose="020B0604020202020204" pitchFamily="34" charset="0"/>
              </a:rPr>
              <a:t> plume behavior </a:t>
            </a:r>
            <a:endParaRPr lang="en-US" sz="2000">
              <a:latin typeface="Arial" panose="020B0604020202020204" pitchFamily="34" charset="0"/>
              <a:cs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187B32-16D6-00E9-2F82-CADC5128249E}"/>
              </a:ext>
            </a:extLst>
          </p:cNvPr>
          <p:cNvSpPr txBox="1"/>
          <p:nvPr/>
        </p:nvSpPr>
        <p:spPr>
          <a:xfrm>
            <a:off x="647247" y="4439833"/>
            <a:ext cx="3039382" cy="12772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b="1">
                <a:solidFill>
                  <a:srgbClr val="8B56A6"/>
                </a:solidFill>
                <a:latin typeface="Arial" panose="020B0604020202020204" pitchFamily="34" charset="0"/>
                <a:cs typeface="Arial"/>
              </a:rPr>
              <a:t>Business Objective</a:t>
            </a:r>
            <a:endParaRPr lang="en-US" sz="1800">
              <a:solidFill>
                <a:srgbClr val="8B56A6"/>
              </a:solidFill>
              <a:latin typeface="Arial" panose="020B0604020202020204" pitchFamily="34" charset="0"/>
              <a:cs typeface="Arial"/>
            </a:endParaRPr>
          </a:p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</a:rPr>
              <a:t>Indefinitely and safely secure CO</a:t>
            </a:r>
            <a:r>
              <a:rPr lang="en-US" sz="1800" baseline="-25000">
                <a:latin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</a:rPr>
              <a:t> at maximum capacity.</a:t>
            </a:r>
            <a:endParaRPr lang="en-US" sz="1800" baseline="-25000">
              <a:latin typeface="Arial" panose="020B0604020202020204" pitchFamily="34" charset="0"/>
              <a:cs typeface="Arial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FADD2B3-8E03-4F87-7A28-1A3CF1838FD9}"/>
              </a:ext>
            </a:extLst>
          </p:cNvPr>
          <p:cNvCxnSpPr>
            <a:cxnSpLocks/>
          </p:cNvCxnSpPr>
          <p:nvPr/>
        </p:nvCxnSpPr>
        <p:spPr bwMode="auto">
          <a:xfrm>
            <a:off x="4182208" y="1803400"/>
            <a:ext cx="0" cy="54991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D55A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405B049-2B3B-4259-E65A-FD057914CE3B}"/>
              </a:ext>
            </a:extLst>
          </p:cNvPr>
          <p:cNvSpPr/>
          <p:nvPr/>
        </p:nvSpPr>
        <p:spPr bwMode="auto">
          <a:xfrm>
            <a:off x="9478108" y="0"/>
            <a:ext cx="5152292" cy="8229600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715448-5CE9-F140-37D5-14E0EA1FB702}"/>
              </a:ext>
            </a:extLst>
          </p:cNvPr>
          <p:cNvSpPr txBox="1"/>
          <p:nvPr/>
        </p:nvSpPr>
        <p:spPr>
          <a:xfrm>
            <a:off x="9921830" y="1506416"/>
            <a:ext cx="331157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>
                <a:latin typeface="Arial" panose="020B0604020202020204" pitchFamily="34" charset="0"/>
              </a:rPr>
              <a:t>HOW TO ACHIEVE</a:t>
            </a:r>
            <a:br>
              <a:rPr lang="en-US" sz="1800" b="1">
                <a:latin typeface="Arial" panose="020B0604020202020204" pitchFamily="34" charset="0"/>
              </a:rPr>
            </a:br>
            <a:r>
              <a:rPr lang="en-US" sz="1800" b="1">
                <a:latin typeface="Arial" panose="020B0604020202020204" pitchFamily="34" charset="0"/>
              </a:rPr>
              <a:t>PERFORMANCE INTEGRITY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B7E3955-F067-5384-CC33-BFCCB4C022C1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3189020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3D6CE7F-76D0-0C78-E88C-59D647ECA73C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3896206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A7D9F9C-91E3-CDF9-AE4F-15BFFF86C3D4}"/>
              </a:ext>
            </a:extLst>
          </p:cNvPr>
          <p:cNvCxnSpPr>
            <a:cxnSpLocks/>
          </p:cNvCxnSpPr>
          <p:nvPr/>
        </p:nvCxnSpPr>
        <p:spPr bwMode="auto">
          <a:xfrm flipH="1">
            <a:off x="9921830" y="4880391"/>
            <a:ext cx="4026877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511AE7D-332F-14BD-261E-0B2EBEB558CB}"/>
              </a:ext>
            </a:extLst>
          </p:cNvPr>
          <p:cNvSpPr txBox="1"/>
          <p:nvPr/>
        </p:nvSpPr>
        <p:spPr>
          <a:xfrm>
            <a:off x="9921831" y="2373762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8D55A3"/>
                </a:solidFill>
                <a:effectLst/>
                <a:uLnTx/>
                <a:uFillTx/>
                <a:latin typeface="Arial" panose="020B0604020202020204" pitchFamily="34" charset="0"/>
              </a:rPr>
              <a:t>Assessing geological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8D55A3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8D55A3"/>
                </a:solidFill>
                <a:effectLst/>
                <a:uLnTx/>
                <a:uFillTx/>
                <a:latin typeface="Arial" panose="020B0604020202020204" pitchFamily="34" charset="0"/>
              </a:rPr>
              <a:t>storage characterization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63D51F-D79D-BA67-B2C6-D7D8226F7913}"/>
              </a:ext>
            </a:extLst>
          </p:cNvPr>
          <p:cNvSpPr txBox="1"/>
          <p:nvPr/>
        </p:nvSpPr>
        <p:spPr>
          <a:xfrm>
            <a:off x="9921830" y="3357947"/>
            <a:ext cx="430712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</a:rPr>
              <a:t>Custody transfer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91EADC9-601C-2FB9-398B-11B0A8C12A2F}"/>
              </a:ext>
            </a:extLst>
          </p:cNvPr>
          <p:cNvSpPr txBox="1"/>
          <p:nvPr/>
        </p:nvSpPr>
        <p:spPr>
          <a:xfrm>
            <a:off x="9921831" y="4065133"/>
            <a:ext cx="388255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8D55A3"/>
                </a:solidFill>
                <a:effectLst/>
                <a:uLnTx/>
                <a:uFillTx/>
                <a:latin typeface="Arial" panose="020B0604020202020204" pitchFamily="34" charset="0"/>
              </a:rPr>
              <a:t>Monitoring 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8D55A3"/>
                </a:solidFill>
                <a:effectLst/>
                <a:uLnTx/>
                <a:uFillTx/>
                <a:latin typeface="Arial" panose="020B0604020202020204" pitchFamily="34" charset="0"/>
              </a:rPr>
              <a:t>controlling injection 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6EEBEA-F4D8-4631-1DF2-3072D228F2E2}"/>
              </a:ext>
            </a:extLst>
          </p:cNvPr>
          <p:cNvSpPr txBox="1"/>
          <p:nvPr/>
        </p:nvSpPr>
        <p:spPr>
          <a:xfrm>
            <a:off x="9921831" y="5049318"/>
            <a:ext cx="38825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</a:rPr>
              <a:t>Tank gauging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2545385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53BA330-6FC4-8087-339F-D2F8B20EBA49}"/>
              </a:ext>
            </a:extLst>
          </p:cNvPr>
          <p:cNvSpPr/>
          <p:nvPr/>
        </p:nvSpPr>
        <p:spPr bwMode="auto">
          <a:xfrm>
            <a:off x="43234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9" name="Pentagon 1">
            <a:extLst>
              <a:ext uri="{FF2B5EF4-FFF2-40B4-BE49-F238E27FC236}">
                <a16:creationId xmlns:a16="http://schemas.microsoft.com/office/drawing/2014/main" id="{272BEE7F-E734-94C0-1E90-86FB7FE4DA72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40" name="Chevron 5">
            <a:extLst>
              <a:ext uri="{FF2B5EF4-FFF2-40B4-BE49-F238E27FC236}">
                <a16:creationId xmlns:a16="http://schemas.microsoft.com/office/drawing/2014/main" id="{70CF2F2F-D796-E44C-D01C-43F5F8CD9396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FD1BFC9-06CA-F1D5-3128-E62D134B3DE6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8ACA11-2E99-9A57-12CC-F3446E31A09D}"/>
              </a:ext>
            </a:extLst>
          </p:cNvPr>
          <p:cNvCxnSpPr>
            <a:cxnSpLocks/>
          </p:cNvCxnSpPr>
          <p:nvPr/>
        </p:nvCxnSpPr>
        <p:spPr bwMode="auto">
          <a:xfrm>
            <a:off x="0" y="508087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30" name="Content Placeholder 13">
            <a:extLst>
              <a:ext uri="{FF2B5EF4-FFF2-40B4-BE49-F238E27FC236}">
                <a16:creationId xmlns:a16="http://schemas.microsoft.com/office/drawing/2014/main" id="{F55EB7FD-7236-E71F-CDF8-2B7EDB2A37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894" y="2294767"/>
            <a:ext cx="2978203" cy="24320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0597400-7AF5-75A5-F0B8-684ABF4637E3}"/>
              </a:ext>
            </a:extLst>
          </p:cNvPr>
          <p:cNvSpPr/>
          <p:nvPr/>
        </p:nvSpPr>
        <p:spPr>
          <a:xfrm>
            <a:off x="4595462" y="2364498"/>
            <a:ext cx="1998134" cy="89958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 b="1" err="1">
                <a:latin typeface="Arial" panose="020B0604020202020204" pitchFamily="34" charset="0"/>
                <a:cs typeface="Arial" panose="020B0604020202020204" pitchFamily="34" charset="0"/>
              </a:rPr>
              <a:t>AspenTech’s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 Subsurface Science &amp; Engineering software a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ssesses storage capacity, injectivity and containment for successful carbon storage projects.</a:t>
            </a:r>
          </a:p>
        </p:txBody>
      </p:sp>
      <p:pic>
        <p:nvPicPr>
          <p:cNvPr id="25" name="Picture 25">
            <a:extLst>
              <a:ext uri="{FF2B5EF4-FFF2-40B4-BE49-F238E27FC236}">
                <a16:creationId xmlns:a16="http://schemas.microsoft.com/office/drawing/2014/main" id="{5F8F09F4-B1B2-7635-A545-21744502D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7761" y="2336626"/>
            <a:ext cx="371475" cy="476250"/>
          </a:xfrm>
          <a:prstGeom prst="rect">
            <a:avLst/>
          </a:prstGeom>
        </p:spPr>
      </p:pic>
      <p:pic>
        <p:nvPicPr>
          <p:cNvPr id="29" name="Picture 29">
            <a:extLst>
              <a:ext uri="{FF2B5EF4-FFF2-40B4-BE49-F238E27FC236}">
                <a16:creationId xmlns:a16="http://schemas.microsoft.com/office/drawing/2014/main" id="{F4C360EB-149A-0B5E-6400-1AD2C1BE9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85373" y="3190438"/>
            <a:ext cx="476250" cy="44767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C5987CE-C316-13D5-9231-4FFE1813C6FA}"/>
              </a:ext>
            </a:extLst>
          </p:cNvPr>
          <p:cNvSpPr/>
          <p:nvPr/>
        </p:nvSpPr>
        <p:spPr>
          <a:xfrm>
            <a:off x="4595462" y="4216401"/>
            <a:ext cx="2618138" cy="53340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Freeform 20">
            <a:extLst>
              <a:ext uri="{FF2B5EF4-FFF2-40B4-BE49-F238E27FC236}">
                <a16:creationId xmlns:a16="http://schemas.microsoft.com/office/drawing/2014/main" id="{4B6BECC0-8CA5-6994-479E-D8CD6E166F7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08663" y="4056558"/>
            <a:ext cx="429671" cy="374313"/>
          </a:xfrm>
          <a:custGeom>
            <a:avLst/>
            <a:gdLst>
              <a:gd name="T0" fmla="*/ 271 w 280"/>
              <a:gd name="T1" fmla="*/ 226 h 244"/>
              <a:gd name="T2" fmla="*/ 9 w 280"/>
              <a:gd name="T3" fmla="*/ 226 h 244"/>
              <a:gd name="T4" fmla="*/ 0 w 280"/>
              <a:gd name="T5" fmla="*/ 235 h 244"/>
              <a:gd name="T6" fmla="*/ 9 w 280"/>
              <a:gd name="T7" fmla="*/ 244 h 244"/>
              <a:gd name="T8" fmla="*/ 271 w 280"/>
              <a:gd name="T9" fmla="*/ 244 h 244"/>
              <a:gd name="T10" fmla="*/ 280 w 280"/>
              <a:gd name="T11" fmla="*/ 235 h 244"/>
              <a:gd name="T12" fmla="*/ 271 w 280"/>
              <a:gd name="T13" fmla="*/ 226 h 244"/>
              <a:gd name="T14" fmla="*/ 40 w 280"/>
              <a:gd name="T15" fmla="*/ 168 h 244"/>
              <a:gd name="T16" fmla="*/ 75 w 280"/>
              <a:gd name="T17" fmla="*/ 133 h 244"/>
              <a:gd name="T18" fmla="*/ 72 w 280"/>
              <a:gd name="T19" fmla="*/ 120 h 244"/>
              <a:gd name="T20" fmla="*/ 95 w 280"/>
              <a:gd name="T21" fmla="*/ 97 h 244"/>
              <a:gd name="T22" fmla="*/ 110 w 280"/>
              <a:gd name="T23" fmla="*/ 100 h 244"/>
              <a:gd name="T24" fmla="*/ 117 w 280"/>
              <a:gd name="T25" fmla="*/ 100 h 244"/>
              <a:gd name="T26" fmla="*/ 145 w 280"/>
              <a:gd name="T27" fmla="*/ 142 h 244"/>
              <a:gd name="T28" fmla="*/ 139 w 280"/>
              <a:gd name="T29" fmla="*/ 162 h 244"/>
              <a:gd name="T30" fmla="*/ 174 w 280"/>
              <a:gd name="T31" fmla="*/ 196 h 244"/>
              <a:gd name="T32" fmla="*/ 209 w 280"/>
              <a:gd name="T33" fmla="*/ 162 h 244"/>
              <a:gd name="T34" fmla="*/ 201 w 280"/>
              <a:gd name="T35" fmla="*/ 140 h 244"/>
              <a:gd name="T36" fmla="*/ 238 w 280"/>
              <a:gd name="T37" fmla="*/ 69 h 244"/>
              <a:gd name="T38" fmla="*/ 241 w 280"/>
              <a:gd name="T39" fmla="*/ 69 h 244"/>
              <a:gd name="T40" fmla="*/ 276 w 280"/>
              <a:gd name="T41" fmla="*/ 34 h 244"/>
              <a:gd name="T42" fmla="*/ 241 w 280"/>
              <a:gd name="T43" fmla="*/ 0 h 244"/>
              <a:gd name="T44" fmla="*/ 207 w 280"/>
              <a:gd name="T45" fmla="*/ 34 h 244"/>
              <a:gd name="T46" fmla="*/ 215 w 280"/>
              <a:gd name="T47" fmla="*/ 56 h 244"/>
              <a:gd name="T48" fmla="*/ 177 w 280"/>
              <a:gd name="T49" fmla="*/ 127 h 244"/>
              <a:gd name="T50" fmla="*/ 174 w 280"/>
              <a:gd name="T51" fmla="*/ 127 h 244"/>
              <a:gd name="T52" fmla="*/ 167 w 280"/>
              <a:gd name="T53" fmla="*/ 128 h 244"/>
              <a:gd name="T54" fmla="*/ 139 w 280"/>
              <a:gd name="T55" fmla="*/ 85 h 244"/>
              <a:gd name="T56" fmla="*/ 145 w 280"/>
              <a:gd name="T57" fmla="*/ 66 h 244"/>
              <a:gd name="T58" fmla="*/ 110 w 280"/>
              <a:gd name="T59" fmla="*/ 31 h 244"/>
              <a:gd name="T60" fmla="*/ 76 w 280"/>
              <a:gd name="T61" fmla="*/ 66 h 244"/>
              <a:gd name="T62" fmla="*/ 78 w 280"/>
              <a:gd name="T63" fmla="*/ 77 h 244"/>
              <a:gd name="T64" fmla="*/ 54 w 280"/>
              <a:gd name="T65" fmla="*/ 101 h 244"/>
              <a:gd name="T66" fmla="*/ 40 w 280"/>
              <a:gd name="T67" fmla="*/ 98 h 244"/>
              <a:gd name="T68" fmla="*/ 6 w 280"/>
              <a:gd name="T69" fmla="*/ 133 h 244"/>
              <a:gd name="T70" fmla="*/ 40 w 280"/>
              <a:gd name="T71" fmla="*/ 168 h 244"/>
              <a:gd name="T72" fmla="*/ 241 w 280"/>
              <a:gd name="T73" fmla="*/ 17 h 244"/>
              <a:gd name="T74" fmla="*/ 259 w 280"/>
              <a:gd name="T75" fmla="*/ 34 h 244"/>
              <a:gd name="T76" fmla="*/ 241 w 280"/>
              <a:gd name="T77" fmla="*/ 52 h 244"/>
              <a:gd name="T78" fmla="*/ 224 w 280"/>
              <a:gd name="T79" fmla="*/ 34 h 244"/>
              <a:gd name="T80" fmla="*/ 241 w 280"/>
              <a:gd name="T81" fmla="*/ 17 h 244"/>
              <a:gd name="T82" fmla="*/ 174 w 280"/>
              <a:gd name="T83" fmla="*/ 144 h 244"/>
              <a:gd name="T84" fmla="*/ 192 w 280"/>
              <a:gd name="T85" fmla="*/ 162 h 244"/>
              <a:gd name="T86" fmla="*/ 174 w 280"/>
              <a:gd name="T87" fmla="*/ 179 h 244"/>
              <a:gd name="T88" fmla="*/ 156 w 280"/>
              <a:gd name="T89" fmla="*/ 162 h 244"/>
              <a:gd name="T90" fmla="*/ 174 w 280"/>
              <a:gd name="T91" fmla="*/ 144 h 244"/>
              <a:gd name="T92" fmla="*/ 110 w 280"/>
              <a:gd name="T93" fmla="*/ 48 h 244"/>
              <a:gd name="T94" fmla="*/ 128 w 280"/>
              <a:gd name="T95" fmla="*/ 66 h 244"/>
              <a:gd name="T96" fmla="*/ 110 w 280"/>
              <a:gd name="T97" fmla="*/ 84 h 244"/>
              <a:gd name="T98" fmla="*/ 93 w 280"/>
              <a:gd name="T99" fmla="*/ 66 h 244"/>
              <a:gd name="T100" fmla="*/ 110 w 280"/>
              <a:gd name="T101" fmla="*/ 48 h 244"/>
              <a:gd name="T102" fmla="*/ 40 w 280"/>
              <a:gd name="T103" fmla="*/ 115 h 244"/>
              <a:gd name="T104" fmla="*/ 58 w 280"/>
              <a:gd name="T105" fmla="*/ 133 h 244"/>
              <a:gd name="T106" fmla="*/ 40 w 280"/>
              <a:gd name="T107" fmla="*/ 151 h 244"/>
              <a:gd name="T108" fmla="*/ 23 w 280"/>
              <a:gd name="T109" fmla="*/ 133 h 244"/>
              <a:gd name="T110" fmla="*/ 40 w 280"/>
              <a:gd name="T111" fmla="*/ 1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44">
                <a:moveTo>
                  <a:pt x="271" y="226"/>
                </a:moveTo>
                <a:cubicBezTo>
                  <a:pt x="9" y="226"/>
                  <a:pt x="9" y="226"/>
                  <a:pt x="9" y="226"/>
                </a:cubicBezTo>
                <a:cubicBezTo>
                  <a:pt x="4" y="226"/>
                  <a:pt x="0" y="230"/>
                  <a:pt x="0" y="235"/>
                </a:cubicBezTo>
                <a:cubicBezTo>
                  <a:pt x="0" y="240"/>
                  <a:pt x="4" y="244"/>
                  <a:pt x="9" y="244"/>
                </a:cubicBezTo>
                <a:cubicBezTo>
                  <a:pt x="271" y="244"/>
                  <a:pt x="271" y="244"/>
                  <a:pt x="271" y="244"/>
                </a:cubicBezTo>
                <a:cubicBezTo>
                  <a:pt x="276" y="244"/>
                  <a:pt x="280" y="240"/>
                  <a:pt x="280" y="235"/>
                </a:cubicBezTo>
                <a:cubicBezTo>
                  <a:pt x="280" y="230"/>
                  <a:pt x="276" y="226"/>
                  <a:pt x="271" y="226"/>
                </a:cubicBezTo>
                <a:close/>
                <a:moveTo>
                  <a:pt x="40" y="168"/>
                </a:moveTo>
                <a:cubicBezTo>
                  <a:pt x="60" y="168"/>
                  <a:pt x="75" y="152"/>
                  <a:pt x="75" y="133"/>
                </a:cubicBezTo>
                <a:cubicBezTo>
                  <a:pt x="75" y="128"/>
                  <a:pt x="74" y="124"/>
                  <a:pt x="72" y="120"/>
                </a:cubicBezTo>
                <a:cubicBezTo>
                  <a:pt x="95" y="97"/>
                  <a:pt x="95" y="97"/>
                  <a:pt x="95" y="97"/>
                </a:cubicBezTo>
                <a:cubicBezTo>
                  <a:pt x="100" y="99"/>
                  <a:pt x="105" y="100"/>
                  <a:pt x="110" y="100"/>
                </a:cubicBezTo>
                <a:cubicBezTo>
                  <a:pt x="113" y="100"/>
                  <a:pt x="115" y="100"/>
                  <a:pt x="117" y="100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1" y="148"/>
                  <a:pt x="139" y="154"/>
                  <a:pt x="139" y="162"/>
                </a:cubicBezTo>
                <a:cubicBezTo>
                  <a:pt x="139" y="181"/>
                  <a:pt x="155" y="196"/>
                  <a:pt x="174" y="196"/>
                </a:cubicBezTo>
                <a:cubicBezTo>
                  <a:pt x="193" y="196"/>
                  <a:pt x="209" y="181"/>
                  <a:pt x="209" y="162"/>
                </a:cubicBezTo>
                <a:cubicBezTo>
                  <a:pt x="209" y="153"/>
                  <a:pt x="205" y="146"/>
                  <a:pt x="201" y="140"/>
                </a:cubicBezTo>
                <a:cubicBezTo>
                  <a:pt x="238" y="69"/>
                  <a:pt x="238" y="69"/>
                  <a:pt x="238" y="69"/>
                </a:cubicBezTo>
                <a:cubicBezTo>
                  <a:pt x="239" y="69"/>
                  <a:pt x="240" y="69"/>
                  <a:pt x="241" y="69"/>
                </a:cubicBezTo>
                <a:cubicBezTo>
                  <a:pt x="260" y="69"/>
                  <a:pt x="276" y="54"/>
                  <a:pt x="276" y="34"/>
                </a:cubicBezTo>
                <a:cubicBezTo>
                  <a:pt x="276" y="15"/>
                  <a:pt x="260" y="0"/>
                  <a:pt x="241" y="0"/>
                </a:cubicBezTo>
                <a:cubicBezTo>
                  <a:pt x="222" y="0"/>
                  <a:pt x="207" y="15"/>
                  <a:pt x="207" y="34"/>
                </a:cubicBezTo>
                <a:cubicBezTo>
                  <a:pt x="207" y="43"/>
                  <a:pt x="210" y="50"/>
                  <a:pt x="215" y="56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76" y="127"/>
                  <a:pt x="175" y="127"/>
                  <a:pt x="174" y="127"/>
                </a:cubicBezTo>
                <a:cubicBezTo>
                  <a:pt x="172" y="127"/>
                  <a:pt x="170" y="127"/>
                  <a:pt x="167" y="128"/>
                </a:cubicBezTo>
                <a:cubicBezTo>
                  <a:pt x="139" y="85"/>
                  <a:pt x="139" y="85"/>
                  <a:pt x="139" y="85"/>
                </a:cubicBezTo>
                <a:cubicBezTo>
                  <a:pt x="143" y="79"/>
                  <a:pt x="145" y="73"/>
                  <a:pt x="145" y="66"/>
                </a:cubicBezTo>
                <a:cubicBezTo>
                  <a:pt x="145" y="47"/>
                  <a:pt x="129" y="31"/>
                  <a:pt x="110" y="31"/>
                </a:cubicBezTo>
                <a:cubicBezTo>
                  <a:pt x="91" y="31"/>
                  <a:pt x="76" y="47"/>
                  <a:pt x="76" y="66"/>
                </a:cubicBezTo>
                <a:cubicBezTo>
                  <a:pt x="76" y="70"/>
                  <a:pt x="76" y="73"/>
                  <a:pt x="78" y="77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0" y="99"/>
                  <a:pt x="45" y="98"/>
                  <a:pt x="40" y="98"/>
                </a:cubicBezTo>
                <a:cubicBezTo>
                  <a:pt x="21" y="98"/>
                  <a:pt x="6" y="114"/>
                  <a:pt x="6" y="133"/>
                </a:cubicBezTo>
                <a:cubicBezTo>
                  <a:pt x="6" y="152"/>
                  <a:pt x="21" y="168"/>
                  <a:pt x="40" y="168"/>
                </a:cubicBezTo>
                <a:close/>
                <a:moveTo>
                  <a:pt x="241" y="17"/>
                </a:moveTo>
                <a:cubicBezTo>
                  <a:pt x="251" y="17"/>
                  <a:pt x="259" y="25"/>
                  <a:pt x="259" y="34"/>
                </a:cubicBezTo>
                <a:cubicBezTo>
                  <a:pt x="259" y="44"/>
                  <a:pt x="251" y="52"/>
                  <a:pt x="241" y="52"/>
                </a:cubicBezTo>
                <a:cubicBezTo>
                  <a:pt x="232" y="52"/>
                  <a:pt x="224" y="44"/>
                  <a:pt x="224" y="34"/>
                </a:cubicBezTo>
                <a:cubicBezTo>
                  <a:pt x="224" y="25"/>
                  <a:pt x="232" y="17"/>
                  <a:pt x="241" y="17"/>
                </a:cubicBezTo>
                <a:close/>
                <a:moveTo>
                  <a:pt x="174" y="144"/>
                </a:moveTo>
                <a:cubicBezTo>
                  <a:pt x="184" y="144"/>
                  <a:pt x="192" y="152"/>
                  <a:pt x="192" y="162"/>
                </a:cubicBezTo>
                <a:cubicBezTo>
                  <a:pt x="192" y="171"/>
                  <a:pt x="184" y="179"/>
                  <a:pt x="174" y="179"/>
                </a:cubicBezTo>
                <a:cubicBezTo>
                  <a:pt x="164" y="179"/>
                  <a:pt x="156" y="171"/>
                  <a:pt x="156" y="162"/>
                </a:cubicBezTo>
                <a:cubicBezTo>
                  <a:pt x="156" y="152"/>
                  <a:pt x="164" y="144"/>
                  <a:pt x="174" y="144"/>
                </a:cubicBezTo>
                <a:close/>
                <a:moveTo>
                  <a:pt x="110" y="48"/>
                </a:moveTo>
                <a:cubicBezTo>
                  <a:pt x="120" y="48"/>
                  <a:pt x="128" y="56"/>
                  <a:pt x="128" y="66"/>
                </a:cubicBezTo>
                <a:cubicBezTo>
                  <a:pt x="128" y="76"/>
                  <a:pt x="120" y="84"/>
                  <a:pt x="110" y="84"/>
                </a:cubicBezTo>
                <a:cubicBezTo>
                  <a:pt x="100" y="84"/>
                  <a:pt x="93" y="76"/>
                  <a:pt x="93" y="66"/>
                </a:cubicBezTo>
                <a:cubicBezTo>
                  <a:pt x="93" y="56"/>
                  <a:pt x="100" y="48"/>
                  <a:pt x="110" y="48"/>
                </a:cubicBezTo>
                <a:close/>
                <a:moveTo>
                  <a:pt x="40" y="115"/>
                </a:moveTo>
                <a:cubicBezTo>
                  <a:pt x="50" y="115"/>
                  <a:pt x="58" y="123"/>
                  <a:pt x="58" y="133"/>
                </a:cubicBezTo>
                <a:cubicBezTo>
                  <a:pt x="58" y="143"/>
                  <a:pt x="50" y="151"/>
                  <a:pt x="40" y="151"/>
                </a:cubicBezTo>
                <a:cubicBezTo>
                  <a:pt x="31" y="151"/>
                  <a:pt x="23" y="143"/>
                  <a:pt x="23" y="133"/>
                </a:cubicBezTo>
                <a:cubicBezTo>
                  <a:pt x="23" y="123"/>
                  <a:pt x="31" y="115"/>
                  <a:pt x="40" y="115"/>
                </a:cubicBezTo>
                <a:close/>
              </a:path>
            </a:pathLst>
          </a:custGeom>
          <a:solidFill>
            <a:srgbClr val="8B56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37CF13-7F8B-7EDA-C20F-7644E5480A74}"/>
              </a:ext>
            </a:extLst>
          </p:cNvPr>
          <p:cNvSpPr/>
          <p:nvPr/>
        </p:nvSpPr>
        <p:spPr>
          <a:xfrm>
            <a:off x="4595462" y="5382908"/>
            <a:ext cx="2160938" cy="89958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Roxar Downhole Pressure </a:t>
            </a:r>
            <a:b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&amp; Temperature Gauges 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3F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 a</a:t>
            </a:r>
            <a:r>
              <a:rPr lang="en-US" sz="1600" err="1">
                <a:latin typeface="Arial" panose="020B0604020202020204" pitchFamily="34" charset="0"/>
                <a:cs typeface="Arial" panose="020B0604020202020204" pitchFamily="34" charset="0"/>
              </a:rPr>
              <a:t>ccurate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precise, real-time measurements are crucial to reservoir operations</a:t>
            </a:r>
          </a:p>
        </p:txBody>
      </p:sp>
      <p:pic>
        <p:nvPicPr>
          <p:cNvPr id="37" name="Picture 36" descr="A long shot of a tunnel&#10;&#10;Description automatically generated">
            <a:extLst>
              <a:ext uri="{FF2B5EF4-FFF2-40B4-BE49-F238E27FC236}">
                <a16:creationId xmlns:a16="http://schemas.microsoft.com/office/drawing/2014/main" id="{FD25215D-0F12-AACF-969A-8177519F19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229" y="5421979"/>
            <a:ext cx="3014868" cy="225849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24E7E4EA-BA99-68FC-FC0B-E1B100596E10}"/>
              </a:ext>
            </a:extLst>
          </p:cNvPr>
          <p:cNvSpPr/>
          <p:nvPr/>
        </p:nvSpPr>
        <p:spPr>
          <a:xfrm>
            <a:off x="4595462" y="7146357"/>
            <a:ext cx="2440338" cy="89958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2A0FE7-82DC-5AEA-3F65-3CB26C521BC0}"/>
              </a:ext>
            </a:extLst>
          </p:cNvPr>
          <p:cNvGrpSpPr>
            <a:grpSpLocks noChangeAspect="1"/>
          </p:cNvGrpSpPr>
          <p:nvPr/>
        </p:nvGrpSpPr>
        <p:grpSpPr>
          <a:xfrm>
            <a:off x="10747258" y="5422205"/>
            <a:ext cx="352481" cy="461255"/>
            <a:chOff x="3846460" y="7478353"/>
            <a:chExt cx="345682" cy="452357"/>
          </a:xfrm>
          <a:solidFill>
            <a:srgbClr val="8D55A3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488A1E3-AB4F-4D52-6575-3BD69EF6BA6E}"/>
                </a:ext>
              </a:extLst>
            </p:cNvPr>
            <p:cNvGrpSpPr/>
            <p:nvPr/>
          </p:nvGrpSpPr>
          <p:grpSpPr>
            <a:xfrm>
              <a:off x="3846460" y="7478353"/>
              <a:ext cx="345682" cy="452357"/>
              <a:chOff x="3792538" y="2559050"/>
              <a:chExt cx="406400" cy="531813"/>
            </a:xfrm>
            <a:grpFill/>
          </p:grpSpPr>
          <p:sp>
            <p:nvSpPr>
              <p:cNvPr id="12" name="Freeform 27">
                <a:extLst>
                  <a:ext uri="{FF2B5EF4-FFF2-40B4-BE49-F238E27FC236}">
                    <a16:creationId xmlns:a16="http://schemas.microsoft.com/office/drawing/2014/main" id="{3536B1FE-2AFF-3775-CDD6-8269FC27C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538" y="2613025"/>
                <a:ext cx="406400" cy="477838"/>
              </a:xfrm>
              <a:custGeom>
                <a:avLst/>
                <a:gdLst>
                  <a:gd name="T0" fmla="*/ 167 w 179"/>
                  <a:gd name="T1" fmla="*/ 0 h 210"/>
                  <a:gd name="T2" fmla="*/ 135 w 179"/>
                  <a:gd name="T3" fmla="*/ 0 h 210"/>
                  <a:gd name="T4" fmla="*/ 135 w 179"/>
                  <a:gd name="T5" fmla="*/ 16 h 210"/>
                  <a:gd name="T6" fmla="*/ 163 w 179"/>
                  <a:gd name="T7" fmla="*/ 16 h 210"/>
                  <a:gd name="T8" fmla="*/ 163 w 179"/>
                  <a:gd name="T9" fmla="*/ 194 h 210"/>
                  <a:gd name="T10" fmla="*/ 16 w 179"/>
                  <a:gd name="T11" fmla="*/ 194 h 210"/>
                  <a:gd name="T12" fmla="*/ 16 w 179"/>
                  <a:gd name="T13" fmla="*/ 16 h 210"/>
                  <a:gd name="T14" fmla="*/ 44 w 179"/>
                  <a:gd name="T15" fmla="*/ 16 h 210"/>
                  <a:gd name="T16" fmla="*/ 44 w 179"/>
                  <a:gd name="T17" fmla="*/ 0 h 210"/>
                  <a:gd name="T18" fmla="*/ 12 w 179"/>
                  <a:gd name="T19" fmla="*/ 0 h 210"/>
                  <a:gd name="T20" fmla="*/ 0 w 179"/>
                  <a:gd name="T21" fmla="*/ 12 h 210"/>
                  <a:gd name="T22" fmla="*/ 0 w 179"/>
                  <a:gd name="T23" fmla="*/ 198 h 210"/>
                  <a:gd name="T24" fmla="*/ 12 w 179"/>
                  <a:gd name="T25" fmla="*/ 210 h 210"/>
                  <a:gd name="T26" fmla="*/ 167 w 179"/>
                  <a:gd name="T27" fmla="*/ 210 h 210"/>
                  <a:gd name="T28" fmla="*/ 179 w 179"/>
                  <a:gd name="T29" fmla="*/ 198 h 210"/>
                  <a:gd name="T30" fmla="*/ 179 w 179"/>
                  <a:gd name="T31" fmla="*/ 12 h 210"/>
                  <a:gd name="T32" fmla="*/ 167 w 179"/>
                  <a:gd name="T3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9" h="210">
                    <a:moveTo>
                      <a:pt x="167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6" y="194"/>
                      <a:pt x="16" y="194"/>
                      <a:pt x="16" y="19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204"/>
                      <a:pt x="6" y="210"/>
                      <a:pt x="12" y="210"/>
                    </a:cubicBezTo>
                    <a:cubicBezTo>
                      <a:pt x="167" y="210"/>
                      <a:pt x="167" y="210"/>
                      <a:pt x="167" y="210"/>
                    </a:cubicBezTo>
                    <a:cubicBezTo>
                      <a:pt x="174" y="210"/>
                      <a:pt x="179" y="204"/>
                      <a:pt x="179" y="198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79" y="5"/>
                      <a:pt x="174" y="0"/>
                      <a:pt x="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Freeform 28">
                <a:extLst>
                  <a:ext uri="{FF2B5EF4-FFF2-40B4-BE49-F238E27FC236}">
                    <a16:creationId xmlns:a16="http://schemas.microsoft.com/office/drawing/2014/main" id="{28FB2345-D0DA-F838-7315-926AE6309D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6363" y="2559050"/>
                <a:ext cx="160338" cy="107950"/>
              </a:xfrm>
              <a:custGeom>
                <a:avLst/>
                <a:gdLst>
                  <a:gd name="T0" fmla="*/ 55 w 70"/>
                  <a:gd name="T1" fmla="*/ 20 h 48"/>
                  <a:gd name="T2" fmla="*/ 35 w 70"/>
                  <a:gd name="T3" fmla="*/ 0 h 48"/>
                  <a:gd name="T4" fmla="*/ 14 w 70"/>
                  <a:gd name="T5" fmla="*/ 20 h 48"/>
                  <a:gd name="T6" fmla="*/ 0 w 70"/>
                  <a:gd name="T7" fmla="*/ 20 h 48"/>
                  <a:gd name="T8" fmla="*/ 0 w 70"/>
                  <a:gd name="T9" fmla="*/ 48 h 48"/>
                  <a:gd name="T10" fmla="*/ 70 w 70"/>
                  <a:gd name="T11" fmla="*/ 48 h 48"/>
                  <a:gd name="T12" fmla="*/ 70 w 70"/>
                  <a:gd name="T13" fmla="*/ 20 h 48"/>
                  <a:gd name="T14" fmla="*/ 55 w 70"/>
                  <a:gd name="T15" fmla="*/ 20 h 48"/>
                  <a:gd name="T16" fmla="*/ 35 w 70"/>
                  <a:gd name="T17" fmla="*/ 8 h 48"/>
                  <a:gd name="T18" fmla="*/ 47 w 70"/>
                  <a:gd name="T19" fmla="*/ 20 h 48"/>
                  <a:gd name="T20" fmla="*/ 22 w 70"/>
                  <a:gd name="T21" fmla="*/ 20 h 48"/>
                  <a:gd name="T22" fmla="*/ 35 w 70"/>
                  <a:gd name="T23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48">
                    <a:moveTo>
                      <a:pt x="55" y="20"/>
                    </a:moveTo>
                    <a:cubicBezTo>
                      <a:pt x="55" y="9"/>
                      <a:pt x="46" y="0"/>
                      <a:pt x="35" y="0"/>
                    </a:cubicBezTo>
                    <a:cubicBezTo>
                      <a:pt x="24" y="0"/>
                      <a:pt x="15" y="9"/>
                      <a:pt x="1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20"/>
                      <a:pt x="70" y="20"/>
                      <a:pt x="70" y="20"/>
                    </a:cubicBezTo>
                    <a:lnTo>
                      <a:pt x="55" y="20"/>
                    </a:lnTo>
                    <a:close/>
                    <a:moveTo>
                      <a:pt x="35" y="8"/>
                    </a:moveTo>
                    <a:cubicBezTo>
                      <a:pt x="41" y="8"/>
                      <a:pt x="47" y="13"/>
                      <a:pt x="47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13"/>
                      <a:pt x="28" y="8"/>
                      <a:pt x="3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46162A51-3A26-AFA1-2611-5C59E50D0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9720" y="7659607"/>
              <a:ext cx="185080" cy="138739"/>
            </a:xfrm>
            <a:custGeom>
              <a:avLst/>
              <a:gdLst>
                <a:gd name="T0" fmla="*/ 7 w 401"/>
                <a:gd name="T1" fmla="*/ 156 h 301"/>
                <a:gd name="T2" fmla="*/ 0 w 401"/>
                <a:gd name="T3" fmla="*/ 138 h 301"/>
                <a:gd name="T4" fmla="*/ 7 w 401"/>
                <a:gd name="T5" fmla="*/ 120 h 301"/>
                <a:gd name="T6" fmla="*/ 45 w 401"/>
                <a:gd name="T7" fmla="*/ 83 h 301"/>
                <a:gd name="T8" fmla="*/ 62 w 401"/>
                <a:gd name="T9" fmla="*/ 75 h 301"/>
                <a:gd name="T10" fmla="*/ 80 w 401"/>
                <a:gd name="T11" fmla="*/ 83 h 301"/>
                <a:gd name="T12" fmla="*/ 163 w 401"/>
                <a:gd name="T13" fmla="*/ 165 h 301"/>
                <a:gd name="T14" fmla="*/ 321 w 401"/>
                <a:gd name="T15" fmla="*/ 7 h 301"/>
                <a:gd name="T16" fmla="*/ 338 w 401"/>
                <a:gd name="T17" fmla="*/ 0 h 301"/>
                <a:gd name="T18" fmla="*/ 356 w 401"/>
                <a:gd name="T19" fmla="*/ 7 h 301"/>
                <a:gd name="T20" fmla="*/ 394 w 401"/>
                <a:gd name="T21" fmla="*/ 45 h 301"/>
                <a:gd name="T22" fmla="*/ 401 w 401"/>
                <a:gd name="T23" fmla="*/ 63 h 301"/>
                <a:gd name="T24" fmla="*/ 394 w 401"/>
                <a:gd name="T25" fmla="*/ 81 h 301"/>
                <a:gd name="T26" fmla="*/ 181 w 401"/>
                <a:gd name="T27" fmla="*/ 294 h 301"/>
                <a:gd name="T28" fmla="*/ 163 w 401"/>
                <a:gd name="T29" fmla="*/ 301 h 301"/>
                <a:gd name="T30" fmla="*/ 145 w 401"/>
                <a:gd name="T31" fmla="*/ 294 h 301"/>
                <a:gd name="T32" fmla="*/ 7 w 401"/>
                <a:gd name="T33" fmla="*/ 15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01">
                  <a:moveTo>
                    <a:pt x="7" y="156"/>
                  </a:moveTo>
                  <a:cubicBezTo>
                    <a:pt x="2" y="151"/>
                    <a:pt x="0" y="145"/>
                    <a:pt x="0" y="138"/>
                  </a:cubicBezTo>
                  <a:cubicBezTo>
                    <a:pt x="0" y="131"/>
                    <a:pt x="2" y="125"/>
                    <a:pt x="7" y="12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78"/>
                    <a:pt x="55" y="75"/>
                    <a:pt x="62" y="75"/>
                  </a:cubicBezTo>
                  <a:cubicBezTo>
                    <a:pt x="69" y="75"/>
                    <a:pt x="76" y="78"/>
                    <a:pt x="80" y="83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5" y="3"/>
                    <a:pt x="331" y="0"/>
                    <a:pt x="338" y="0"/>
                  </a:cubicBezTo>
                  <a:cubicBezTo>
                    <a:pt x="345" y="0"/>
                    <a:pt x="352" y="3"/>
                    <a:pt x="356" y="7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8" y="49"/>
                    <a:pt x="401" y="56"/>
                    <a:pt x="401" y="63"/>
                  </a:cubicBezTo>
                  <a:cubicBezTo>
                    <a:pt x="401" y="70"/>
                    <a:pt x="398" y="76"/>
                    <a:pt x="394" y="81"/>
                  </a:cubicBezTo>
                  <a:cubicBezTo>
                    <a:pt x="181" y="294"/>
                    <a:pt x="181" y="294"/>
                    <a:pt x="181" y="294"/>
                  </a:cubicBezTo>
                  <a:cubicBezTo>
                    <a:pt x="176" y="298"/>
                    <a:pt x="170" y="301"/>
                    <a:pt x="163" y="301"/>
                  </a:cubicBezTo>
                  <a:cubicBezTo>
                    <a:pt x="156" y="301"/>
                    <a:pt x="149" y="298"/>
                    <a:pt x="145" y="294"/>
                  </a:cubicBezTo>
                  <a:lnTo>
                    <a:pt x="7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20" name="Freeform 8">
            <a:extLst>
              <a:ext uri="{FF2B5EF4-FFF2-40B4-BE49-F238E27FC236}">
                <a16:creationId xmlns:a16="http://schemas.microsoft.com/office/drawing/2014/main" id="{CE8CA2A5-1637-440F-D1FF-698B2C2829C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697978" y="6448449"/>
            <a:ext cx="451041" cy="352346"/>
          </a:xfrm>
          <a:custGeom>
            <a:avLst/>
            <a:gdLst>
              <a:gd name="T0" fmla="*/ 267 w 280"/>
              <a:gd name="T1" fmla="*/ 131 h 219"/>
              <a:gd name="T2" fmla="*/ 213 w 280"/>
              <a:gd name="T3" fmla="*/ 160 h 219"/>
              <a:gd name="T4" fmla="*/ 209 w 280"/>
              <a:gd name="T5" fmla="*/ 161 h 219"/>
              <a:gd name="T6" fmla="*/ 204 w 280"/>
              <a:gd name="T7" fmla="*/ 160 h 219"/>
              <a:gd name="T8" fmla="*/ 146 w 280"/>
              <a:gd name="T9" fmla="*/ 130 h 219"/>
              <a:gd name="T10" fmla="*/ 119 w 280"/>
              <a:gd name="T11" fmla="*/ 146 h 219"/>
              <a:gd name="T12" fmla="*/ 109 w 280"/>
              <a:gd name="T13" fmla="*/ 146 h 219"/>
              <a:gd name="T14" fmla="*/ 60 w 280"/>
              <a:gd name="T15" fmla="*/ 110 h 219"/>
              <a:gd name="T16" fmla="*/ 10 w 280"/>
              <a:gd name="T17" fmla="*/ 153 h 219"/>
              <a:gd name="T18" fmla="*/ 10 w 280"/>
              <a:gd name="T19" fmla="*/ 185 h 219"/>
              <a:gd name="T20" fmla="*/ 267 w 280"/>
              <a:gd name="T21" fmla="*/ 185 h 219"/>
              <a:gd name="T22" fmla="*/ 267 w 280"/>
              <a:gd name="T23" fmla="*/ 131 h 219"/>
              <a:gd name="T24" fmla="*/ 115 w 280"/>
              <a:gd name="T25" fmla="*/ 128 h 219"/>
              <a:gd name="T26" fmla="*/ 142 w 280"/>
              <a:gd name="T27" fmla="*/ 112 h 219"/>
              <a:gd name="T28" fmla="*/ 150 w 280"/>
              <a:gd name="T29" fmla="*/ 112 h 219"/>
              <a:gd name="T30" fmla="*/ 208 w 280"/>
              <a:gd name="T31" fmla="*/ 142 h 219"/>
              <a:gd name="T32" fmla="*/ 267 w 280"/>
              <a:gd name="T33" fmla="*/ 110 h 219"/>
              <a:gd name="T34" fmla="*/ 267 w 280"/>
              <a:gd name="T35" fmla="*/ 81 h 219"/>
              <a:gd name="T36" fmla="*/ 216 w 280"/>
              <a:gd name="T37" fmla="*/ 99 h 219"/>
              <a:gd name="T38" fmla="*/ 200 w 280"/>
              <a:gd name="T39" fmla="*/ 98 h 219"/>
              <a:gd name="T40" fmla="*/ 180 w 280"/>
              <a:gd name="T41" fmla="*/ 89 h 219"/>
              <a:gd name="T42" fmla="*/ 166 w 280"/>
              <a:gd name="T43" fmla="*/ 79 h 219"/>
              <a:gd name="T44" fmla="*/ 130 w 280"/>
              <a:gd name="T45" fmla="*/ 36 h 219"/>
              <a:gd name="T46" fmla="*/ 118 w 280"/>
              <a:gd name="T47" fmla="*/ 35 h 219"/>
              <a:gd name="T48" fmla="*/ 95 w 280"/>
              <a:gd name="T49" fmla="*/ 55 h 219"/>
              <a:gd name="T50" fmla="*/ 81 w 280"/>
              <a:gd name="T51" fmla="*/ 55 h 219"/>
              <a:gd name="T52" fmla="*/ 10 w 280"/>
              <a:gd name="T53" fmla="*/ 0 h 219"/>
              <a:gd name="T54" fmla="*/ 10 w 280"/>
              <a:gd name="T55" fmla="*/ 130 h 219"/>
              <a:gd name="T56" fmla="*/ 54 w 280"/>
              <a:gd name="T57" fmla="*/ 92 h 219"/>
              <a:gd name="T58" fmla="*/ 65 w 280"/>
              <a:gd name="T59" fmla="*/ 92 h 219"/>
              <a:gd name="T60" fmla="*/ 115 w 280"/>
              <a:gd name="T61" fmla="*/ 128 h 219"/>
              <a:gd name="T62" fmla="*/ 271 w 280"/>
              <a:gd name="T63" fmla="*/ 201 h 219"/>
              <a:gd name="T64" fmla="*/ 8 w 280"/>
              <a:gd name="T65" fmla="*/ 201 h 219"/>
              <a:gd name="T66" fmla="*/ 0 w 280"/>
              <a:gd name="T67" fmla="*/ 210 h 219"/>
              <a:gd name="T68" fmla="*/ 8 w 280"/>
              <a:gd name="T69" fmla="*/ 219 h 219"/>
              <a:gd name="T70" fmla="*/ 271 w 280"/>
              <a:gd name="T71" fmla="*/ 219 h 219"/>
              <a:gd name="T72" fmla="*/ 280 w 280"/>
              <a:gd name="T73" fmla="*/ 210 h 219"/>
              <a:gd name="T74" fmla="*/ 271 w 280"/>
              <a:gd name="T75" fmla="*/ 20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0" h="219">
                <a:moveTo>
                  <a:pt x="267" y="131"/>
                </a:moveTo>
                <a:cubicBezTo>
                  <a:pt x="213" y="160"/>
                  <a:pt x="213" y="160"/>
                  <a:pt x="213" y="160"/>
                </a:cubicBezTo>
                <a:cubicBezTo>
                  <a:pt x="211" y="161"/>
                  <a:pt x="210" y="161"/>
                  <a:pt x="209" y="161"/>
                </a:cubicBezTo>
                <a:cubicBezTo>
                  <a:pt x="207" y="161"/>
                  <a:pt x="206" y="161"/>
                  <a:pt x="204" y="16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16" y="148"/>
                  <a:pt x="112" y="148"/>
                  <a:pt x="109" y="146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10" y="185"/>
                  <a:pt x="10" y="185"/>
                  <a:pt x="10" y="185"/>
                </a:cubicBezTo>
                <a:cubicBezTo>
                  <a:pt x="267" y="185"/>
                  <a:pt x="267" y="185"/>
                  <a:pt x="267" y="185"/>
                </a:cubicBezTo>
                <a:lnTo>
                  <a:pt x="267" y="131"/>
                </a:lnTo>
                <a:close/>
                <a:moveTo>
                  <a:pt x="115" y="128"/>
                </a:moveTo>
                <a:cubicBezTo>
                  <a:pt x="142" y="112"/>
                  <a:pt x="142" y="112"/>
                  <a:pt x="142" y="112"/>
                </a:cubicBezTo>
                <a:cubicBezTo>
                  <a:pt x="144" y="110"/>
                  <a:pt x="148" y="110"/>
                  <a:pt x="150" y="112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7" y="81"/>
                  <a:pt x="267" y="81"/>
                  <a:pt x="267" y="81"/>
                </a:cubicBezTo>
                <a:cubicBezTo>
                  <a:pt x="216" y="99"/>
                  <a:pt x="216" y="99"/>
                  <a:pt x="216" y="99"/>
                </a:cubicBezTo>
                <a:cubicBezTo>
                  <a:pt x="212" y="101"/>
                  <a:pt x="204" y="100"/>
                  <a:pt x="200" y="98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6" y="87"/>
                  <a:pt x="169" y="82"/>
                  <a:pt x="166" y="79"/>
                </a:cubicBezTo>
                <a:cubicBezTo>
                  <a:pt x="130" y="36"/>
                  <a:pt x="130" y="36"/>
                  <a:pt x="130" y="36"/>
                </a:cubicBezTo>
                <a:cubicBezTo>
                  <a:pt x="127" y="32"/>
                  <a:pt x="121" y="32"/>
                  <a:pt x="118" y="35"/>
                </a:cubicBezTo>
                <a:cubicBezTo>
                  <a:pt x="95" y="55"/>
                  <a:pt x="95" y="55"/>
                  <a:pt x="95" y="55"/>
                </a:cubicBezTo>
                <a:cubicBezTo>
                  <a:pt x="91" y="58"/>
                  <a:pt x="85" y="58"/>
                  <a:pt x="81" y="5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30"/>
                  <a:pt x="10" y="130"/>
                  <a:pt x="10" y="130"/>
                </a:cubicBezTo>
                <a:cubicBezTo>
                  <a:pt x="54" y="92"/>
                  <a:pt x="54" y="92"/>
                  <a:pt x="54" y="92"/>
                </a:cubicBezTo>
                <a:cubicBezTo>
                  <a:pt x="57" y="90"/>
                  <a:pt x="61" y="89"/>
                  <a:pt x="65" y="92"/>
                </a:cubicBezTo>
                <a:lnTo>
                  <a:pt x="115" y="128"/>
                </a:lnTo>
                <a:close/>
                <a:moveTo>
                  <a:pt x="271" y="201"/>
                </a:moveTo>
                <a:cubicBezTo>
                  <a:pt x="8" y="201"/>
                  <a:pt x="8" y="201"/>
                  <a:pt x="8" y="201"/>
                </a:cubicBezTo>
                <a:cubicBezTo>
                  <a:pt x="3" y="201"/>
                  <a:pt x="0" y="205"/>
                  <a:pt x="0" y="210"/>
                </a:cubicBezTo>
                <a:cubicBezTo>
                  <a:pt x="0" y="215"/>
                  <a:pt x="3" y="219"/>
                  <a:pt x="8" y="219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6" y="219"/>
                  <a:pt x="280" y="215"/>
                  <a:pt x="280" y="210"/>
                </a:cubicBezTo>
                <a:cubicBezTo>
                  <a:pt x="280" y="205"/>
                  <a:pt x="276" y="201"/>
                  <a:pt x="271" y="201"/>
                </a:cubicBezTo>
                <a:close/>
              </a:path>
            </a:pathLst>
          </a:custGeom>
          <a:solidFill>
            <a:srgbClr val="8D55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pic>
        <p:nvPicPr>
          <p:cNvPr id="43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C858D0E0-3665-B750-98E4-E6145622FDE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394929" y="452889"/>
            <a:ext cx="1154471" cy="903364"/>
          </a:xfrm>
          <a:prstGeom prst="rect">
            <a:avLst/>
          </a:prstGeom>
        </p:spPr>
      </p:pic>
      <p:sp>
        <p:nvSpPr>
          <p:cNvPr id="44" name="Title 43">
            <a:extLst>
              <a:ext uri="{FF2B5EF4-FFF2-40B4-BE49-F238E27FC236}">
                <a16:creationId xmlns:a16="http://schemas.microsoft.com/office/drawing/2014/main" id="{DACBA348-97D2-95B7-11A8-ACB0D21B0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5" y="329565"/>
            <a:ext cx="12582976" cy="1016350"/>
          </a:xfrm>
        </p:spPr>
        <p:txBody>
          <a:bodyPr/>
          <a:lstStyle/>
          <a:p>
            <a:r>
              <a:rPr lang="en-US">
                <a:latin typeface="Arial Black" panose="020B0A04020102020204" pitchFamily="34" charset="0"/>
              </a:rPr>
              <a:t>Assess and Monitor Geological Characteristics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8A9D1B3-4BFE-FA5F-AC9E-41A100A1ECEA}"/>
              </a:ext>
            </a:extLst>
          </p:cNvPr>
          <p:cNvSpPr/>
          <p:nvPr/>
        </p:nvSpPr>
        <p:spPr>
          <a:xfrm>
            <a:off x="633062" y="2364498"/>
            <a:ext cx="3570638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Site selection is highly dependent on geology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High risks &amp; uncertainties with 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geological storage across lifecycle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44F247-0EA9-7A4C-8CD7-28383A833F67}"/>
              </a:ext>
            </a:extLst>
          </p:cNvPr>
          <p:cNvSpPr/>
          <p:nvPr/>
        </p:nvSpPr>
        <p:spPr>
          <a:xfrm>
            <a:off x="633063" y="5382908"/>
            <a:ext cx="3481738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Downhole pressure and temperature are inferred in many cases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Variance in formation properties can lead poor operational decisions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F228929-EF6B-5165-88F5-3E577DA71334}"/>
              </a:ext>
            </a:extLst>
          </p:cNvPr>
          <p:cNvSpPr/>
          <p:nvPr/>
        </p:nvSpPr>
        <p:spPr>
          <a:xfrm>
            <a:off x="11418073" y="2364498"/>
            <a:ext cx="2853930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Confidently select locations and support permit applications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Engineer projects to de-risk geological storage and maximize 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volume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Ensure a safe and permanent carbon storage over time.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04FD3F4-1DB2-46DB-7DE4-1055237881E8}"/>
              </a:ext>
            </a:extLst>
          </p:cNvPr>
          <p:cNvSpPr/>
          <p:nvPr/>
        </p:nvSpPr>
        <p:spPr>
          <a:xfrm>
            <a:off x="11418074" y="5382908"/>
            <a:ext cx="2859902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Operational decisions are based on real-time measurements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Continuous monitoring provides valuable data for increased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well integrity over the life of operations</a:t>
            </a:r>
          </a:p>
        </p:txBody>
      </p:sp>
    </p:spTree>
    <p:extLst>
      <p:ext uri="{BB962C8B-B14F-4D97-AF65-F5344CB8AC3E}">
        <p14:creationId xmlns:p14="http://schemas.microsoft.com/office/powerpoint/2010/main" val="752295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085E04CC-459C-FBB1-0EE8-3381620D5461}"/>
              </a:ext>
            </a:extLst>
          </p:cNvPr>
          <p:cNvSpPr/>
          <p:nvPr/>
        </p:nvSpPr>
        <p:spPr bwMode="auto">
          <a:xfrm>
            <a:off x="4323443" y="2046514"/>
            <a:ext cx="6008914" cy="6183086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597400-7AF5-75A5-F0B8-684ABF4637E3}"/>
              </a:ext>
            </a:extLst>
          </p:cNvPr>
          <p:cNvSpPr/>
          <p:nvPr/>
        </p:nvSpPr>
        <p:spPr>
          <a:xfrm>
            <a:off x="4660983" y="5352516"/>
            <a:ext cx="2197017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Emerson’s </a:t>
            </a:r>
            <a:r>
              <a:rPr lang="en-US" sz="1600" b="1" err="1">
                <a:latin typeface="Arial" panose="020B0604020202020204" pitchFamily="34" charset="0"/>
                <a:cs typeface="Arial" panose="020B0604020202020204" pitchFamily="34" charset="0"/>
              </a:rPr>
              <a:t>DeltaV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 advanced process control solutions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ensures safe operations with visibility to mitigate negative impacts to surface or subsurface operations.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F16844-9F4D-B571-F7E4-D67B34193AA9}"/>
              </a:ext>
            </a:extLst>
          </p:cNvPr>
          <p:cNvSpPr/>
          <p:nvPr/>
        </p:nvSpPr>
        <p:spPr>
          <a:xfrm>
            <a:off x="5028518" y="2371655"/>
            <a:ext cx="4174211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C4E4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E9A2A87-3F88-7B25-4668-B936371F70B6}"/>
              </a:ext>
            </a:extLst>
          </p:cNvPr>
          <p:cNvSpPr/>
          <p:nvPr/>
        </p:nvSpPr>
        <p:spPr>
          <a:xfrm>
            <a:off x="4700501" y="2364498"/>
            <a:ext cx="2081300" cy="2232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Emerson’s complete line of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severe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service valves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ensure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reliable operations in the toughest of applications</a:t>
            </a:r>
          </a:p>
        </p:txBody>
      </p:sp>
      <p:sp>
        <p:nvSpPr>
          <p:cNvPr id="39" name="Freeform 51">
            <a:extLst>
              <a:ext uri="{FF2B5EF4-FFF2-40B4-BE49-F238E27FC236}">
                <a16:creationId xmlns:a16="http://schemas.microsoft.com/office/drawing/2014/main" id="{53A156D7-E5C7-5762-D0E7-9A2A24F85F7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727653" y="3652418"/>
            <a:ext cx="333744" cy="381586"/>
          </a:xfrm>
          <a:custGeom>
            <a:avLst/>
            <a:gdLst>
              <a:gd name="T0" fmla="*/ 52 w 367"/>
              <a:gd name="T1" fmla="*/ 0 h 420"/>
              <a:gd name="T2" fmla="*/ 79 w 367"/>
              <a:gd name="T3" fmla="*/ 26 h 420"/>
              <a:gd name="T4" fmla="*/ 79 w 367"/>
              <a:gd name="T5" fmla="*/ 275 h 420"/>
              <a:gd name="T6" fmla="*/ 85 w 367"/>
              <a:gd name="T7" fmla="*/ 275 h 420"/>
              <a:gd name="T8" fmla="*/ 105 w 367"/>
              <a:gd name="T9" fmla="*/ 295 h 420"/>
              <a:gd name="T10" fmla="*/ 85 w 367"/>
              <a:gd name="T11" fmla="*/ 315 h 420"/>
              <a:gd name="T12" fmla="*/ 79 w 367"/>
              <a:gd name="T13" fmla="*/ 315 h 420"/>
              <a:gd name="T14" fmla="*/ 26 w 367"/>
              <a:gd name="T15" fmla="*/ 315 h 420"/>
              <a:gd name="T16" fmla="*/ 20 w 367"/>
              <a:gd name="T17" fmla="*/ 315 h 420"/>
              <a:gd name="T18" fmla="*/ 0 w 367"/>
              <a:gd name="T19" fmla="*/ 295 h 420"/>
              <a:gd name="T20" fmla="*/ 20 w 367"/>
              <a:gd name="T21" fmla="*/ 275 h 420"/>
              <a:gd name="T22" fmla="*/ 26 w 367"/>
              <a:gd name="T23" fmla="*/ 275 h 420"/>
              <a:gd name="T24" fmla="*/ 26 w 367"/>
              <a:gd name="T25" fmla="*/ 26 h 420"/>
              <a:gd name="T26" fmla="*/ 52 w 367"/>
              <a:gd name="T27" fmla="*/ 0 h 420"/>
              <a:gd name="T28" fmla="*/ 79 w 367"/>
              <a:gd name="T29" fmla="*/ 341 h 420"/>
              <a:gd name="T30" fmla="*/ 79 w 367"/>
              <a:gd name="T31" fmla="*/ 394 h 420"/>
              <a:gd name="T32" fmla="*/ 52 w 367"/>
              <a:gd name="T33" fmla="*/ 420 h 420"/>
              <a:gd name="T34" fmla="*/ 26 w 367"/>
              <a:gd name="T35" fmla="*/ 394 h 420"/>
              <a:gd name="T36" fmla="*/ 26 w 367"/>
              <a:gd name="T37" fmla="*/ 341 h 420"/>
              <a:gd name="T38" fmla="*/ 79 w 367"/>
              <a:gd name="T39" fmla="*/ 341 h 420"/>
              <a:gd name="T40" fmla="*/ 282 w 367"/>
              <a:gd name="T41" fmla="*/ 275 h 420"/>
              <a:gd name="T42" fmla="*/ 289 w 367"/>
              <a:gd name="T43" fmla="*/ 275 h 420"/>
              <a:gd name="T44" fmla="*/ 289 w 367"/>
              <a:gd name="T45" fmla="*/ 26 h 420"/>
              <a:gd name="T46" fmla="*/ 315 w 367"/>
              <a:gd name="T47" fmla="*/ 0 h 420"/>
              <a:gd name="T48" fmla="*/ 341 w 367"/>
              <a:gd name="T49" fmla="*/ 26 h 420"/>
              <a:gd name="T50" fmla="*/ 341 w 367"/>
              <a:gd name="T51" fmla="*/ 275 h 420"/>
              <a:gd name="T52" fmla="*/ 348 w 367"/>
              <a:gd name="T53" fmla="*/ 275 h 420"/>
              <a:gd name="T54" fmla="*/ 367 w 367"/>
              <a:gd name="T55" fmla="*/ 295 h 420"/>
              <a:gd name="T56" fmla="*/ 348 w 367"/>
              <a:gd name="T57" fmla="*/ 315 h 420"/>
              <a:gd name="T58" fmla="*/ 341 w 367"/>
              <a:gd name="T59" fmla="*/ 315 h 420"/>
              <a:gd name="T60" fmla="*/ 289 w 367"/>
              <a:gd name="T61" fmla="*/ 315 h 420"/>
              <a:gd name="T62" fmla="*/ 282 w 367"/>
              <a:gd name="T63" fmla="*/ 315 h 420"/>
              <a:gd name="T64" fmla="*/ 262 w 367"/>
              <a:gd name="T65" fmla="*/ 295 h 420"/>
              <a:gd name="T66" fmla="*/ 282 w 367"/>
              <a:gd name="T67" fmla="*/ 275 h 420"/>
              <a:gd name="T68" fmla="*/ 341 w 367"/>
              <a:gd name="T69" fmla="*/ 341 h 420"/>
              <a:gd name="T70" fmla="*/ 341 w 367"/>
              <a:gd name="T71" fmla="*/ 394 h 420"/>
              <a:gd name="T72" fmla="*/ 315 w 367"/>
              <a:gd name="T73" fmla="*/ 420 h 420"/>
              <a:gd name="T74" fmla="*/ 289 w 367"/>
              <a:gd name="T75" fmla="*/ 394 h 420"/>
              <a:gd name="T76" fmla="*/ 289 w 367"/>
              <a:gd name="T77" fmla="*/ 341 h 420"/>
              <a:gd name="T78" fmla="*/ 341 w 367"/>
              <a:gd name="T79" fmla="*/ 341 h 420"/>
              <a:gd name="T80" fmla="*/ 151 w 367"/>
              <a:gd name="T81" fmla="*/ 170 h 420"/>
              <a:gd name="T82" fmla="*/ 157 w 367"/>
              <a:gd name="T83" fmla="*/ 170 h 420"/>
              <a:gd name="T84" fmla="*/ 157 w 367"/>
              <a:gd name="T85" fmla="*/ 26 h 420"/>
              <a:gd name="T86" fmla="*/ 184 w 367"/>
              <a:gd name="T87" fmla="*/ 0 h 420"/>
              <a:gd name="T88" fmla="*/ 210 w 367"/>
              <a:gd name="T89" fmla="*/ 26 h 420"/>
              <a:gd name="T90" fmla="*/ 210 w 367"/>
              <a:gd name="T91" fmla="*/ 170 h 420"/>
              <a:gd name="T92" fmla="*/ 216 w 367"/>
              <a:gd name="T93" fmla="*/ 170 h 420"/>
              <a:gd name="T94" fmla="*/ 236 w 367"/>
              <a:gd name="T95" fmla="*/ 190 h 420"/>
              <a:gd name="T96" fmla="*/ 216 w 367"/>
              <a:gd name="T97" fmla="*/ 210 h 420"/>
              <a:gd name="T98" fmla="*/ 210 w 367"/>
              <a:gd name="T99" fmla="*/ 210 h 420"/>
              <a:gd name="T100" fmla="*/ 157 w 367"/>
              <a:gd name="T101" fmla="*/ 210 h 420"/>
              <a:gd name="T102" fmla="*/ 151 w 367"/>
              <a:gd name="T103" fmla="*/ 210 h 420"/>
              <a:gd name="T104" fmla="*/ 131 w 367"/>
              <a:gd name="T105" fmla="*/ 190 h 420"/>
              <a:gd name="T106" fmla="*/ 151 w 367"/>
              <a:gd name="T107" fmla="*/ 170 h 420"/>
              <a:gd name="T108" fmla="*/ 210 w 367"/>
              <a:gd name="T109" fmla="*/ 236 h 420"/>
              <a:gd name="T110" fmla="*/ 210 w 367"/>
              <a:gd name="T111" fmla="*/ 394 h 420"/>
              <a:gd name="T112" fmla="*/ 184 w 367"/>
              <a:gd name="T113" fmla="*/ 420 h 420"/>
              <a:gd name="T114" fmla="*/ 157 w 367"/>
              <a:gd name="T115" fmla="*/ 394 h 420"/>
              <a:gd name="T116" fmla="*/ 157 w 367"/>
              <a:gd name="T117" fmla="*/ 236 h 420"/>
              <a:gd name="T118" fmla="*/ 210 w 367"/>
              <a:gd name="T119" fmla="*/ 2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" h="420">
                <a:moveTo>
                  <a:pt x="52" y="0"/>
                </a:moveTo>
                <a:cubicBezTo>
                  <a:pt x="67" y="0"/>
                  <a:pt x="79" y="12"/>
                  <a:pt x="79" y="2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5" y="275"/>
                  <a:pt x="85" y="275"/>
                  <a:pt x="85" y="275"/>
                </a:cubicBezTo>
                <a:cubicBezTo>
                  <a:pt x="96" y="275"/>
                  <a:pt x="105" y="284"/>
                  <a:pt x="105" y="295"/>
                </a:cubicBezTo>
                <a:cubicBezTo>
                  <a:pt x="105" y="306"/>
                  <a:pt x="96" y="315"/>
                  <a:pt x="85" y="315"/>
                </a:cubicBezTo>
                <a:cubicBezTo>
                  <a:pt x="79" y="315"/>
                  <a:pt x="79" y="315"/>
                  <a:pt x="79" y="315"/>
                </a:cubicBezTo>
                <a:cubicBezTo>
                  <a:pt x="26" y="315"/>
                  <a:pt x="26" y="315"/>
                  <a:pt x="26" y="315"/>
                </a:cubicBezTo>
                <a:cubicBezTo>
                  <a:pt x="20" y="315"/>
                  <a:pt x="20" y="315"/>
                  <a:pt x="20" y="315"/>
                </a:cubicBezTo>
                <a:cubicBezTo>
                  <a:pt x="9" y="315"/>
                  <a:pt x="0" y="306"/>
                  <a:pt x="0" y="295"/>
                </a:cubicBezTo>
                <a:cubicBezTo>
                  <a:pt x="0" y="284"/>
                  <a:pt x="9" y="275"/>
                  <a:pt x="20" y="275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2"/>
                  <a:pt x="38" y="0"/>
                  <a:pt x="52" y="0"/>
                </a:cubicBezTo>
                <a:close/>
                <a:moveTo>
                  <a:pt x="79" y="341"/>
                </a:moveTo>
                <a:cubicBezTo>
                  <a:pt x="79" y="394"/>
                  <a:pt x="79" y="394"/>
                  <a:pt x="79" y="394"/>
                </a:cubicBezTo>
                <a:cubicBezTo>
                  <a:pt x="79" y="408"/>
                  <a:pt x="67" y="420"/>
                  <a:pt x="52" y="420"/>
                </a:cubicBezTo>
                <a:cubicBezTo>
                  <a:pt x="38" y="420"/>
                  <a:pt x="26" y="408"/>
                  <a:pt x="26" y="394"/>
                </a:cubicBezTo>
                <a:cubicBezTo>
                  <a:pt x="26" y="341"/>
                  <a:pt x="26" y="341"/>
                  <a:pt x="26" y="341"/>
                </a:cubicBezTo>
                <a:cubicBezTo>
                  <a:pt x="79" y="341"/>
                  <a:pt x="79" y="341"/>
                  <a:pt x="79" y="341"/>
                </a:cubicBezTo>
                <a:close/>
                <a:moveTo>
                  <a:pt x="282" y="275"/>
                </a:moveTo>
                <a:cubicBezTo>
                  <a:pt x="289" y="275"/>
                  <a:pt x="289" y="275"/>
                  <a:pt x="289" y="275"/>
                </a:cubicBezTo>
                <a:cubicBezTo>
                  <a:pt x="289" y="26"/>
                  <a:pt x="289" y="26"/>
                  <a:pt x="289" y="26"/>
                </a:cubicBezTo>
                <a:cubicBezTo>
                  <a:pt x="289" y="12"/>
                  <a:pt x="300" y="0"/>
                  <a:pt x="315" y="0"/>
                </a:cubicBezTo>
                <a:cubicBezTo>
                  <a:pt x="329" y="0"/>
                  <a:pt x="341" y="12"/>
                  <a:pt x="341" y="26"/>
                </a:cubicBezTo>
                <a:cubicBezTo>
                  <a:pt x="341" y="275"/>
                  <a:pt x="341" y="275"/>
                  <a:pt x="341" y="275"/>
                </a:cubicBezTo>
                <a:cubicBezTo>
                  <a:pt x="348" y="275"/>
                  <a:pt x="348" y="275"/>
                  <a:pt x="348" y="275"/>
                </a:cubicBezTo>
                <a:cubicBezTo>
                  <a:pt x="358" y="275"/>
                  <a:pt x="367" y="284"/>
                  <a:pt x="367" y="295"/>
                </a:cubicBezTo>
                <a:cubicBezTo>
                  <a:pt x="367" y="306"/>
                  <a:pt x="358" y="315"/>
                  <a:pt x="348" y="315"/>
                </a:cubicBezTo>
                <a:cubicBezTo>
                  <a:pt x="341" y="315"/>
                  <a:pt x="341" y="315"/>
                  <a:pt x="341" y="315"/>
                </a:cubicBezTo>
                <a:cubicBezTo>
                  <a:pt x="289" y="315"/>
                  <a:pt x="289" y="315"/>
                  <a:pt x="289" y="315"/>
                </a:cubicBezTo>
                <a:cubicBezTo>
                  <a:pt x="282" y="315"/>
                  <a:pt x="282" y="315"/>
                  <a:pt x="282" y="315"/>
                </a:cubicBezTo>
                <a:cubicBezTo>
                  <a:pt x="271" y="315"/>
                  <a:pt x="262" y="306"/>
                  <a:pt x="262" y="295"/>
                </a:cubicBezTo>
                <a:cubicBezTo>
                  <a:pt x="262" y="284"/>
                  <a:pt x="271" y="275"/>
                  <a:pt x="282" y="275"/>
                </a:cubicBezTo>
                <a:close/>
                <a:moveTo>
                  <a:pt x="341" y="341"/>
                </a:moveTo>
                <a:cubicBezTo>
                  <a:pt x="341" y="394"/>
                  <a:pt x="341" y="394"/>
                  <a:pt x="341" y="394"/>
                </a:cubicBezTo>
                <a:cubicBezTo>
                  <a:pt x="341" y="408"/>
                  <a:pt x="329" y="420"/>
                  <a:pt x="315" y="420"/>
                </a:cubicBezTo>
                <a:cubicBezTo>
                  <a:pt x="300" y="420"/>
                  <a:pt x="289" y="408"/>
                  <a:pt x="289" y="394"/>
                </a:cubicBezTo>
                <a:cubicBezTo>
                  <a:pt x="289" y="341"/>
                  <a:pt x="289" y="341"/>
                  <a:pt x="289" y="341"/>
                </a:cubicBezTo>
                <a:cubicBezTo>
                  <a:pt x="341" y="341"/>
                  <a:pt x="341" y="341"/>
                  <a:pt x="341" y="341"/>
                </a:cubicBezTo>
                <a:close/>
                <a:moveTo>
                  <a:pt x="151" y="170"/>
                </a:moveTo>
                <a:cubicBezTo>
                  <a:pt x="157" y="170"/>
                  <a:pt x="157" y="170"/>
                  <a:pt x="157" y="170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57" y="12"/>
                  <a:pt x="169" y="0"/>
                  <a:pt x="184" y="0"/>
                </a:cubicBezTo>
                <a:cubicBezTo>
                  <a:pt x="198" y="0"/>
                  <a:pt x="210" y="12"/>
                  <a:pt x="210" y="26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6" y="170"/>
                  <a:pt x="216" y="170"/>
                  <a:pt x="216" y="170"/>
                </a:cubicBezTo>
                <a:cubicBezTo>
                  <a:pt x="227" y="170"/>
                  <a:pt x="236" y="179"/>
                  <a:pt x="236" y="190"/>
                </a:cubicBezTo>
                <a:cubicBezTo>
                  <a:pt x="236" y="201"/>
                  <a:pt x="227" y="210"/>
                  <a:pt x="216" y="210"/>
                </a:cubicBezTo>
                <a:cubicBezTo>
                  <a:pt x="210" y="210"/>
                  <a:pt x="210" y="210"/>
                  <a:pt x="210" y="210"/>
                </a:cubicBezTo>
                <a:cubicBezTo>
                  <a:pt x="157" y="210"/>
                  <a:pt x="157" y="210"/>
                  <a:pt x="157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0" y="210"/>
                  <a:pt x="131" y="201"/>
                  <a:pt x="131" y="190"/>
                </a:cubicBezTo>
                <a:cubicBezTo>
                  <a:pt x="131" y="179"/>
                  <a:pt x="140" y="170"/>
                  <a:pt x="151" y="170"/>
                </a:cubicBezTo>
                <a:close/>
                <a:moveTo>
                  <a:pt x="210" y="236"/>
                </a:moveTo>
                <a:cubicBezTo>
                  <a:pt x="210" y="394"/>
                  <a:pt x="210" y="394"/>
                  <a:pt x="210" y="394"/>
                </a:cubicBezTo>
                <a:cubicBezTo>
                  <a:pt x="210" y="408"/>
                  <a:pt x="198" y="420"/>
                  <a:pt x="184" y="420"/>
                </a:cubicBezTo>
                <a:cubicBezTo>
                  <a:pt x="169" y="420"/>
                  <a:pt x="157" y="408"/>
                  <a:pt x="157" y="394"/>
                </a:cubicBezTo>
                <a:cubicBezTo>
                  <a:pt x="157" y="236"/>
                  <a:pt x="157" y="236"/>
                  <a:pt x="157" y="236"/>
                </a:cubicBezTo>
                <a:lnTo>
                  <a:pt x="210" y="236"/>
                </a:lnTo>
                <a:close/>
              </a:path>
            </a:pathLst>
          </a:custGeom>
          <a:solidFill>
            <a:srgbClr val="8D55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0" b="0" i="0" u="none" strike="noStrike" kern="1200" cap="none" spc="0" normalizeH="0" baseline="0" noProof="0">
              <a:ln>
                <a:noFill/>
              </a:ln>
              <a:solidFill>
                <a:srgbClr val="3F40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6" name="Picture 25" descr="A diagram of computer network&#10;&#10;Description automatically generated">
            <a:extLst>
              <a:ext uri="{FF2B5EF4-FFF2-40B4-BE49-F238E27FC236}">
                <a16:creationId xmlns:a16="http://schemas.microsoft.com/office/drawing/2014/main" id="{B0D8352E-7307-4C8A-B48A-F998EF44E6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93" y="5389905"/>
            <a:ext cx="2982153" cy="17728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Freeform 31">
            <a:extLst>
              <a:ext uri="{FF2B5EF4-FFF2-40B4-BE49-F238E27FC236}">
                <a16:creationId xmlns:a16="http://schemas.microsoft.com/office/drawing/2014/main" id="{EBB490C4-8BE3-0926-E278-BE2B7B80E4D1}"/>
              </a:ext>
            </a:extLst>
          </p:cNvPr>
          <p:cNvSpPr>
            <a:spLocks noChangeAspect="1"/>
          </p:cNvSpPr>
          <p:nvPr/>
        </p:nvSpPr>
        <p:spPr bwMode="auto">
          <a:xfrm>
            <a:off x="10686547" y="2554012"/>
            <a:ext cx="390557" cy="292768"/>
          </a:xfrm>
          <a:custGeom>
            <a:avLst/>
            <a:gdLst>
              <a:gd name="T0" fmla="*/ 7 w 401"/>
              <a:gd name="T1" fmla="*/ 156 h 301"/>
              <a:gd name="T2" fmla="*/ 0 w 401"/>
              <a:gd name="T3" fmla="*/ 138 h 301"/>
              <a:gd name="T4" fmla="*/ 7 w 401"/>
              <a:gd name="T5" fmla="*/ 120 h 301"/>
              <a:gd name="T6" fmla="*/ 45 w 401"/>
              <a:gd name="T7" fmla="*/ 83 h 301"/>
              <a:gd name="T8" fmla="*/ 62 w 401"/>
              <a:gd name="T9" fmla="*/ 75 h 301"/>
              <a:gd name="T10" fmla="*/ 80 w 401"/>
              <a:gd name="T11" fmla="*/ 83 h 301"/>
              <a:gd name="T12" fmla="*/ 163 w 401"/>
              <a:gd name="T13" fmla="*/ 165 h 301"/>
              <a:gd name="T14" fmla="*/ 321 w 401"/>
              <a:gd name="T15" fmla="*/ 7 h 301"/>
              <a:gd name="T16" fmla="*/ 338 w 401"/>
              <a:gd name="T17" fmla="*/ 0 h 301"/>
              <a:gd name="T18" fmla="*/ 356 w 401"/>
              <a:gd name="T19" fmla="*/ 7 h 301"/>
              <a:gd name="T20" fmla="*/ 394 w 401"/>
              <a:gd name="T21" fmla="*/ 45 h 301"/>
              <a:gd name="T22" fmla="*/ 401 w 401"/>
              <a:gd name="T23" fmla="*/ 63 h 301"/>
              <a:gd name="T24" fmla="*/ 394 w 401"/>
              <a:gd name="T25" fmla="*/ 81 h 301"/>
              <a:gd name="T26" fmla="*/ 181 w 401"/>
              <a:gd name="T27" fmla="*/ 294 h 301"/>
              <a:gd name="T28" fmla="*/ 163 w 401"/>
              <a:gd name="T29" fmla="*/ 301 h 301"/>
              <a:gd name="T30" fmla="*/ 145 w 401"/>
              <a:gd name="T31" fmla="*/ 294 h 301"/>
              <a:gd name="T32" fmla="*/ 7 w 401"/>
              <a:gd name="T33" fmla="*/ 156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1" h="301">
                <a:moveTo>
                  <a:pt x="7" y="156"/>
                </a:moveTo>
                <a:cubicBezTo>
                  <a:pt x="2" y="151"/>
                  <a:pt x="0" y="145"/>
                  <a:pt x="0" y="138"/>
                </a:cubicBezTo>
                <a:cubicBezTo>
                  <a:pt x="0" y="131"/>
                  <a:pt x="2" y="125"/>
                  <a:pt x="7" y="120"/>
                </a:cubicBezTo>
                <a:cubicBezTo>
                  <a:pt x="45" y="83"/>
                  <a:pt x="45" y="83"/>
                  <a:pt x="45" y="83"/>
                </a:cubicBezTo>
                <a:cubicBezTo>
                  <a:pt x="49" y="78"/>
                  <a:pt x="55" y="75"/>
                  <a:pt x="62" y="75"/>
                </a:cubicBezTo>
                <a:cubicBezTo>
                  <a:pt x="69" y="75"/>
                  <a:pt x="76" y="78"/>
                  <a:pt x="80" y="83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321" y="7"/>
                  <a:pt x="321" y="7"/>
                  <a:pt x="321" y="7"/>
                </a:cubicBezTo>
                <a:cubicBezTo>
                  <a:pt x="325" y="3"/>
                  <a:pt x="331" y="0"/>
                  <a:pt x="338" y="0"/>
                </a:cubicBezTo>
                <a:cubicBezTo>
                  <a:pt x="345" y="0"/>
                  <a:pt x="352" y="3"/>
                  <a:pt x="356" y="7"/>
                </a:cubicBezTo>
                <a:cubicBezTo>
                  <a:pt x="394" y="45"/>
                  <a:pt x="394" y="45"/>
                  <a:pt x="394" y="45"/>
                </a:cubicBezTo>
                <a:cubicBezTo>
                  <a:pt x="398" y="49"/>
                  <a:pt x="401" y="56"/>
                  <a:pt x="401" y="63"/>
                </a:cubicBezTo>
                <a:cubicBezTo>
                  <a:pt x="401" y="70"/>
                  <a:pt x="398" y="76"/>
                  <a:pt x="394" y="81"/>
                </a:cubicBezTo>
                <a:cubicBezTo>
                  <a:pt x="181" y="294"/>
                  <a:pt x="181" y="294"/>
                  <a:pt x="181" y="294"/>
                </a:cubicBezTo>
                <a:cubicBezTo>
                  <a:pt x="176" y="298"/>
                  <a:pt x="170" y="301"/>
                  <a:pt x="163" y="301"/>
                </a:cubicBezTo>
                <a:cubicBezTo>
                  <a:pt x="156" y="301"/>
                  <a:pt x="149" y="298"/>
                  <a:pt x="145" y="294"/>
                </a:cubicBezTo>
                <a:lnTo>
                  <a:pt x="7" y="156"/>
                </a:lnTo>
                <a:close/>
              </a:path>
            </a:pathLst>
          </a:custGeom>
          <a:solidFill>
            <a:srgbClr val="8D55A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CB7591-88F1-03C4-D8FD-2AC32A462E0B}"/>
              </a:ext>
            </a:extLst>
          </p:cNvPr>
          <p:cNvGrpSpPr>
            <a:grpSpLocks noChangeAspect="1"/>
          </p:cNvGrpSpPr>
          <p:nvPr/>
        </p:nvGrpSpPr>
        <p:grpSpPr>
          <a:xfrm>
            <a:off x="10681753" y="6647896"/>
            <a:ext cx="450944" cy="445381"/>
            <a:chOff x="6999421" y="5535598"/>
            <a:chExt cx="439408" cy="433988"/>
          </a:xfrm>
          <a:solidFill>
            <a:srgbClr val="8D55A3"/>
          </a:solidFill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B0D3CD11-391F-D59E-7CFC-98C3A7D025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9465" y="5672340"/>
              <a:ext cx="215327" cy="216994"/>
            </a:xfrm>
            <a:custGeom>
              <a:avLst/>
              <a:gdLst>
                <a:gd name="T0" fmla="*/ 156 w 172"/>
                <a:gd name="T1" fmla="*/ 84 h 173"/>
                <a:gd name="T2" fmla="*/ 155 w 172"/>
                <a:gd name="T3" fmla="*/ 85 h 173"/>
                <a:gd name="T4" fmla="*/ 137 w 172"/>
                <a:gd name="T5" fmla="*/ 99 h 173"/>
                <a:gd name="T6" fmla="*/ 86 w 172"/>
                <a:gd name="T7" fmla="*/ 139 h 173"/>
                <a:gd name="T8" fmla="*/ 34 w 172"/>
                <a:gd name="T9" fmla="*/ 87 h 173"/>
                <a:gd name="T10" fmla="*/ 83 w 172"/>
                <a:gd name="T11" fmla="*/ 34 h 173"/>
                <a:gd name="T12" fmla="*/ 93 w 172"/>
                <a:gd name="T13" fmla="*/ 23 h 173"/>
                <a:gd name="T14" fmla="*/ 94 w 172"/>
                <a:gd name="T15" fmla="*/ 22 h 173"/>
                <a:gd name="T16" fmla="*/ 111 w 172"/>
                <a:gd name="T17" fmla="*/ 6 h 173"/>
                <a:gd name="T18" fmla="*/ 112 w 172"/>
                <a:gd name="T19" fmla="*/ 5 h 173"/>
                <a:gd name="T20" fmla="*/ 112 w 172"/>
                <a:gd name="T21" fmla="*/ 5 h 173"/>
                <a:gd name="T22" fmla="*/ 86 w 172"/>
                <a:gd name="T23" fmla="*/ 0 h 173"/>
                <a:gd name="T24" fmla="*/ 0 w 172"/>
                <a:gd name="T25" fmla="*/ 87 h 173"/>
                <a:gd name="T26" fmla="*/ 86 w 172"/>
                <a:gd name="T27" fmla="*/ 172 h 173"/>
                <a:gd name="T28" fmla="*/ 172 w 172"/>
                <a:gd name="T29" fmla="*/ 86 h 173"/>
                <a:gd name="T30" fmla="*/ 170 w 172"/>
                <a:gd name="T31" fmla="*/ 69 h 173"/>
                <a:gd name="T32" fmla="*/ 156 w 172"/>
                <a:gd name="T33" fmla="*/ 8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156" y="84"/>
                  </a:moveTo>
                  <a:cubicBezTo>
                    <a:pt x="155" y="85"/>
                    <a:pt x="155" y="85"/>
                    <a:pt x="155" y="85"/>
                  </a:cubicBezTo>
                  <a:cubicBezTo>
                    <a:pt x="149" y="90"/>
                    <a:pt x="143" y="95"/>
                    <a:pt x="137" y="99"/>
                  </a:cubicBezTo>
                  <a:cubicBezTo>
                    <a:pt x="131" y="122"/>
                    <a:pt x="111" y="139"/>
                    <a:pt x="86" y="139"/>
                  </a:cubicBezTo>
                  <a:cubicBezTo>
                    <a:pt x="57" y="139"/>
                    <a:pt x="34" y="115"/>
                    <a:pt x="34" y="87"/>
                  </a:cubicBezTo>
                  <a:cubicBezTo>
                    <a:pt x="34" y="58"/>
                    <a:pt x="56" y="36"/>
                    <a:pt x="83" y="34"/>
                  </a:cubicBezTo>
                  <a:cubicBezTo>
                    <a:pt x="86" y="30"/>
                    <a:pt x="90" y="27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04" y="2"/>
                    <a:pt x="95" y="0"/>
                    <a:pt x="86" y="0"/>
                  </a:cubicBezTo>
                  <a:cubicBezTo>
                    <a:pt x="38" y="1"/>
                    <a:pt x="0" y="39"/>
                    <a:pt x="0" y="87"/>
                  </a:cubicBezTo>
                  <a:cubicBezTo>
                    <a:pt x="0" y="134"/>
                    <a:pt x="39" y="173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80"/>
                    <a:pt x="172" y="74"/>
                    <a:pt x="170" y="69"/>
                  </a:cubicBezTo>
                  <a:lnTo>
                    <a:pt x="1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A8328E81-9ECC-79A9-C40D-2474186497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99421" y="5592087"/>
              <a:ext cx="375415" cy="377499"/>
            </a:xfrm>
            <a:custGeom>
              <a:avLst/>
              <a:gdLst>
                <a:gd name="T0" fmla="*/ 270 w 300"/>
                <a:gd name="T1" fmla="*/ 78 h 301"/>
                <a:gd name="T2" fmla="*/ 258 w 300"/>
                <a:gd name="T3" fmla="*/ 101 h 301"/>
                <a:gd name="T4" fmla="*/ 268 w 300"/>
                <a:gd name="T5" fmla="*/ 150 h 301"/>
                <a:gd name="T6" fmla="*/ 150 w 300"/>
                <a:gd name="T7" fmla="*/ 269 h 301"/>
                <a:gd name="T8" fmla="*/ 32 w 300"/>
                <a:gd name="T9" fmla="*/ 151 h 301"/>
                <a:gd name="T10" fmla="*/ 150 w 300"/>
                <a:gd name="T11" fmla="*/ 32 h 301"/>
                <a:gd name="T12" fmla="*/ 207 w 300"/>
                <a:gd name="T13" fmla="*/ 47 h 301"/>
                <a:gd name="T14" fmla="*/ 228 w 300"/>
                <a:gd name="T15" fmla="*/ 36 h 301"/>
                <a:gd name="T16" fmla="*/ 226 w 300"/>
                <a:gd name="T17" fmla="*/ 21 h 301"/>
                <a:gd name="T18" fmla="*/ 150 w 300"/>
                <a:gd name="T19" fmla="*/ 0 h 301"/>
                <a:gd name="T20" fmla="*/ 0 w 300"/>
                <a:gd name="T21" fmla="*/ 151 h 301"/>
                <a:gd name="T22" fmla="*/ 151 w 300"/>
                <a:gd name="T23" fmla="*/ 300 h 301"/>
                <a:gd name="T24" fmla="*/ 300 w 300"/>
                <a:gd name="T25" fmla="*/ 150 h 301"/>
                <a:gd name="T26" fmla="*/ 282 w 300"/>
                <a:gd name="T27" fmla="*/ 80 h 301"/>
                <a:gd name="T28" fmla="*/ 270 w 300"/>
                <a:gd name="T29" fmla="*/ 7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01">
                  <a:moveTo>
                    <a:pt x="270" y="78"/>
                  </a:moveTo>
                  <a:cubicBezTo>
                    <a:pt x="266" y="86"/>
                    <a:pt x="262" y="93"/>
                    <a:pt x="258" y="101"/>
                  </a:cubicBezTo>
                  <a:cubicBezTo>
                    <a:pt x="264" y="116"/>
                    <a:pt x="268" y="133"/>
                    <a:pt x="268" y="150"/>
                  </a:cubicBezTo>
                  <a:cubicBezTo>
                    <a:pt x="269" y="215"/>
                    <a:pt x="216" y="268"/>
                    <a:pt x="150" y="269"/>
                  </a:cubicBezTo>
                  <a:cubicBezTo>
                    <a:pt x="85" y="269"/>
                    <a:pt x="32" y="216"/>
                    <a:pt x="32" y="151"/>
                  </a:cubicBezTo>
                  <a:cubicBezTo>
                    <a:pt x="32" y="85"/>
                    <a:pt x="85" y="32"/>
                    <a:pt x="150" y="32"/>
                  </a:cubicBezTo>
                  <a:cubicBezTo>
                    <a:pt x="171" y="32"/>
                    <a:pt x="190" y="37"/>
                    <a:pt x="207" y="47"/>
                  </a:cubicBezTo>
                  <a:cubicBezTo>
                    <a:pt x="214" y="43"/>
                    <a:pt x="221" y="39"/>
                    <a:pt x="228" y="36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04" y="8"/>
                    <a:pt x="178" y="0"/>
                    <a:pt x="150" y="0"/>
                  </a:cubicBezTo>
                  <a:cubicBezTo>
                    <a:pt x="67" y="1"/>
                    <a:pt x="0" y="68"/>
                    <a:pt x="0" y="151"/>
                  </a:cubicBezTo>
                  <a:cubicBezTo>
                    <a:pt x="0" y="234"/>
                    <a:pt x="68" y="301"/>
                    <a:pt x="151" y="300"/>
                  </a:cubicBezTo>
                  <a:cubicBezTo>
                    <a:pt x="233" y="300"/>
                    <a:pt x="300" y="233"/>
                    <a:pt x="300" y="150"/>
                  </a:cubicBezTo>
                  <a:cubicBezTo>
                    <a:pt x="300" y="125"/>
                    <a:pt x="294" y="101"/>
                    <a:pt x="282" y="80"/>
                  </a:cubicBezTo>
                  <a:lnTo>
                    <a:pt x="2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8992683-E52F-539F-0EDA-B3EE76205F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69514" y="5535598"/>
              <a:ext cx="269315" cy="269731"/>
            </a:xfrm>
            <a:custGeom>
              <a:avLst/>
              <a:gdLst>
                <a:gd name="T0" fmla="*/ 214 w 215"/>
                <a:gd name="T1" fmla="*/ 59 h 215"/>
                <a:gd name="T2" fmla="*/ 211 w 215"/>
                <a:gd name="T3" fmla="*/ 57 h 215"/>
                <a:gd name="T4" fmla="*/ 172 w 215"/>
                <a:gd name="T5" fmla="*/ 53 h 215"/>
                <a:gd name="T6" fmla="*/ 187 w 215"/>
                <a:gd name="T7" fmla="*/ 32 h 215"/>
                <a:gd name="T8" fmla="*/ 186 w 215"/>
                <a:gd name="T9" fmla="*/ 28 h 215"/>
                <a:gd name="T10" fmla="*/ 182 w 215"/>
                <a:gd name="T11" fmla="*/ 28 h 215"/>
                <a:gd name="T12" fmla="*/ 162 w 215"/>
                <a:gd name="T13" fmla="*/ 42 h 215"/>
                <a:gd name="T14" fmla="*/ 159 w 215"/>
                <a:gd name="T15" fmla="*/ 4 h 215"/>
                <a:gd name="T16" fmla="*/ 156 w 215"/>
                <a:gd name="T17" fmla="*/ 1 h 215"/>
                <a:gd name="T18" fmla="*/ 153 w 215"/>
                <a:gd name="T19" fmla="*/ 1 h 215"/>
                <a:gd name="T20" fmla="*/ 109 w 215"/>
                <a:gd name="T21" fmla="*/ 45 h 215"/>
                <a:gd name="T22" fmla="*/ 109 w 215"/>
                <a:gd name="T23" fmla="*/ 48 h 215"/>
                <a:gd name="T24" fmla="*/ 112 w 215"/>
                <a:gd name="T25" fmla="*/ 87 h 215"/>
                <a:gd name="T26" fmla="*/ 113 w 215"/>
                <a:gd name="T27" fmla="*/ 89 h 215"/>
                <a:gd name="T28" fmla="*/ 115 w 215"/>
                <a:gd name="T29" fmla="*/ 90 h 215"/>
                <a:gd name="T30" fmla="*/ 118 w 215"/>
                <a:gd name="T31" fmla="*/ 90 h 215"/>
                <a:gd name="T32" fmla="*/ 118 w 215"/>
                <a:gd name="T33" fmla="*/ 90 h 215"/>
                <a:gd name="T34" fmla="*/ 114 w 215"/>
                <a:gd name="T35" fmla="*/ 94 h 215"/>
                <a:gd name="T36" fmla="*/ 53 w 215"/>
                <a:gd name="T37" fmla="*/ 129 h 215"/>
                <a:gd name="T38" fmla="*/ 36 w 215"/>
                <a:gd name="T39" fmla="*/ 145 h 215"/>
                <a:gd name="T40" fmla="*/ 12 w 215"/>
                <a:gd name="T41" fmla="*/ 190 h 215"/>
                <a:gd name="T42" fmla="*/ 0 w 215"/>
                <a:gd name="T43" fmla="*/ 210 h 215"/>
                <a:gd name="T44" fmla="*/ 0 w 215"/>
                <a:gd name="T45" fmla="*/ 210 h 215"/>
                <a:gd name="T46" fmla="*/ 0 w 215"/>
                <a:gd name="T47" fmla="*/ 210 h 215"/>
                <a:gd name="T48" fmla="*/ 0 w 215"/>
                <a:gd name="T49" fmla="*/ 210 h 215"/>
                <a:gd name="T50" fmla="*/ 0 w 215"/>
                <a:gd name="T51" fmla="*/ 210 h 215"/>
                <a:gd name="T52" fmla="*/ 0 w 215"/>
                <a:gd name="T53" fmla="*/ 210 h 215"/>
                <a:gd name="T54" fmla="*/ 0 w 215"/>
                <a:gd name="T55" fmla="*/ 210 h 215"/>
                <a:gd name="T56" fmla="*/ 0 w 215"/>
                <a:gd name="T57" fmla="*/ 210 h 215"/>
                <a:gd name="T58" fmla="*/ 0 w 215"/>
                <a:gd name="T59" fmla="*/ 210 h 215"/>
                <a:gd name="T60" fmla="*/ 1 w 215"/>
                <a:gd name="T61" fmla="*/ 213 h 215"/>
                <a:gd name="T62" fmla="*/ 2 w 215"/>
                <a:gd name="T63" fmla="*/ 213 h 215"/>
                <a:gd name="T64" fmla="*/ 2 w 215"/>
                <a:gd name="T65" fmla="*/ 214 h 215"/>
                <a:gd name="T66" fmla="*/ 4 w 215"/>
                <a:gd name="T67" fmla="*/ 215 h 215"/>
                <a:gd name="T68" fmla="*/ 4 w 215"/>
                <a:gd name="T69" fmla="*/ 215 h 215"/>
                <a:gd name="T70" fmla="*/ 5 w 215"/>
                <a:gd name="T71" fmla="*/ 215 h 215"/>
                <a:gd name="T72" fmla="*/ 5 w 215"/>
                <a:gd name="T73" fmla="*/ 215 h 215"/>
                <a:gd name="T74" fmla="*/ 5 w 215"/>
                <a:gd name="T75" fmla="*/ 215 h 215"/>
                <a:gd name="T76" fmla="*/ 5 w 215"/>
                <a:gd name="T77" fmla="*/ 215 h 215"/>
                <a:gd name="T78" fmla="*/ 5 w 215"/>
                <a:gd name="T79" fmla="*/ 215 h 215"/>
                <a:gd name="T80" fmla="*/ 5 w 215"/>
                <a:gd name="T81" fmla="*/ 215 h 215"/>
                <a:gd name="T82" fmla="*/ 5 w 215"/>
                <a:gd name="T83" fmla="*/ 215 h 215"/>
                <a:gd name="T84" fmla="*/ 25 w 215"/>
                <a:gd name="T85" fmla="*/ 203 h 215"/>
                <a:gd name="T86" fmla="*/ 69 w 215"/>
                <a:gd name="T87" fmla="*/ 179 h 215"/>
                <a:gd name="T88" fmla="*/ 86 w 215"/>
                <a:gd name="T89" fmla="*/ 162 h 215"/>
                <a:gd name="T90" fmla="*/ 121 w 215"/>
                <a:gd name="T91" fmla="*/ 101 h 215"/>
                <a:gd name="T92" fmla="*/ 125 w 215"/>
                <a:gd name="T93" fmla="*/ 97 h 215"/>
                <a:gd name="T94" fmla="*/ 125 w 215"/>
                <a:gd name="T95" fmla="*/ 97 h 215"/>
                <a:gd name="T96" fmla="*/ 124 w 215"/>
                <a:gd name="T97" fmla="*/ 100 h 215"/>
                <a:gd name="T98" fmla="*/ 125 w 215"/>
                <a:gd name="T99" fmla="*/ 102 h 215"/>
                <a:gd name="T100" fmla="*/ 127 w 215"/>
                <a:gd name="T101" fmla="*/ 103 h 215"/>
                <a:gd name="T102" fmla="*/ 167 w 215"/>
                <a:gd name="T103" fmla="*/ 107 h 215"/>
                <a:gd name="T104" fmla="*/ 170 w 215"/>
                <a:gd name="T105" fmla="*/ 106 h 215"/>
                <a:gd name="T106" fmla="*/ 213 w 215"/>
                <a:gd name="T107" fmla="*/ 62 h 215"/>
                <a:gd name="T108" fmla="*/ 214 w 215"/>
                <a:gd name="T109" fmla="*/ 5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15">
                  <a:moveTo>
                    <a:pt x="214" y="59"/>
                  </a:moveTo>
                  <a:cubicBezTo>
                    <a:pt x="214" y="58"/>
                    <a:pt x="212" y="57"/>
                    <a:pt x="211" y="57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87" y="32"/>
                    <a:pt x="187" y="32"/>
                    <a:pt x="187" y="32"/>
                  </a:cubicBezTo>
                  <a:cubicBezTo>
                    <a:pt x="188" y="31"/>
                    <a:pt x="187" y="29"/>
                    <a:pt x="186" y="28"/>
                  </a:cubicBezTo>
                  <a:cubicBezTo>
                    <a:pt x="185" y="27"/>
                    <a:pt x="183" y="27"/>
                    <a:pt x="182" y="28"/>
                  </a:cubicBezTo>
                  <a:cubicBezTo>
                    <a:pt x="162" y="42"/>
                    <a:pt x="162" y="42"/>
                    <a:pt x="162" y="42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1"/>
                    <a:pt x="156" y="1"/>
                  </a:cubicBezTo>
                  <a:cubicBezTo>
                    <a:pt x="155" y="0"/>
                    <a:pt x="154" y="0"/>
                    <a:pt x="153" y="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6"/>
                    <a:pt x="108" y="47"/>
                    <a:pt x="109" y="48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12" y="88"/>
                    <a:pt x="113" y="89"/>
                    <a:pt x="113" y="89"/>
                  </a:cubicBezTo>
                  <a:cubicBezTo>
                    <a:pt x="114" y="90"/>
                    <a:pt x="114" y="90"/>
                    <a:pt x="115" y="90"/>
                  </a:cubicBezTo>
                  <a:cubicBezTo>
                    <a:pt x="116" y="91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96" y="100"/>
                    <a:pt x="75" y="111"/>
                    <a:pt x="53" y="129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19" y="163"/>
                    <a:pt x="12" y="179"/>
                    <a:pt x="12" y="190"/>
                  </a:cubicBezTo>
                  <a:cubicBezTo>
                    <a:pt x="12" y="191"/>
                    <a:pt x="0" y="209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1"/>
                    <a:pt x="1" y="212"/>
                    <a:pt x="1" y="213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3" y="214"/>
                    <a:pt x="3" y="215"/>
                    <a:pt x="4" y="215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5" y="215"/>
                    <a:pt x="5" y="215"/>
                    <a:pt x="5" y="215"/>
                  </a:cubicBezTo>
                  <a:cubicBezTo>
                    <a:pt x="6" y="215"/>
                    <a:pt x="24" y="202"/>
                    <a:pt x="25" y="203"/>
                  </a:cubicBezTo>
                  <a:cubicBezTo>
                    <a:pt x="36" y="203"/>
                    <a:pt x="52" y="195"/>
                    <a:pt x="69" y="179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4" y="140"/>
                    <a:pt x="115" y="119"/>
                    <a:pt x="121" y="101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4" y="98"/>
                    <a:pt x="124" y="99"/>
                    <a:pt x="124" y="100"/>
                  </a:cubicBezTo>
                  <a:cubicBezTo>
                    <a:pt x="125" y="101"/>
                    <a:pt x="125" y="101"/>
                    <a:pt x="125" y="102"/>
                  </a:cubicBezTo>
                  <a:cubicBezTo>
                    <a:pt x="126" y="102"/>
                    <a:pt x="127" y="103"/>
                    <a:pt x="127" y="103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9" y="106"/>
                    <a:pt x="170" y="106"/>
                  </a:cubicBezTo>
                  <a:cubicBezTo>
                    <a:pt x="213" y="62"/>
                    <a:pt x="213" y="62"/>
                    <a:pt x="213" y="62"/>
                  </a:cubicBezTo>
                  <a:cubicBezTo>
                    <a:pt x="214" y="61"/>
                    <a:pt x="215" y="60"/>
                    <a:pt x="21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7F37193-2E71-25F8-65E0-130B8C571027}"/>
              </a:ext>
            </a:extLst>
          </p:cNvPr>
          <p:cNvGrpSpPr>
            <a:grpSpLocks noChangeAspect="1"/>
          </p:cNvGrpSpPr>
          <p:nvPr/>
        </p:nvGrpSpPr>
        <p:grpSpPr>
          <a:xfrm>
            <a:off x="10633085" y="5484139"/>
            <a:ext cx="497480" cy="245599"/>
            <a:chOff x="7645734" y="6227350"/>
            <a:chExt cx="594494" cy="293493"/>
          </a:xfrm>
          <a:solidFill>
            <a:srgbClr val="8D55A3"/>
          </a:solidFill>
        </p:grpSpPr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455AC24F-2EE9-BF89-0C41-35F2782AF5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40173" y="6382851"/>
              <a:ext cx="52529" cy="122984"/>
            </a:xfrm>
            <a:custGeom>
              <a:avLst/>
              <a:gdLst>
                <a:gd name="T0" fmla="*/ 30 w 42"/>
                <a:gd name="T1" fmla="*/ 44 h 98"/>
                <a:gd name="T2" fmla="*/ 30 w 42"/>
                <a:gd name="T3" fmla="*/ 0 h 98"/>
                <a:gd name="T4" fmla="*/ 10 w 42"/>
                <a:gd name="T5" fmla="*/ 8 h 98"/>
                <a:gd name="T6" fmla="*/ 10 w 42"/>
                <a:gd name="T7" fmla="*/ 44 h 98"/>
                <a:gd name="T8" fmla="*/ 0 w 42"/>
                <a:gd name="T9" fmla="*/ 62 h 98"/>
                <a:gd name="T10" fmla="*/ 1 w 42"/>
                <a:gd name="T11" fmla="*/ 98 h 98"/>
                <a:gd name="T12" fmla="*/ 42 w 42"/>
                <a:gd name="T13" fmla="*/ 97 h 98"/>
                <a:gd name="T14" fmla="*/ 41 w 42"/>
                <a:gd name="T15" fmla="*/ 61 h 98"/>
                <a:gd name="T16" fmla="*/ 30 w 42"/>
                <a:gd name="T17" fmla="*/ 4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98">
                  <a:moveTo>
                    <a:pt x="30" y="44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4" y="48"/>
                    <a:pt x="0" y="55"/>
                    <a:pt x="0" y="62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54"/>
                    <a:pt x="36" y="47"/>
                    <a:pt x="3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605DD780-EE40-D0FD-D887-428378AC7E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45734" y="6227350"/>
              <a:ext cx="594494" cy="293493"/>
            </a:xfrm>
            <a:custGeom>
              <a:avLst/>
              <a:gdLst>
                <a:gd name="T0" fmla="*/ 475 w 475"/>
                <a:gd name="T1" fmla="*/ 83 h 234"/>
                <a:gd name="T2" fmla="*/ 236 w 475"/>
                <a:gd name="T3" fmla="*/ 0 h 234"/>
                <a:gd name="T4" fmla="*/ 0 w 475"/>
                <a:gd name="T5" fmla="*/ 93 h 234"/>
                <a:gd name="T6" fmla="*/ 118 w 475"/>
                <a:gd name="T7" fmla="*/ 139 h 234"/>
                <a:gd name="T8" fmla="*/ 119 w 475"/>
                <a:gd name="T9" fmla="*/ 200 h 234"/>
                <a:gd name="T10" fmla="*/ 119 w 475"/>
                <a:gd name="T11" fmla="*/ 200 h 234"/>
                <a:gd name="T12" fmla="*/ 240 w 475"/>
                <a:gd name="T13" fmla="*/ 233 h 234"/>
                <a:gd name="T14" fmla="*/ 359 w 475"/>
                <a:gd name="T15" fmla="*/ 195 h 234"/>
                <a:gd name="T16" fmla="*/ 358 w 475"/>
                <a:gd name="T17" fmla="*/ 134 h 234"/>
                <a:gd name="T18" fmla="*/ 475 w 475"/>
                <a:gd name="T19" fmla="*/ 83 h 234"/>
                <a:gd name="T20" fmla="*/ 313 w 475"/>
                <a:gd name="T21" fmla="*/ 200 h 234"/>
                <a:gd name="T22" fmla="*/ 239 w 475"/>
                <a:gd name="T23" fmla="*/ 209 h 234"/>
                <a:gd name="T24" fmla="*/ 166 w 475"/>
                <a:gd name="T25" fmla="*/ 203 h 234"/>
                <a:gd name="T26" fmla="*/ 137 w 475"/>
                <a:gd name="T27" fmla="*/ 192 h 234"/>
                <a:gd name="T28" fmla="*/ 166 w 475"/>
                <a:gd name="T29" fmla="*/ 180 h 234"/>
                <a:gd name="T30" fmla="*/ 239 w 475"/>
                <a:gd name="T31" fmla="*/ 171 h 234"/>
                <a:gd name="T32" fmla="*/ 312 w 475"/>
                <a:gd name="T33" fmla="*/ 177 h 234"/>
                <a:gd name="T34" fmla="*/ 341 w 475"/>
                <a:gd name="T35" fmla="*/ 188 h 234"/>
                <a:gd name="T36" fmla="*/ 313 w 475"/>
                <a:gd name="T37" fmla="*/ 20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5" h="234">
                  <a:moveTo>
                    <a:pt x="475" y="83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19"/>
                    <a:pt x="173" y="234"/>
                    <a:pt x="240" y="233"/>
                  </a:cubicBezTo>
                  <a:cubicBezTo>
                    <a:pt x="306" y="231"/>
                    <a:pt x="360" y="214"/>
                    <a:pt x="359" y="195"/>
                  </a:cubicBezTo>
                  <a:cubicBezTo>
                    <a:pt x="358" y="134"/>
                    <a:pt x="358" y="134"/>
                    <a:pt x="358" y="134"/>
                  </a:cubicBezTo>
                  <a:lnTo>
                    <a:pt x="475" y="83"/>
                  </a:lnTo>
                  <a:close/>
                  <a:moveTo>
                    <a:pt x="313" y="200"/>
                  </a:moveTo>
                  <a:cubicBezTo>
                    <a:pt x="292" y="205"/>
                    <a:pt x="266" y="208"/>
                    <a:pt x="239" y="209"/>
                  </a:cubicBezTo>
                  <a:cubicBezTo>
                    <a:pt x="213" y="210"/>
                    <a:pt x="186" y="207"/>
                    <a:pt x="166" y="203"/>
                  </a:cubicBezTo>
                  <a:cubicBezTo>
                    <a:pt x="150" y="199"/>
                    <a:pt x="141" y="195"/>
                    <a:pt x="137" y="192"/>
                  </a:cubicBezTo>
                  <a:cubicBezTo>
                    <a:pt x="141" y="189"/>
                    <a:pt x="150" y="185"/>
                    <a:pt x="166" y="180"/>
                  </a:cubicBezTo>
                  <a:cubicBezTo>
                    <a:pt x="186" y="175"/>
                    <a:pt x="212" y="172"/>
                    <a:pt x="239" y="171"/>
                  </a:cubicBezTo>
                  <a:cubicBezTo>
                    <a:pt x="266" y="171"/>
                    <a:pt x="292" y="173"/>
                    <a:pt x="312" y="177"/>
                  </a:cubicBezTo>
                  <a:cubicBezTo>
                    <a:pt x="328" y="181"/>
                    <a:pt x="337" y="185"/>
                    <a:pt x="341" y="188"/>
                  </a:cubicBezTo>
                  <a:cubicBezTo>
                    <a:pt x="337" y="191"/>
                    <a:pt x="329" y="195"/>
                    <a:pt x="313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51" name="Pentagon 1">
            <a:extLst>
              <a:ext uri="{FF2B5EF4-FFF2-40B4-BE49-F238E27FC236}">
                <a16:creationId xmlns:a16="http://schemas.microsoft.com/office/drawing/2014/main" id="{A2E33B6B-1F0C-4E3F-D865-0BAA32CD9C22}"/>
              </a:ext>
            </a:extLst>
          </p:cNvPr>
          <p:cNvSpPr/>
          <p:nvPr/>
        </p:nvSpPr>
        <p:spPr bwMode="auto">
          <a:xfrm>
            <a:off x="0" y="1647002"/>
            <a:ext cx="14630400" cy="486377"/>
          </a:xfrm>
          <a:prstGeom prst="homePlat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Operational Challenges</a:t>
            </a:r>
          </a:p>
        </p:txBody>
      </p:sp>
      <p:sp>
        <p:nvSpPr>
          <p:cNvPr id="52" name="Chevron 5">
            <a:extLst>
              <a:ext uri="{FF2B5EF4-FFF2-40B4-BE49-F238E27FC236}">
                <a16:creationId xmlns:a16="http://schemas.microsoft.com/office/drawing/2014/main" id="{33BFEA8B-2F7D-7735-B7D6-46C4EEF934DE}"/>
              </a:ext>
            </a:extLst>
          </p:cNvPr>
          <p:cNvSpPr/>
          <p:nvPr/>
        </p:nvSpPr>
        <p:spPr bwMode="auto">
          <a:xfrm>
            <a:off x="4140200" y="1647001"/>
            <a:ext cx="6464299" cy="486378"/>
          </a:xfrm>
          <a:prstGeom prst="chevro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latin typeface="Arial Narrow" panose="020B0606020202030204" pitchFamily="34" charset="0"/>
              </a:rPr>
              <a:t>Value Enablers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0D43DB-B2D3-9938-6AF9-AFA972CBA37B}"/>
              </a:ext>
            </a:extLst>
          </p:cNvPr>
          <p:cNvSpPr/>
          <p:nvPr/>
        </p:nvSpPr>
        <p:spPr bwMode="auto">
          <a:xfrm>
            <a:off x="10669673" y="1669035"/>
            <a:ext cx="3520402" cy="4423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tx2"/>
                </a:solidFill>
                <a:latin typeface="Arial Narrow" panose="020B0606020202030204" pitchFamily="34" charset="0"/>
              </a:rPr>
              <a:t>Impact / Outcomes</a:t>
            </a:r>
            <a:endParaRPr lang="en-US" sz="2400" b="1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9917F6E-47FA-784F-B0C1-6AACBFE8FEDC}"/>
              </a:ext>
            </a:extLst>
          </p:cNvPr>
          <p:cNvCxnSpPr>
            <a:cxnSpLocks/>
          </p:cNvCxnSpPr>
          <p:nvPr/>
        </p:nvCxnSpPr>
        <p:spPr bwMode="auto">
          <a:xfrm>
            <a:off x="0" y="5080872"/>
            <a:ext cx="14630400" cy="0"/>
          </a:xfrm>
          <a:prstGeom prst="line">
            <a:avLst/>
          </a:prstGeom>
          <a:solidFill>
            <a:srgbClr val="FF5003"/>
          </a:solidFill>
          <a:ln w="9525" cap="flat" cmpd="sng" algn="ctr">
            <a:solidFill>
              <a:srgbClr val="3F40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55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C94E5AC8-6B13-5F1D-D5FE-27EE8CFED4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394929" y="452889"/>
            <a:ext cx="1154471" cy="903364"/>
          </a:xfrm>
          <a:prstGeom prst="rect">
            <a:avLst/>
          </a:prstGeom>
        </p:spPr>
      </p:pic>
      <p:sp>
        <p:nvSpPr>
          <p:cNvPr id="59" name="Title 43">
            <a:extLst>
              <a:ext uri="{FF2B5EF4-FFF2-40B4-BE49-F238E27FC236}">
                <a16:creationId xmlns:a16="http://schemas.microsoft.com/office/drawing/2014/main" id="{13BBE340-173B-1043-9B0E-51500C296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25" y="329565"/>
            <a:ext cx="12582976" cy="1016350"/>
          </a:xfrm>
        </p:spPr>
        <p:txBody>
          <a:bodyPr/>
          <a:lstStyle/>
          <a:p>
            <a:pPr>
              <a:defRPr/>
            </a:pPr>
            <a:r>
              <a:rPr lang="en-US" sz="2800" b="1">
                <a:solidFill>
                  <a:srgbClr val="004B8D"/>
                </a:solidFill>
                <a:latin typeface="Arial Black"/>
                <a:cs typeface="Arial Black" panose="020B0604020202020204" pitchFamily="34" charset="0"/>
              </a:rPr>
              <a:t>Monitor and Control Injection Facility</a:t>
            </a:r>
            <a:endParaRPr lang="en-US" sz="2800" b="1">
              <a:solidFill>
                <a:srgbClr val="004B8D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6A6041C-BCE0-F9AB-BB08-F7B02C6C4807}"/>
              </a:ext>
            </a:extLst>
          </p:cNvPr>
          <p:cNvSpPr/>
          <p:nvPr/>
        </p:nvSpPr>
        <p:spPr>
          <a:xfrm>
            <a:off x="633062" y="2364498"/>
            <a:ext cx="3570638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Extreme operating conditions cause excessive wear and tear on equipment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Fluid properties require tighter control to maintain injection rates and integrity from surface to permanent storage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E175E45-8E53-6CAD-2217-0E58651D856D}"/>
              </a:ext>
            </a:extLst>
          </p:cNvPr>
          <p:cNvSpPr/>
          <p:nvPr/>
        </p:nvSpPr>
        <p:spPr>
          <a:xfrm>
            <a:off x="633063" y="5382908"/>
            <a:ext cx="3481738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Poor performance or unplanned downtime will have ripple effects on upstream operations</a:t>
            </a:r>
          </a:p>
          <a:p>
            <a:pPr marL="177800" indent="-1778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Complex system dynamics are challenging for an operator to quickly and safely act upon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9FBA54-7D84-7645-3B89-7DB7EA418E6F}"/>
              </a:ext>
            </a:extLst>
          </p:cNvPr>
          <p:cNvSpPr/>
          <p:nvPr/>
        </p:nvSpPr>
        <p:spPr>
          <a:xfrm>
            <a:off x="11418073" y="2364498"/>
            <a:ext cx="2853930" cy="259186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Selecting the correct control valve prevents leaks and reduces the risk for safety incidents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Tight flow control for liquefied / supercritical CO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protects the process even during process excursions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D5A69DB-F745-0ACC-AE40-45AF74690578}"/>
              </a:ext>
            </a:extLst>
          </p:cNvPr>
          <p:cNvSpPr/>
          <p:nvPr/>
        </p:nvSpPr>
        <p:spPr>
          <a:xfrm>
            <a:off x="11418074" y="5382908"/>
            <a:ext cx="2859902" cy="261390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Precise, reliable control of surface equipment reduces failures from complex subsurface operations</a:t>
            </a: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Integration with simulation and engineering software provide confidence for operational decisions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748AA-B517-E8EA-001C-C63BDEC82A95}"/>
              </a:ext>
            </a:extLst>
          </p:cNvPr>
          <p:cNvGrpSpPr/>
          <p:nvPr/>
        </p:nvGrpSpPr>
        <p:grpSpPr>
          <a:xfrm>
            <a:off x="7357566" y="2596754"/>
            <a:ext cx="2494492" cy="1874585"/>
            <a:chOff x="7819813" y="2721584"/>
            <a:chExt cx="2235873" cy="174846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DDD312B-B1CE-2F51-7EC4-A31183E81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19813" y="2721584"/>
              <a:ext cx="1197861" cy="174595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4036A34-4696-5023-0E20-2A1F47EBD2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65" b="89800" l="9738" r="89888">
                          <a14:foregroundMark x1="15730" y1="9313" x2="21723" y2="86253"/>
                          <a14:foregroundMark x1="21723" y1="86253" x2="49064" y2="95787"/>
                          <a14:foregroundMark x1="49064" y1="95787" x2="78652" y2="93348"/>
                          <a14:foregroundMark x1="78652" y1="93348" x2="82772" y2="17960"/>
                          <a14:foregroundMark x1="82772" y1="17960" x2="65543" y2="5543"/>
                          <a14:foregroundMark x1="65543" y1="5543" x2="36330" y2="665"/>
                          <a14:foregroundMark x1="36330" y1="665" x2="14232" y2="8426"/>
                        </a14:backgroundRemoval>
                      </a14:imgEffect>
                    </a14:imgLayer>
                  </a14:imgProps>
                </a:ext>
              </a:extLst>
            </a:blip>
            <a:srcRect t="2010" b="-2010"/>
            <a:stretch/>
          </p:blipFill>
          <p:spPr>
            <a:xfrm>
              <a:off x="8960043" y="2724085"/>
              <a:ext cx="1095643" cy="17459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455787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7F25CC-D5B6-D794-DA89-7EE229A92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 Black" panose="020B0A04020102020204" pitchFamily="34" charset="0"/>
              </a:rPr>
              <a:t>CCS is at the Nexus of Opportunity to Achieve </a:t>
            </a:r>
            <a:br>
              <a:rPr lang="en-US">
                <a:latin typeface="Arial Black" panose="020B0A04020102020204" pitchFamily="34" charset="0"/>
              </a:rPr>
            </a:br>
            <a:r>
              <a:rPr lang="en-US">
                <a:latin typeface="Arial Black" panose="020B0A04020102020204" pitchFamily="34" charset="0"/>
              </a:rPr>
              <a:t>Our Decarbonization Goals</a:t>
            </a:r>
          </a:p>
        </p:txBody>
      </p:sp>
      <p:sp>
        <p:nvSpPr>
          <p:cNvPr id="132" name="Text Placeholder 131">
            <a:extLst>
              <a:ext uri="{FF2B5EF4-FFF2-40B4-BE49-F238E27FC236}">
                <a16:creationId xmlns:a16="http://schemas.microsoft.com/office/drawing/2014/main" id="{C92A9A91-578C-CF07-F1B4-34CC57FC060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1F462C2-EBC2-EBDC-5BA1-D4B6B9442413}"/>
              </a:ext>
            </a:extLst>
          </p:cNvPr>
          <p:cNvSpPr/>
          <p:nvPr/>
        </p:nvSpPr>
        <p:spPr bwMode="auto">
          <a:xfrm>
            <a:off x="0" y="3898900"/>
            <a:ext cx="14630400" cy="233135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AD1F802F-FF4D-00A8-8466-881C73B21365}"/>
              </a:ext>
            </a:extLst>
          </p:cNvPr>
          <p:cNvSpPr/>
          <p:nvPr/>
        </p:nvSpPr>
        <p:spPr bwMode="auto">
          <a:xfrm>
            <a:off x="0" y="6037942"/>
            <a:ext cx="14630400" cy="21916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Picture Placeholder 12" descr="A picture containing graphics, symbol, font, clipart&#10;&#10;Description automatically generated">
            <a:extLst>
              <a:ext uri="{FF2B5EF4-FFF2-40B4-BE49-F238E27FC236}">
                <a16:creationId xmlns:a16="http://schemas.microsoft.com/office/drawing/2014/main" id="{FE6543B8-EC2D-A7B3-57DC-D79E42717B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9" t="1" r="-48575" b="-1"/>
          <a:stretch/>
        </p:blipFill>
        <p:spPr>
          <a:xfrm>
            <a:off x="846618" y="1843128"/>
            <a:ext cx="2289828" cy="1801422"/>
          </a:xfrm>
          <a:prstGeom prst="rect">
            <a:avLst/>
          </a:prstGeom>
        </p:spPr>
      </p:pic>
      <p:pic>
        <p:nvPicPr>
          <p:cNvPr id="136" name="Picture Placeholder 14" descr="A picture containing screenshot, design, graphics, font&#10;&#10;Description automatically generated">
            <a:extLst>
              <a:ext uri="{FF2B5EF4-FFF2-40B4-BE49-F238E27FC236}">
                <a16:creationId xmlns:a16="http://schemas.microsoft.com/office/drawing/2014/main" id="{99785C67-7D47-DE77-AAE0-5615A0FDDC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74" r="-25670" b="13327"/>
          <a:stretch/>
        </p:blipFill>
        <p:spPr>
          <a:xfrm>
            <a:off x="4476924" y="1908117"/>
            <a:ext cx="2220946" cy="1747212"/>
          </a:xfrm>
          <a:prstGeom prst="rect">
            <a:avLst/>
          </a:prstGeom>
        </p:spPr>
      </p:pic>
      <p:pic>
        <p:nvPicPr>
          <p:cNvPr id="137" name="Picture Placeholder 16">
            <a:extLst>
              <a:ext uri="{FF2B5EF4-FFF2-40B4-BE49-F238E27FC236}">
                <a16:creationId xmlns:a16="http://schemas.microsoft.com/office/drawing/2014/main" id="{7C6D62FD-12F2-D86B-0C90-F1E22984BE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31" t="-15506" r="-18625" b="12404"/>
          <a:stretch/>
        </p:blipFill>
        <p:spPr>
          <a:xfrm>
            <a:off x="8017712" y="1804214"/>
            <a:ext cx="2331100" cy="1833882"/>
          </a:xfrm>
          <a:prstGeom prst="rect">
            <a:avLst/>
          </a:prstGeom>
        </p:spPr>
      </p:pic>
      <p:pic>
        <p:nvPicPr>
          <p:cNvPr id="138" name="Picture Placeholder 18" descr="A picture containing symbol, graphics, clipart, design&#10;&#10;Description automatically generated">
            <a:extLst>
              <a:ext uri="{FF2B5EF4-FFF2-40B4-BE49-F238E27FC236}">
                <a16:creationId xmlns:a16="http://schemas.microsoft.com/office/drawing/2014/main" id="{29A284CB-363E-93BE-7B9B-8F601F4483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40" t="-3207" r="-14088" b="-3354"/>
          <a:stretch/>
        </p:blipFill>
        <p:spPr>
          <a:xfrm>
            <a:off x="11670870" y="1957606"/>
            <a:ext cx="2216516" cy="1743774"/>
          </a:xfrm>
          <a:prstGeom prst="rect">
            <a:avLst/>
          </a:prstGeom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12FA3EF1-D493-C11E-42A3-79BF2EBC590D}"/>
              </a:ext>
            </a:extLst>
          </p:cNvPr>
          <p:cNvCxnSpPr/>
          <p:nvPr/>
        </p:nvCxnSpPr>
        <p:spPr bwMode="auto">
          <a:xfrm>
            <a:off x="3098946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A458F002-9817-BE00-2828-369CE8723CD9}"/>
              </a:ext>
            </a:extLst>
          </p:cNvPr>
          <p:cNvCxnSpPr/>
          <p:nvPr/>
        </p:nvCxnSpPr>
        <p:spPr bwMode="auto">
          <a:xfrm>
            <a:off x="6640500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D2444D67-4631-7726-55CC-897353292890}"/>
              </a:ext>
            </a:extLst>
          </p:cNvPr>
          <p:cNvCxnSpPr/>
          <p:nvPr/>
        </p:nvCxnSpPr>
        <p:spPr bwMode="auto">
          <a:xfrm>
            <a:off x="10614275" y="2586881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193E34E0-5280-6FDB-5F97-E505385F90DA}"/>
              </a:ext>
            </a:extLst>
          </p:cNvPr>
          <p:cNvSpPr txBox="1"/>
          <p:nvPr/>
        </p:nvSpPr>
        <p:spPr>
          <a:xfrm>
            <a:off x="470607" y="4760962"/>
            <a:ext cx="304185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Separate and purify complex toxic gas to yield high purity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AD54E65-309F-8117-AE35-A9FCE080966C}"/>
              </a:ext>
            </a:extLst>
          </p:cNvPr>
          <p:cNvSpPr txBox="1"/>
          <p:nvPr/>
        </p:nvSpPr>
        <p:spPr>
          <a:xfrm>
            <a:off x="4135365" y="4760962"/>
            <a:ext cx="290406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Efficiently compress or liquify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to the ideal, stable state for transport.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54B965A-12DC-0D14-449B-3D56709EE1AD}"/>
              </a:ext>
            </a:extLst>
          </p:cNvPr>
          <p:cNvSpPr txBox="1"/>
          <p:nvPr/>
        </p:nvSpPr>
        <p:spPr>
          <a:xfrm>
            <a:off x="7684010" y="4760963"/>
            <a:ext cx="299850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Safely carry condensed and liquefied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to storage or utilization sites.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4F67FA0-E4C7-341A-6057-06BF4F0635CB}"/>
              </a:ext>
            </a:extLst>
          </p:cNvPr>
          <p:cNvSpPr txBox="1"/>
          <p:nvPr/>
        </p:nvSpPr>
        <p:spPr>
          <a:xfrm>
            <a:off x="11407066" y="4771980"/>
            <a:ext cx="274412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Indefinitely and </a:t>
            </a:r>
            <a:b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safely secure CO</a:t>
            </a:r>
            <a:r>
              <a:rPr lang="en-US" sz="18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 at maximum capacity.</a:t>
            </a:r>
            <a:endParaRPr lang="en-US" sz="1800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77AA899-D91B-50C2-83F5-1811F7E95698}"/>
              </a:ext>
            </a:extLst>
          </p:cNvPr>
          <p:cNvSpPr/>
          <p:nvPr/>
        </p:nvSpPr>
        <p:spPr bwMode="auto">
          <a:xfrm>
            <a:off x="526013" y="6908800"/>
            <a:ext cx="2931038" cy="792842"/>
          </a:xfrm>
          <a:prstGeom prst="rect">
            <a:avLst/>
          </a:prstGeom>
          <a:solidFill>
            <a:srgbClr val="0FAE7F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b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Cost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591543E-54C5-C9C7-665B-10FB7D248337}"/>
              </a:ext>
            </a:extLst>
          </p:cNvPr>
          <p:cNvSpPr/>
          <p:nvPr/>
        </p:nvSpPr>
        <p:spPr bwMode="auto">
          <a:xfrm>
            <a:off x="4121878" y="6908800"/>
            <a:ext cx="2931038" cy="792842"/>
          </a:xfrm>
          <a:prstGeom prst="rect">
            <a:avLst/>
          </a:prstGeom>
          <a:solidFill>
            <a:srgbClr val="1DB1DE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</a:t>
            </a:r>
            <a:b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F1D1B9C0-D171-A362-5DB1-BF53927DB1F9}"/>
              </a:ext>
            </a:extLst>
          </p:cNvPr>
          <p:cNvSpPr/>
          <p:nvPr/>
        </p:nvSpPr>
        <p:spPr bwMode="auto">
          <a:xfrm>
            <a:off x="7717743" y="6908800"/>
            <a:ext cx="2931038" cy="792842"/>
          </a:xfrm>
          <a:prstGeom prst="rect">
            <a:avLst/>
          </a:prstGeom>
          <a:solidFill>
            <a:srgbClr val="FA7857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Transportation Performance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7BE9B6C-CC43-51EF-204B-11D7044E7094}"/>
              </a:ext>
            </a:extLst>
          </p:cNvPr>
          <p:cNvSpPr/>
          <p:nvPr/>
        </p:nvSpPr>
        <p:spPr bwMode="auto">
          <a:xfrm>
            <a:off x="11313609" y="6908800"/>
            <a:ext cx="2931038" cy="792842"/>
          </a:xfrm>
          <a:prstGeom prst="rect">
            <a:avLst/>
          </a:prstGeom>
          <a:solidFill>
            <a:srgbClr val="8D55A3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 Injection &amp; Containment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EE5A727-0476-EFA9-EE24-FCFBC8776378}"/>
              </a:ext>
            </a:extLst>
          </p:cNvPr>
          <p:cNvCxnSpPr>
            <a:cxnSpLocks/>
          </p:cNvCxnSpPr>
          <p:nvPr/>
        </p:nvCxnSpPr>
        <p:spPr bwMode="auto">
          <a:xfrm>
            <a:off x="482600" y="4305300"/>
            <a:ext cx="13665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20C433A4-47A1-3B46-9427-F51E4AF9E420}"/>
              </a:ext>
            </a:extLst>
          </p:cNvPr>
          <p:cNvSpPr txBox="1"/>
          <p:nvPr/>
        </p:nvSpPr>
        <p:spPr>
          <a:xfrm>
            <a:off x="5946877" y="4127500"/>
            <a:ext cx="273664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BUSINESS OBJECTIVE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4D0F80EA-2EEE-4A0A-DEFE-1F7FDAD7FE46}"/>
              </a:ext>
            </a:extLst>
          </p:cNvPr>
          <p:cNvCxnSpPr>
            <a:cxnSpLocks/>
          </p:cNvCxnSpPr>
          <p:nvPr/>
        </p:nvCxnSpPr>
        <p:spPr bwMode="auto">
          <a:xfrm>
            <a:off x="482600" y="6451600"/>
            <a:ext cx="13665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584539DB-C754-4B1E-E490-B54ED3B323DC}"/>
              </a:ext>
            </a:extLst>
          </p:cNvPr>
          <p:cNvSpPr txBox="1"/>
          <p:nvPr/>
        </p:nvSpPr>
        <p:spPr>
          <a:xfrm>
            <a:off x="5453056" y="6251229"/>
            <a:ext cx="372428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TOP OPERATING CHALLENGES</a:t>
            </a:r>
          </a:p>
        </p:txBody>
      </p:sp>
    </p:spTree>
    <p:extLst>
      <p:ext uri="{BB962C8B-B14F-4D97-AF65-F5344CB8AC3E}">
        <p14:creationId xmlns:p14="http://schemas.microsoft.com/office/powerpoint/2010/main" val="21617702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3CDA4193-7EE1-7DA9-50ED-84C1174241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5" r="5420"/>
          <a:stretch/>
        </p:blipFill>
        <p:spPr>
          <a:xfrm>
            <a:off x="-3" y="0"/>
            <a:ext cx="14630401" cy="82296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6695795-13FA-C43E-6EE3-7B5F9FF2A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270" y="2154435"/>
            <a:ext cx="10476358" cy="1276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>
                <a:solidFill>
                  <a:srgbClr val="004B8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How Advanced Automation Ensures Integrity Across the CCS Value Chain Virtual Media Briefing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0C26E4F-6771-D2B6-8FA0-F4249C9CA47B}"/>
              </a:ext>
            </a:extLst>
          </p:cNvPr>
          <p:cNvSpPr txBox="1">
            <a:spLocks/>
          </p:cNvSpPr>
          <p:nvPr/>
        </p:nvSpPr>
        <p:spPr>
          <a:xfrm>
            <a:off x="322270" y="3918977"/>
            <a:ext cx="4648200" cy="219335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2800" kern="1200" cap="none" baseline="0" dirty="0">
                <a:solidFill>
                  <a:schemeClr val="tx2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>
                <a:solidFill>
                  <a:schemeClr val="bg1"/>
                </a:solidFill>
                <a:latin typeface="Arial Black" panose="020B0A04020102020204" pitchFamily="34" charset="0"/>
              </a:rPr>
              <a:t>Question </a:t>
            </a:r>
            <a:br>
              <a:rPr lang="en-US" sz="600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6000">
                <a:solidFill>
                  <a:schemeClr val="bg1"/>
                </a:solidFill>
                <a:latin typeface="Arial Black" panose="020B0A04020102020204" pitchFamily="34" charset="0"/>
              </a:rPr>
              <a:t>&amp; Answer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685A619-9163-C210-A9BE-41E63EA5CDCF}"/>
              </a:ext>
            </a:extLst>
          </p:cNvPr>
          <p:cNvGrpSpPr/>
          <p:nvPr/>
        </p:nvGrpSpPr>
        <p:grpSpPr>
          <a:xfrm>
            <a:off x="6973962" y="3734761"/>
            <a:ext cx="6831248" cy="2587980"/>
            <a:chOff x="8445923" y="2329707"/>
            <a:chExt cx="3657873" cy="258798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006A8B-7C28-4F41-1347-C0DFE1269B80}"/>
                </a:ext>
              </a:extLst>
            </p:cNvPr>
            <p:cNvSpPr/>
            <p:nvPr/>
          </p:nvSpPr>
          <p:spPr bwMode="auto">
            <a:xfrm flipV="1">
              <a:off x="8445923" y="2329707"/>
              <a:ext cx="3657873" cy="65911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8B0AAE0-AA83-08C0-A2F6-ED742D6351E4}"/>
                </a:ext>
              </a:extLst>
            </p:cNvPr>
            <p:cNvSpPr/>
            <p:nvPr/>
          </p:nvSpPr>
          <p:spPr bwMode="auto">
            <a:xfrm>
              <a:off x="8445923" y="2988826"/>
              <a:ext cx="3657873" cy="1928861"/>
            </a:xfrm>
            <a:prstGeom prst="rect">
              <a:avLst/>
            </a:prstGeom>
            <a:solidFill>
              <a:srgbClr val="ECECED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5E5EB35-E40C-4F21-AF79-668BFF367D80}"/>
              </a:ext>
            </a:extLst>
          </p:cNvPr>
          <p:cNvSpPr txBox="1"/>
          <p:nvPr/>
        </p:nvSpPr>
        <p:spPr>
          <a:xfrm>
            <a:off x="7359865" y="4631831"/>
            <a:ext cx="2353777" cy="1200329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Submit your </a:t>
            </a:r>
            <a:b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question via </a:t>
            </a:r>
            <a:b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chat anytime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AEF2FC-7BE8-8EDB-83C7-1915332AC921}"/>
              </a:ext>
            </a:extLst>
          </p:cNvPr>
          <p:cNvSpPr txBox="1"/>
          <p:nvPr/>
        </p:nvSpPr>
        <p:spPr>
          <a:xfrm>
            <a:off x="8410004" y="3840229"/>
            <a:ext cx="3959164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ial Black" panose="020B0A04020102020204" pitchFamily="34" charset="0"/>
              </a:rPr>
              <a:t>CHAT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99251F-45D2-2DFD-EA70-0D733B1172AF}"/>
              </a:ext>
            </a:extLst>
          </p:cNvPr>
          <p:cNvSpPr txBox="1"/>
          <p:nvPr/>
        </p:nvSpPr>
        <p:spPr>
          <a:xfrm>
            <a:off x="10973015" y="4631831"/>
            <a:ext cx="2688314" cy="1200329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Click “raise your </a:t>
            </a:r>
            <a:b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hand” during Q&amp;A </a:t>
            </a:r>
            <a:b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to be unmuted 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6EA83E7-0445-1DC0-6775-973D198AF1D7}"/>
              </a:ext>
            </a:extLst>
          </p:cNvPr>
          <p:cNvSpPr/>
          <p:nvPr/>
        </p:nvSpPr>
        <p:spPr bwMode="auto">
          <a:xfrm>
            <a:off x="9965840" y="4739268"/>
            <a:ext cx="847493" cy="84749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45ACAA-E2FA-2316-EA42-86A920DF0724}"/>
              </a:ext>
            </a:extLst>
          </p:cNvPr>
          <p:cNvSpPr txBox="1"/>
          <p:nvPr/>
        </p:nvSpPr>
        <p:spPr>
          <a:xfrm>
            <a:off x="9872186" y="4932182"/>
            <a:ext cx="1034800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9449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ADBC1D6E-284A-3632-7F2E-79E1C7DC88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5" r="5420"/>
          <a:stretch/>
        </p:blipFill>
        <p:spPr>
          <a:xfrm>
            <a:off x="0" y="0"/>
            <a:ext cx="14630401" cy="82296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58274B-D355-904A-8D7E-54DEAB6DA176}"/>
              </a:ext>
            </a:extLst>
          </p:cNvPr>
          <p:cNvSpPr/>
          <p:nvPr/>
        </p:nvSpPr>
        <p:spPr bwMode="auto">
          <a:xfrm>
            <a:off x="10167994" y="2674954"/>
            <a:ext cx="3657873" cy="3764817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A25868-F0C6-672A-1D6B-EC851B684281}"/>
              </a:ext>
            </a:extLst>
          </p:cNvPr>
          <p:cNvSpPr/>
          <p:nvPr/>
        </p:nvSpPr>
        <p:spPr bwMode="auto">
          <a:xfrm flipV="1">
            <a:off x="10167994" y="2015836"/>
            <a:ext cx="3657873" cy="659119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EAC579-15D1-CF9E-423B-5670C9B32C12}"/>
              </a:ext>
            </a:extLst>
          </p:cNvPr>
          <p:cNvSpPr/>
          <p:nvPr/>
        </p:nvSpPr>
        <p:spPr bwMode="auto">
          <a:xfrm>
            <a:off x="5516007" y="2674953"/>
            <a:ext cx="3657873" cy="3741571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346CF7-9F98-0295-F7CE-4B1D0B510E48}"/>
              </a:ext>
            </a:extLst>
          </p:cNvPr>
          <p:cNvSpPr/>
          <p:nvPr/>
        </p:nvSpPr>
        <p:spPr bwMode="auto">
          <a:xfrm flipV="1">
            <a:off x="5516007" y="2015836"/>
            <a:ext cx="3657873" cy="659119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57B936-C463-7E79-10AB-6DAB4104EE5C}"/>
              </a:ext>
            </a:extLst>
          </p:cNvPr>
          <p:cNvSpPr/>
          <p:nvPr/>
        </p:nvSpPr>
        <p:spPr bwMode="auto">
          <a:xfrm flipV="1">
            <a:off x="864022" y="2015836"/>
            <a:ext cx="3657873" cy="659119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695795-13FA-C43E-6EE3-7B5F9FF2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anose="020B0A04020102020204" pitchFamily="34" charset="0"/>
                <a:cs typeface="Arial"/>
              </a:rPr>
              <a:t>Media Briefing Logistics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D60078-AF27-EB3B-8D98-009F8488E917}"/>
              </a:ext>
            </a:extLst>
          </p:cNvPr>
          <p:cNvSpPr/>
          <p:nvPr/>
        </p:nvSpPr>
        <p:spPr bwMode="auto">
          <a:xfrm>
            <a:off x="864022" y="2674955"/>
            <a:ext cx="3657873" cy="3741571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C3A614-E292-59D3-8CCA-C9DFD10F3CD6}"/>
              </a:ext>
            </a:extLst>
          </p:cNvPr>
          <p:cNvSpPr txBox="1"/>
          <p:nvPr/>
        </p:nvSpPr>
        <p:spPr>
          <a:xfrm>
            <a:off x="1025971" y="2912906"/>
            <a:ext cx="3355529" cy="3200876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We’re recording the session. Every registrant will receive </a:t>
            </a:r>
            <a:b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a recording link.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45-minute presentation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Q&amp;A to follow</a:t>
            </a:r>
            <a:endParaRPr lang="en-US" sz="2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ABBAC0-49CD-AFBE-FBAB-04E03F705E94}"/>
              </a:ext>
            </a:extLst>
          </p:cNvPr>
          <p:cNvSpPr txBox="1"/>
          <p:nvPr/>
        </p:nvSpPr>
        <p:spPr>
          <a:xfrm>
            <a:off x="5732463" y="2912906"/>
            <a:ext cx="3223651" cy="3046988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Q&amp;A begins after the presentation. 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Either submit via chat anytime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Or click on “raise your hand” during Q&amp;A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4FAAB5-5005-1074-756F-0B43FBF09408}"/>
              </a:ext>
            </a:extLst>
          </p:cNvPr>
          <p:cNvSpPr txBox="1"/>
          <p:nvPr/>
        </p:nvSpPr>
        <p:spPr>
          <a:xfrm>
            <a:off x="10355886" y="2912906"/>
            <a:ext cx="3548005" cy="1292662"/>
          </a:xfrm>
          <a:prstGeom prst="rect">
            <a:avLst/>
          </a:prstGeom>
          <a:noFill/>
        </p:spPr>
        <p:txBody>
          <a:bodyPr wrap="square" lIns="4572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When Q&amp;A starts, </a:t>
            </a:r>
            <a:b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I’ll unmute you to </a:t>
            </a:r>
            <a:b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>
                <a:latin typeface="Arial" panose="020B0604020202020204" pitchFamily="34" charset="0"/>
                <a:cs typeface="Arial" panose="020B0604020202020204" pitchFamily="34" charset="0"/>
              </a:rPr>
              <a:t>ask your question.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25A731-B601-15DE-A40A-B2AD7117E2DD}"/>
              </a:ext>
            </a:extLst>
          </p:cNvPr>
          <p:cNvSpPr txBox="1"/>
          <p:nvPr/>
        </p:nvSpPr>
        <p:spPr>
          <a:xfrm>
            <a:off x="5732463" y="2121304"/>
            <a:ext cx="3053813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11F774-9F3D-9F73-E0D8-74D17594D5E4}"/>
              </a:ext>
            </a:extLst>
          </p:cNvPr>
          <p:cNvSpPr txBox="1"/>
          <p:nvPr/>
        </p:nvSpPr>
        <p:spPr>
          <a:xfrm>
            <a:off x="1036746" y="2121304"/>
            <a:ext cx="3959164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C88268-E47B-6ED8-458B-8CB1175B2CBB}"/>
              </a:ext>
            </a:extLst>
          </p:cNvPr>
          <p:cNvSpPr txBox="1"/>
          <p:nvPr/>
        </p:nvSpPr>
        <p:spPr>
          <a:xfrm>
            <a:off x="10355886" y="2121304"/>
            <a:ext cx="3053813" cy="461665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Q&amp;A</a:t>
            </a:r>
          </a:p>
        </p:txBody>
      </p:sp>
      <p:sp>
        <p:nvSpPr>
          <p:cNvPr id="2" name="Freeform 19">
            <a:extLst>
              <a:ext uri="{FF2B5EF4-FFF2-40B4-BE49-F238E27FC236}">
                <a16:creationId xmlns:a16="http://schemas.microsoft.com/office/drawing/2014/main" id="{B9D20619-8C2D-463A-7483-EC019396A966}"/>
              </a:ext>
            </a:extLst>
          </p:cNvPr>
          <p:cNvSpPr>
            <a:spLocks/>
          </p:cNvSpPr>
          <p:nvPr/>
        </p:nvSpPr>
        <p:spPr bwMode="auto">
          <a:xfrm rot="16200000">
            <a:off x="4840401" y="2870778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D30A3BFA-443C-F36E-EFE7-223BE97C139D}"/>
              </a:ext>
            </a:extLst>
          </p:cNvPr>
          <p:cNvSpPr>
            <a:spLocks/>
          </p:cNvSpPr>
          <p:nvPr/>
        </p:nvSpPr>
        <p:spPr bwMode="auto">
          <a:xfrm rot="16200000">
            <a:off x="9492387" y="2870779"/>
            <a:ext cx="357099" cy="357096"/>
          </a:xfrm>
          <a:custGeom>
            <a:avLst/>
            <a:gdLst>
              <a:gd name="T0" fmla="*/ 340 w 435"/>
              <a:gd name="T1" fmla="*/ 190 h 435"/>
              <a:gd name="T2" fmla="*/ 408 w 435"/>
              <a:gd name="T3" fmla="*/ 190 h 435"/>
              <a:gd name="T4" fmla="*/ 435 w 435"/>
              <a:gd name="T5" fmla="*/ 218 h 435"/>
              <a:gd name="T6" fmla="*/ 427 w 435"/>
              <a:gd name="T7" fmla="*/ 237 h 435"/>
              <a:gd name="T8" fmla="*/ 237 w 435"/>
              <a:gd name="T9" fmla="*/ 427 h 435"/>
              <a:gd name="T10" fmla="*/ 218 w 435"/>
              <a:gd name="T11" fmla="*/ 435 h 435"/>
              <a:gd name="T12" fmla="*/ 198 w 435"/>
              <a:gd name="T13" fmla="*/ 427 h 435"/>
              <a:gd name="T14" fmla="*/ 8 w 435"/>
              <a:gd name="T15" fmla="*/ 237 h 435"/>
              <a:gd name="T16" fmla="*/ 0 w 435"/>
              <a:gd name="T17" fmla="*/ 218 h 435"/>
              <a:gd name="T18" fmla="*/ 27 w 435"/>
              <a:gd name="T19" fmla="*/ 190 h 435"/>
              <a:gd name="T20" fmla="*/ 95 w 435"/>
              <a:gd name="T21" fmla="*/ 190 h 435"/>
              <a:gd name="T22" fmla="*/ 95 w 435"/>
              <a:gd name="T23" fmla="*/ 27 h 435"/>
              <a:gd name="T24" fmla="*/ 122 w 435"/>
              <a:gd name="T25" fmla="*/ 0 h 435"/>
              <a:gd name="T26" fmla="*/ 313 w 435"/>
              <a:gd name="T27" fmla="*/ 0 h 435"/>
              <a:gd name="T28" fmla="*/ 340 w 435"/>
              <a:gd name="T29" fmla="*/ 27 h 435"/>
              <a:gd name="T30" fmla="*/ 340 w 435"/>
              <a:gd name="T31" fmla="*/ 19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5" h="435">
                <a:moveTo>
                  <a:pt x="340" y="190"/>
                </a:moveTo>
                <a:cubicBezTo>
                  <a:pt x="408" y="190"/>
                  <a:pt x="408" y="190"/>
                  <a:pt x="408" y="190"/>
                </a:cubicBezTo>
                <a:cubicBezTo>
                  <a:pt x="423" y="190"/>
                  <a:pt x="435" y="203"/>
                  <a:pt x="435" y="218"/>
                </a:cubicBezTo>
                <a:cubicBezTo>
                  <a:pt x="435" y="225"/>
                  <a:pt x="432" y="232"/>
                  <a:pt x="427" y="237"/>
                </a:cubicBezTo>
                <a:cubicBezTo>
                  <a:pt x="237" y="427"/>
                  <a:pt x="237" y="427"/>
                  <a:pt x="237" y="427"/>
                </a:cubicBezTo>
                <a:cubicBezTo>
                  <a:pt x="231" y="432"/>
                  <a:pt x="225" y="435"/>
                  <a:pt x="218" y="435"/>
                </a:cubicBezTo>
                <a:cubicBezTo>
                  <a:pt x="211" y="435"/>
                  <a:pt x="204" y="432"/>
                  <a:pt x="198" y="427"/>
                </a:cubicBezTo>
                <a:cubicBezTo>
                  <a:pt x="8" y="237"/>
                  <a:pt x="8" y="237"/>
                  <a:pt x="8" y="237"/>
                </a:cubicBezTo>
                <a:cubicBezTo>
                  <a:pt x="3" y="232"/>
                  <a:pt x="0" y="225"/>
                  <a:pt x="0" y="218"/>
                </a:cubicBezTo>
                <a:cubicBezTo>
                  <a:pt x="0" y="203"/>
                  <a:pt x="12" y="190"/>
                  <a:pt x="27" y="19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12"/>
                  <a:pt x="107" y="0"/>
                  <a:pt x="122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28" y="0"/>
                  <a:pt x="340" y="12"/>
                  <a:pt x="340" y="27"/>
                </a:cubicBezTo>
                <a:lnTo>
                  <a:pt x="340" y="1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54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30C0BB3C-E81B-8BD0-2593-1D5AAF9950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5" r="5420"/>
          <a:stretch/>
        </p:blipFill>
        <p:spPr>
          <a:xfrm>
            <a:off x="-3" y="0"/>
            <a:ext cx="14630401" cy="822960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C8F5E71A-5F25-6279-F2C4-5C5C5A799B89}"/>
              </a:ext>
            </a:extLst>
          </p:cNvPr>
          <p:cNvSpPr/>
          <p:nvPr/>
        </p:nvSpPr>
        <p:spPr bwMode="auto">
          <a:xfrm>
            <a:off x="6718300" y="0"/>
            <a:ext cx="7048500" cy="8229600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DCD6629-4241-7E9A-22C1-1BEB4C1ABC40}"/>
              </a:ext>
            </a:extLst>
          </p:cNvPr>
          <p:cNvGrpSpPr/>
          <p:nvPr/>
        </p:nvGrpSpPr>
        <p:grpSpPr>
          <a:xfrm>
            <a:off x="1397000" y="5756888"/>
            <a:ext cx="3949700" cy="1901212"/>
            <a:chOff x="584200" y="5350488"/>
            <a:chExt cx="4352544" cy="1901212"/>
          </a:xfrm>
        </p:grpSpPr>
        <p:sp>
          <p:nvSpPr>
            <p:cNvPr id="2" name="Rectangle: Top Corners Rounded 1">
              <a:extLst>
                <a:ext uri="{FF2B5EF4-FFF2-40B4-BE49-F238E27FC236}">
                  <a16:creationId xmlns:a16="http://schemas.microsoft.com/office/drawing/2014/main" id="{2F7F63B7-7F5A-996B-5554-7FCE47944E6F}"/>
                </a:ext>
              </a:extLst>
            </p:cNvPr>
            <p:cNvSpPr/>
            <p:nvPr/>
          </p:nvSpPr>
          <p:spPr bwMode="auto">
            <a:xfrm>
              <a:off x="584200" y="5534929"/>
              <a:ext cx="4352544" cy="17167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ECECED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3F3695D7-50DA-FAA9-34FA-A69C489C7CB9}"/>
                </a:ext>
              </a:extLst>
            </p:cNvPr>
            <p:cNvSpPr/>
            <p:nvPr/>
          </p:nvSpPr>
          <p:spPr bwMode="auto">
            <a:xfrm>
              <a:off x="585597" y="5350488"/>
              <a:ext cx="4349750" cy="53975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0FA5FF0-ED0E-CD27-52FA-EA3052772032}"/>
              </a:ext>
            </a:extLst>
          </p:cNvPr>
          <p:cNvGrpSpPr/>
          <p:nvPr/>
        </p:nvGrpSpPr>
        <p:grpSpPr>
          <a:xfrm>
            <a:off x="4839571" y="5825966"/>
            <a:ext cx="418626" cy="418624"/>
            <a:chOff x="4391102" y="4581366"/>
            <a:chExt cx="418626" cy="41862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C569A47-9C02-8D05-C1CF-3733B4C79388}"/>
                </a:ext>
              </a:extLst>
            </p:cNvPr>
            <p:cNvSpPr/>
            <p:nvPr/>
          </p:nvSpPr>
          <p:spPr bwMode="auto">
            <a:xfrm>
              <a:off x="4392056" y="4582319"/>
              <a:ext cx="416718" cy="41671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52" name="Graphic 51" descr="Cursor with solid fill">
              <a:extLst>
                <a:ext uri="{FF2B5EF4-FFF2-40B4-BE49-F238E27FC236}">
                  <a16:creationId xmlns:a16="http://schemas.microsoft.com/office/drawing/2014/main" id="{352C307E-674A-10D5-4462-63EA7093A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91102" y="4581366"/>
              <a:ext cx="418626" cy="418624"/>
            </a:xfrm>
            <a:prstGeom prst="rect">
              <a:avLst/>
            </a:prstGeom>
          </p:spPr>
        </p:pic>
      </p:grpSp>
      <p:sp>
        <p:nvSpPr>
          <p:cNvPr id="24" name="Title 4">
            <a:extLst>
              <a:ext uri="{FF2B5EF4-FFF2-40B4-BE49-F238E27FC236}">
                <a16:creationId xmlns:a16="http://schemas.microsoft.com/office/drawing/2014/main" id="{B63E63D3-1B3F-D84C-DE24-6DC9A0D6D88C}"/>
              </a:ext>
            </a:extLst>
          </p:cNvPr>
          <p:cNvSpPr txBox="1">
            <a:spLocks/>
          </p:cNvSpPr>
          <p:nvPr/>
        </p:nvSpPr>
        <p:spPr>
          <a:xfrm>
            <a:off x="6638211" y="1041400"/>
            <a:ext cx="7208678" cy="1991306"/>
          </a:xfrm>
          <a:prstGeom prst="rect">
            <a:avLst/>
          </a:prstGeom>
        </p:spPr>
        <p:txBody>
          <a:bodyPr vert="horz" lIns="146304" tIns="73152" rIns="146304" bIns="73152" rtlCol="0" anchor="b">
            <a:normAutofit/>
          </a:bodyPr>
          <a:lstStyle>
            <a:lvl1pPr algn="l" defTabSz="146304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chemeClr val="tx2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b="1">
                <a:solidFill>
                  <a:srgbClr val="00573D"/>
                </a:solidFill>
                <a:latin typeface="Arial Narrow" panose="020B0606020202030204" pitchFamily="34" charset="0"/>
                <a:cs typeface="Arial"/>
              </a:rPr>
              <a:t>How Advanced Automation </a:t>
            </a:r>
            <a:br>
              <a:rPr lang="en-US" b="1">
                <a:solidFill>
                  <a:srgbClr val="00573D"/>
                </a:solidFill>
                <a:latin typeface="Arial Narrow" panose="020B0606020202030204" pitchFamily="34" charset="0"/>
                <a:cs typeface="Arial"/>
              </a:rPr>
            </a:br>
            <a:r>
              <a:rPr lang="en-US" b="1">
                <a:solidFill>
                  <a:srgbClr val="00573D"/>
                </a:solidFill>
                <a:latin typeface="Arial Narrow" panose="020B0606020202030204" pitchFamily="34" charset="0"/>
                <a:cs typeface="Arial"/>
              </a:rPr>
              <a:t>Ensures Integrity Across the </a:t>
            </a:r>
            <a:br>
              <a:rPr lang="en-US" b="1">
                <a:solidFill>
                  <a:srgbClr val="00573D"/>
                </a:solidFill>
                <a:latin typeface="Arial Narrow" panose="020B0606020202030204" pitchFamily="34" charset="0"/>
                <a:cs typeface="Arial"/>
              </a:rPr>
            </a:br>
            <a:r>
              <a:rPr lang="en-US" b="1">
                <a:solidFill>
                  <a:srgbClr val="00573D"/>
                </a:solidFill>
                <a:latin typeface="Arial Narrow" panose="020B0606020202030204" pitchFamily="34" charset="0"/>
                <a:cs typeface="Arial"/>
              </a:rPr>
              <a:t>Carbon Capture Value Chain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6364BBAD-BA62-8D38-FAC9-947356D0CB58}"/>
              </a:ext>
            </a:extLst>
          </p:cNvPr>
          <p:cNvSpPr txBox="1">
            <a:spLocks/>
          </p:cNvSpPr>
          <p:nvPr/>
        </p:nvSpPr>
        <p:spPr>
          <a:xfrm>
            <a:off x="488594" y="1083217"/>
            <a:ext cx="6189662" cy="1088512"/>
          </a:xfrm>
          <a:prstGeom prst="rect">
            <a:avLst/>
          </a:prstGeom>
        </p:spPr>
        <p:txBody>
          <a:bodyPr vert="horz" lIns="91440" tIns="91440" rIns="91440" bIns="45720" rtlCol="0" anchor="t" anchorCtr="0">
            <a:noAutofit/>
          </a:bodyPr>
          <a:lstStyle>
            <a:lvl1pPr marL="0" indent="0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>
                <a:latin typeface="Arial Black" panose="020B0A04020102020204" pitchFamily="34" charset="0"/>
                <a:ea typeface="+mj-ea"/>
                <a:cs typeface="Arial"/>
              </a:rPr>
              <a:t>Emerson Virtual Media </a:t>
            </a:r>
            <a:br>
              <a:rPr lang="en-US" sz="2800">
                <a:latin typeface="Arial Black" panose="020B0A04020102020204" pitchFamily="34" charset="0"/>
                <a:ea typeface="+mj-ea"/>
                <a:cs typeface="Arial"/>
              </a:rPr>
            </a:br>
            <a:r>
              <a:rPr lang="en-US" sz="2800">
                <a:latin typeface="Arial Black" panose="020B0A04020102020204" pitchFamily="34" charset="0"/>
                <a:ea typeface="+mj-ea"/>
                <a:cs typeface="Arial"/>
              </a:rPr>
              <a:t>Briefing Series: Sustainability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AFAA8CD-B741-60D7-73A4-9792ED911EA2}"/>
              </a:ext>
            </a:extLst>
          </p:cNvPr>
          <p:cNvSpPr txBox="1">
            <a:spLocks/>
          </p:cNvSpPr>
          <p:nvPr/>
        </p:nvSpPr>
        <p:spPr>
          <a:xfrm>
            <a:off x="6456681" y="5708569"/>
            <a:ext cx="4206240" cy="1337905"/>
          </a:xfrm>
          <a:prstGeom prst="rect">
            <a:avLst/>
          </a:prstGeom>
        </p:spPr>
        <p:txBody>
          <a:bodyPr vert="horz" lIns="91440" tIns="91440" rIns="91440" bIns="45720" rtlCol="0" anchor="t" anchorCtr="0">
            <a:normAutofit/>
          </a:bodyPr>
          <a:lstStyle>
            <a:lvl1pPr marL="0" indent="0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rgbClr val="00573D"/>
                </a:solidFill>
                <a:latin typeface="Arial" panose="020B0604020202020204" pitchFamily="34" charset="0"/>
              </a:rPr>
              <a:t>SETH HARRIS</a:t>
            </a:r>
          </a:p>
          <a:p>
            <a:pPr algn="ctr"/>
            <a: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  <a:t>Director of Sustainability, </a:t>
            </a:r>
            <a:b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  <a:t>Americas</a:t>
            </a:r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id="{0CEC99A2-FE79-0D9E-1D32-F89C283EEDD8}"/>
              </a:ext>
            </a:extLst>
          </p:cNvPr>
          <p:cNvSpPr txBox="1">
            <a:spLocks/>
          </p:cNvSpPr>
          <p:nvPr/>
        </p:nvSpPr>
        <p:spPr>
          <a:xfrm>
            <a:off x="503238" y="2321174"/>
            <a:ext cx="5961062" cy="2428625"/>
          </a:xfrm>
          <a:prstGeom prst="rect">
            <a:avLst/>
          </a:prstGeom>
        </p:spPr>
        <p:txBody>
          <a:bodyPr vert="horz" lIns="91440" tIns="91440" rIns="91440" bIns="45720" rtlCol="0" anchor="t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>
                <a:solidFill>
                  <a:schemeClr val="tx2"/>
                </a:solidFill>
                <a:latin typeface="Arial" panose="020B0604020202020204" pitchFamily="34" charset="0"/>
                <a:cs typeface="Arial Narrow" panose="020B0604020202020204" pitchFamily="34" charset="0"/>
              </a:rPr>
              <a:t>Providing media with insights about how automation helps industries achieve their sustainability and decarbonization goals</a:t>
            </a:r>
            <a:endParaRPr lang="en-US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8" name="Content Placeholder 14" descr="A close-up of a person smiling&#10;&#10;Description automatically generated with medium confidence">
            <a:extLst>
              <a:ext uri="{FF2B5EF4-FFF2-40B4-BE49-F238E27FC236}">
                <a16:creationId xmlns:a16="http://schemas.microsoft.com/office/drawing/2014/main" id="{18794960-BB07-DF37-6B22-076BFA4249A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8485"/>
          <a:stretch/>
        </p:blipFill>
        <p:spPr>
          <a:xfrm>
            <a:off x="7591381" y="3598230"/>
            <a:ext cx="1932480" cy="1934817"/>
          </a:xfrm>
          <a:prstGeom prst="ellipse">
            <a:avLst/>
          </a:prstGeom>
          <a:ln w="57150">
            <a:noFill/>
          </a:ln>
        </p:spPr>
      </p:pic>
      <p:sp>
        <p:nvSpPr>
          <p:cNvPr id="30" name="Slide Number Placeholder 3">
            <a:extLst>
              <a:ext uri="{FF2B5EF4-FFF2-40B4-BE49-F238E27FC236}">
                <a16:creationId xmlns:a16="http://schemas.microsoft.com/office/drawing/2014/main" id="{3E04524B-951E-9229-FBFB-496AAB4DF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3618E82-2635-4133-8350-4252D6B2AEF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EF93A840-A3F4-F226-F5D7-49895CD1D047}"/>
              </a:ext>
            </a:extLst>
          </p:cNvPr>
          <p:cNvSpPr txBox="1">
            <a:spLocks/>
          </p:cNvSpPr>
          <p:nvPr/>
        </p:nvSpPr>
        <p:spPr>
          <a:xfrm>
            <a:off x="9879127" y="5708569"/>
            <a:ext cx="4206240" cy="1337905"/>
          </a:xfrm>
          <a:prstGeom prst="rect">
            <a:avLst/>
          </a:prstGeom>
        </p:spPr>
        <p:txBody>
          <a:bodyPr vert="horz" lIns="91440" tIns="91440" rIns="91440" bIns="45720" rtlCol="0" anchor="t" anchorCtr="0">
            <a:normAutofit/>
          </a:bodyPr>
          <a:lstStyle>
            <a:lvl1pPr marL="0" indent="0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tabLst>
                <a:tab pos="225425" algn="l"/>
              </a:tabLst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rgbClr val="00573D"/>
                </a:solidFill>
                <a:latin typeface="Arial" panose="020B0604020202020204" pitchFamily="34" charset="0"/>
              </a:rPr>
              <a:t>GERARDO MUÑOZ</a:t>
            </a:r>
          </a:p>
          <a:p>
            <a:pPr algn="ctr"/>
            <a: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  <a:t>Sr. Solutions Marketing </a:t>
            </a:r>
            <a:b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sz="1800" b="0">
                <a:solidFill>
                  <a:schemeClr val="tx1"/>
                </a:solidFill>
                <a:latin typeface="Arial" panose="020B0604020202020204" pitchFamily="34" charset="0"/>
              </a:rPr>
              <a:t>Manager</a:t>
            </a:r>
          </a:p>
        </p:txBody>
      </p:sp>
      <p:pic>
        <p:nvPicPr>
          <p:cNvPr id="32" name="Picture 31" descr="A person in a blue suit&#10;&#10;Description automatically generated with medium confidence">
            <a:extLst>
              <a:ext uri="{FF2B5EF4-FFF2-40B4-BE49-F238E27FC236}">
                <a16:creationId xmlns:a16="http://schemas.microsoft.com/office/drawing/2014/main" id="{CC6FC904-F230-417C-7B4F-7D103C37F64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" t="1548" r="8140" b="12162"/>
          <a:stretch/>
        </p:blipFill>
        <p:spPr>
          <a:xfrm>
            <a:off x="11008247" y="3598229"/>
            <a:ext cx="1948001" cy="1934817"/>
          </a:xfrm>
          <a:prstGeom prst="ellips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</p:pic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859C2BB0-F109-63AE-A73F-81458DDBB7F4}"/>
              </a:ext>
            </a:extLst>
          </p:cNvPr>
          <p:cNvSpPr txBox="1">
            <a:spLocks/>
          </p:cNvSpPr>
          <p:nvPr/>
        </p:nvSpPr>
        <p:spPr>
          <a:xfrm>
            <a:off x="1647246" y="6458118"/>
            <a:ext cx="3449208" cy="993608"/>
          </a:xfrm>
          <a:prstGeom prst="rect">
            <a:avLst/>
          </a:prstGeom>
        </p:spPr>
        <p:txBody>
          <a:bodyPr vert="horz" lIns="91440" tIns="91440" rIns="91440" bIns="45720" rtlCol="0" anchor="t">
            <a:noAutofit/>
          </a:bodyPr>
          <a:lstStyle>
            <a:lvl1pPr marL="225425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22542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87338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5425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778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1463" indent="-227013" algn="l" defTabSz="146304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2336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5488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40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920" indent="-365760" algn="l" defTabSz="14630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sz="2400">
                <a:solidFill>
                  <a:schemeClr val="accent1"/>
                </a:solidFill>
                <a:latin typeface="Arial Narrow"/>
                <a:cs typeface="Arial Narrow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Renewable Biofuels</a:t>
            </a:r>
          </a:p>
          <a:p>
            <a:pPr marL="0" indent="0" algn="ctr"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sz="2400">
                <a:solidFill>
                  <a:schemeClr val="accent1"/>
                </a:solidFill>
                <a:latin typeface="Arial Narrow"/>
                <a:cs typeface="Arial Narrow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Hydrogen Value Chain</a:t>
            </a:r>
            <a:endParaRPr lang="en-US" sz="2400">
              <a:solidFill>
                <a:schemeClr val="accent1"/>
              </a:solidFill>
              <a:latin typeface="Arial Narrow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DE96A7-816A-36E7-2142-F8F852B8DEEA}"/>
              </a:ext>
            </a:extLst>
          </p:cNvPr>
          <p:cNvSpPr txBox="1"/>
          <p:nvPr/>
        </p:nvSpPr>
        <p:spPr>
          <a:xfrm>
            <a:off x="1523147" y="5857486"/>
            <a:ext cx="3229188" cy="338554"/>
          </a:xfrm>
          <a:prstGeom prst="rect">
            <a:avLst/>
          </a:prstGeom>
          <a:noFill/>
        </p:spPr>
        <p:txBody>
          <a:bodyPr wrap="square" lIns="45720" tIns="45720" rIns="91440" bIns="45720" rtlCol="0" anchor="ctr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 Black" panose="020B0A04020102020204" pitchFamily="34" charset="0"/>
              </a:rPr>
              <a:t>PAST MEDIA BRIEFINGS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39A55F3-021C-ED2B-CD2F-370FE8684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922" y="6901744"/>
            <a:ext cx="1898650" cy="105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 descr="A close up of a sign&#10;&#10;Description automatically generated">
            <a:extLst>
              <a:ext uri="{FF2B5EF4-FFF2-40B4-BE49-F238E27FC236}">
                <a16:creationId xmlns:a16="http://schemas.microsoft.com/office/drawing/2014/main" id="{F301FA0C-40A9-B179-99E1-387561B436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223" y="6877048"/>
            <a:ext cx="1630741" cy="77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E65F6D95-75F1-FFC5-9A2D-E5084B91BF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5" r="5420"/>
          <a:stretch/>
        </p:blipFill>
        <p:spPr>
          <a:xfrm>
            <a:off x="-3" y="0"/>
            <a:ext cx="14630401" cy="82296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27A0D26-B250-4B49-30B2-B8AEEFE1E677}"/>
              </a:ext>
            </a:extLst>
          </p:cNvPr>
          <p:cNvSpPr/>
          <p:nvPr/>
        </p:nvSpPr>
        <p:spPr bwMode="auto">
          <a:xfrm>
            <a:off x="0" y="2664867"/>
            <a:ext cx="14630400" cy="3515388"/>
          </a:xfrm>
          <a:prstGeom prst="rect">
            <a:avLst/>
          </a:prstGeom>
          <a:solidFill>
            <a:srgbClr val="ECECED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/>
          <a:lstStyle/>
          <a:p>
            <a:pPr marL="0" algn="l" defTabSz="1463040" rt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0FFF9E-0380-D4DD-E96F-537A6ADD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7" y="1282701"/>
            <a:ext cx="13623925" cy="1016350"/>
          </a:xfrm>
        </p:spPr>
        <p:txBody>
          <a:bodyPr/>
          <a:lstStyle/>
          <a:p>
            <a:r>
              <a:rPr lang="en-US"/>
              <a:t>Emerson’s Environmental</a:t>
            </a:r>
            <a:br>
              <a:rPr lang="en-US"/>
            </a:br>
            <a:r>
              <a:rPr lang="en-US"/>
              <a:t>Sustainability Framework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DC4BC-75A8-835D-0889-33E0FA2108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3618E82-2635-4133-8350-4252D6B2AEF7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2400AB-E9BD-B2A6-54E4-19937BC45218}"/>
              </a:ext>
            </a:extLst>
          </p:cNvPr>
          <p:cNvGrpSpPr>
            <a:grpSpLocks noChangeAspect="1"/>
          </p:cNvGrpSpPr>
          <p:nvPr/>
        </p:nvGrpSpPr>
        <p:grpSpPr>
          <a:xfrm>
            <a:off x="10543810" y="3225998"/>
            <a:ext cx="2569606" cy="805355"/>
            <a:chOff x="10484719" y="2906487"/>
            <a:chExt cx="3420146" cy="107192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E9EECBB-C31F-0D29-AC18-9684387484F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866937" y="2906487"/>
              <a:ext cx="1071928" cy="1071928"/>
            </a:xfrm>
            <a:prstGeom prst="ellipse">
              <a:avLst/>
            </a:prstGeom>
            <a:noFill/>
            <a:ln w="38100">
              <a:solidFill>
                <a:srgbClr val="00573D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269610E-7F87-0D07-9E14-94F1E171CF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58571" y="2906487"/>
              <a:ext cx="1071928" cy="1071928"/>
            </a:xfrm>
            <a:prstGeom prst="ellipse">
              <a:avLst/>
            </a:prstGeom>
            <a:noFill/>
            <a:ln w="38100">
              <a:solidFill>
                <a:srgbClr val="00573D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3F7B668-7071-59D7-A486-46E862677D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450205" y="2906487"/>
              <a:ext cx="1071928" cy="1071928"/>
            </a:xfrm>
            <a:prstGeom prst="ellipse">
              <a:avLst/>
            </a:prstGeom>
            <a:noFill/>
            <a:ln w="38100">
              <a:solidFill>
                <a:srgbClr val="00573D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8D037C4-4EC8-39F9-5D9B-0A7AF5C68EE1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12194792" y="1732378"/>
              <a:ext cx="0" cy="342014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DA8C73-56BB-6DD9-A3CB-CBE38F7C933E}"/>
              </a:ext>
            </a:extLst>
          </p:cNvPr>
          <p:cNvGrpSpPr>
            <a:grpSpLocks/>
          </p:cNvGrpSpPr>
          <p:nvPr/>
        </p:nvGrpSpPr>
        <p:grpSpPr>
          <a:xfrm>
            <a:off x="2306194" y="3019844"/>
            <a:ext cx="1217663" cy="1217663"/>
            <a:chOff x="1398867" y="2402629"/>
            <a:chExt cx="2088885" cy="208888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F9C357F-DBD7-982B-1FCD-85B2356A3D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398867" y="2402629"/>
              <a:ext cx="2088885" cy="2088885"/>
            </a:xfrm>
            <a:prstGeom prst="ellipse">
              <a:avLst/>
            </a:prstGeom>
            <a:noFill/>
            <a:ln w="38100">
              <a:solidFill>
                <a:srgbClr val="00573D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AD7C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6736A10-6FB1-ACC5-AF7A-9AE780679E8B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2948964" y="2609242"/>
              <a:ext cx="0" cy="6766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7C1C4A2-2C21-A05B-7C31-9EED12C8EB73}"/>
                </a:ext>
              </a:extLst>
            </p:cNvPr>
            <p:cNvCxnSpPr>
              <a:cxnSpLocks/>
            </p:cNvCxnSpPr>
            <p:nvPr/>
          </p:nvCxnSpPr>
          <p:spPr bwMode="auto">
            <a:xfrm rot="8100000">
              <a:off x="2951905" y="3606561"/>
              <a:ext cx="0" cy="6766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AF817F7-04EE-AF2F-5BBC-33015AEEA61A}"/>
                </a:ext>
              </a:extLst>
            </p:cNvPr>
            <p:cNvCxnSpPr>
              <a:cxnSpLocks/>
            </p:cNvCxnSpPr>
            <p:nvPr/>
          </p:nvCxnSpPr>
          <p:spPr bwMode="auto">
            <a:xfrm rot="13500000">
              <a:off x="1937939" y="3607985"/>
              <a:ext cx="0" cy="6766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F37ACA4-B17F-7A31-6E31-063C8C9EC311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1937939" y="2607656"/>
              <a:ext cx="0" cy="6766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66447FF-77BF-F5C0-AD22-0AD25293BDF9}"/>
              </a:ext>
            </a:extLst>
          </p:cNvPr>
          <p:cNvSpPr/>
          <p:nvPr/>
        </p:nvSpPr>
        <p:spPr bwMode="auto">
          <a:xfrm>
            <a:off x="1243538" y="4597020"/>
            <a:ext cx="3342974" cy="1554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rtlCol="0" anchor="t"/>
          <a:lstStyle>
            <a:defPPr>
              <a:defRPr lang="en-US"/>
            </a:defPPr>
            <a:lvl1pPr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30250" indent="-273050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462088" indent="-547688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2193925" indent="-822325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925763" indent="-1096963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573D"/>
                </a:solidFill>
              </a:rPr>
              <a:t>GREENING OF</a:t>
            </a:r>
          </a:p>
          <a:p>
            <a:pPr algn="ctr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800" i="1">
                <a:solidFill>
                  <a:sysClr val="windowText" lastClr="000000"/>
                </a:solidFill>
              </a:rPr>
              <a:t>How we improve our </a:t>
            </a:r>
            <a:br>
              <a:rPr lang="en-US" sz="1800" i="1">
                <a:solidFill>
                  <a:sysClr val="windowText" lastClr="000000"/>
                </a:solidFill>
              </a:rPr>
            </a:br>
            <a:r>
              <a:rPr lang="en-US" sz="1800" i="1">
                <a:solidFill>
                  <a:sysClr val="windowText" lastClr="000000"/>
                </a:solidFill>
              </a:rPr>
              <a:t>internal environmental sustainability performance.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EC8540-8C00-5C4C-410C-8204C2F626DB}"/>
              </a:ext>
            </a:extLst>
          </p:cNvPr>
          <p:cNvSpPr/>
          <p:nvPr/>
        </p:nvSpPr>
        <p:spPr bwMode="auto">
          <a:xfrm>
            <a:off x="5511800" y="4597020"/>
            <a:ext cx="3606800" cy="1554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rtlCol="0" anchor="t"/>
          <a:lstStyle>
            <a:defPPr>
              <a:defRPr lang="en-US"/>
            </a:defPPr>
            <a:lvl1pPr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30250" indent="-273050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462088" indent="-547688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2193925" indent="-822325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925763" indent="-1096963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573D"/>
                </a:solidFill>
              </a:rPr>
              <a:t>GREENING BY</a:t>
            </a:r>
          </a:p>
          <a:p>
            <a:pPr algn="ctr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800" i="1">
                <a:solidFill>
                  <a:sysClr val="windowText" lastClr="000000"/>
                </a:solidFill>
              </a:rPr>
              <a:t>How we support and enable our customers’ decarbonization and environmental sustainability efforts.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33BCA4-C148-4CE4-59F4-A484CC9730B9}"/>
              </a:ext>
            </a:extLst>
          </p:cNvPr>
          <p:cNvSpPr/>
          <p:nvPr/>
        </p:nvSpPr>
        <p:spPr bwMode="auto">
          <a:xfrm>
            <a:off x="10157126" y="4597020"/>
            <a:ext cx="3342974" cy="1554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rtlCol="0" anchor="t"/>
          <a:lstStyle>
            <a:defPPr>
              <a:defRPr lang="en-US"/>
            </a:defPPr>
            <a:lvl1pPr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30250" indent="-273050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462088" indent="-547688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2193925" indent="-822325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925763" indent="-1096963" algn="l" defTabSz="1462088" rtl="0" eaLnBrk="0" fontAlgn="base" hangingPunct="0">
              <a:spcBef>
                <a:spcPct val="0"/>
              </a:spcBef>
              <a:spcAft>
                <a:spcPct val="0"/>
              </a:spcAft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573D"/>
                </a:solidFill>
              </a:rPr>
              <a:t>GREENING WITH</a:t>
            </a:r>
          </a:p>
          <a:p>
            <a:pPr algn="ctr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sz="1800" i="1">
                <a:solidFill>
                  <a:sysClr val="windowText" lastClr="000000"/>
                </a:solidFill>
              </a:rPr>
              <a:t>How we foster </a:t>
            </a:r>
            <a:br>
              <a:rPr lang="en-US" sz="1800" i="1">
                <a:solidFill>
                  <a:sysClr val="windowText" lastClr="000000"/>
                </a:solidFill>
              </a:rPr>
            </a:br>
            <a:r>
              <a:rPr lang="en-US" sz="1800" i="1">
                <a:solidFill>
                  <a:sysClr val="windowText" lastClr="000000"/>
                </a:solidFill>
              </a:rPr>
              <a:t>collaboration among stakeholders.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C2E97F7-381A-EA91-72A3-8B0BB548F2EC}"/>
              </a:ext>
            </a:extLst>
          </p:cNvPr>
          <p:cNvGrpSpPr/>
          <p:nvPr/>
        </p:nvGrpSpPr>
        <p:grpSpPr>
          <a:xfrm>
            <a:off x="6606913" y="2920388"/>
            <a:ext cx="1416574" cy="1416574"/>
            <a:chOff x="6963518" y="3485787"/>
            <a:chExt cx="1829687" cy="1829687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262824D-F278-C727-16E2-CB82338D19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436406" y="3488962"/>
              <a:ext cx="353623" cy="35362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AB0C35-5DED-50F3-F9DD-143C0422DE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96831" y="3612750"/>
              <a:ext cx="1569410" cy="1569410"/>
            </a:xfrm>
            <a:prstGeom prst="ellipse">
              <a:avLst/>
            </a:prstGeom>
            <a:noFill/>
            <a:ln w="38100">
              <a:solidFill>
                <a:srgbClr val="00573D"/>
              </a:solidFill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49FF924-1888-6F4F-1D29-ECE237A36D29}"/>
                </a:ext>
              </a:extLst>
            </p:cNvPr>
            <p:cNvCxnSpPr>
              <a:cxnSpLocks/>
              <a:stCxn id="14" idx="3"/>
            </p:cNvCxnSpPr>
            <p:nvPr/>
          </p:nvCxnSpPr>
          <p:spPr bwMode="auto">
            <a:xfrm flipH="1">
              <a:off x="6963518" y="4952325"/>
              <a:ext cx="363148" cy="36314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573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6E2C76B-990A-FDD5-6D90-5C9308546B07}"/>
                </a:ext>
              </a:extLst>
            </p:cNvPr>
            <p:cNvGrpSpPr/>
            <p:nvPr/>
          </p:nvGrpSpPr>
          <p:grpSpPr>
            <a:xfrm rot="5400000">
              <a:off x="6966693" y="3485787"/>
              <a:ext cx="1826511" cy="1826512"/>
              <a:chOff x="7115918" y="3641362"/>
              <a:chExt cx="1826511" cy="1826512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BAADCBA-C243-8338-CC44-2EF90B5E36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588806" y="3641362"/>
                <a:ext cx="353623" cy="353623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573D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85323108-E2C9-DE6C-EF2D-B7EDEEA975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115918" y="5104725"/>
                <a:ext cx="363148" cy="363149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573D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3108334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43D4DE-34F0-CB5C-4CB6-985F827EF056}"/>
              </a:ext>
            </a:extLst>
          </p:cNvPr>
          <p:cNvSpPr/>
          <p:nvPr/>
        </p:nvSpPr>
        <p:spPr bwMode="auto">
          <a:xfrm>
            <a:off x="0" y="7172325"/>
            <a:ext cx="4349750" cy="539750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10">
            <a:extLst>
              <a:ext uri="{FF2B5EF4-FFF2-40B4-BE49-F238E27FC236}">
                <a16:creationId xmlns:a16="http://schemas.microsoft.com/office/drawing/2014/main" id="{441F60A8-BC33-1612-E217-D09B7C310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Emerson’s Greening By Priorities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8FFCB2F-9D59-A67A-CFEB-8DD75CBCD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3618E82-2635-4133-8350-4252D6B2AEF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EE4867-5141-2A53-2681-DBC29C974E57}"/>
              </a:ext>
            </a:extLst>
          </p:cNvPr>
          <p:cNvSpPr txBox="1"/>
          <p:nvPr/>
        </p:nvSpPr>
        <p:spPr>
          <a:xfrm>
            <a:off x="649459" y="3341659"/>
            <a:ext cx="256032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>
                <a:solidFill>
                  <a:srgbClr val="00573D"/>
                </a:solidFill>
                <a:latin typeface="Arial" panose="020B0604020202020204" pitchFamily="34" charset="0"/>
              </a:rPr>
              <a:t>ENERGY SOURCE DECARBONIZATION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8C8FFE31-1C23-0569-42DD-DEF812A18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42292"/>
              </p:ext>
            </p:extLst>
          </p:nvPr>
        </p:nvGraphicFramePr>
        <p:xfrm>
          <a:off x="649459" y="4119624"/>
          <a:ext cx="256032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0320">
                  <a:extLst>
                    <a:ext uri="{9D8B030D-6E8A-4147-A177-3AD203B41FA5}">
                      <a16:colId xmlns:a16="http://schemas.microsoft.com/office/drawing/2014/main" val="30580189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Low-carbon power (solar, wind, hydro, nuclear, biomass)</a:t>
                      </a:r>
                    </a:p>
                  </a:txBody>
                  <a:tcPr marL="0" marR="0" marT="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58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Low carbon fuels (biofuels, biogas, LNG)</a:t>
                      </a:r>
                    </a:p>
                  </a:txBody>
                  <a:tcPr marL="0" marR="0"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95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Hydrogen &amp; hydrogen-based fuels</a:t>
                      </a:r>
                    </a:p>
                  </a:txBody>
                  <a:tcPr marL="0" marR="0" marT="9144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20334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8A6D6744-7A22-0DE6-9CFC-92503BC95B32}"/>
              </a:ext>
            </a:extLst>
          </p:cNvPr>
          <p:cNvSpPr txBox="1"/>
          <p:nvPr/>
        </p:nvSpPr>
        <p:spPr>
          <a:xfrm>
            <a:off x="7803841" y="3341659"/>
            <a:ext cx="256032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>
                <a:solidFill>
                  <a:srgbClr val="00573D"/>
                </a:solidFill>
                <a:latin typeface="Arial" panose="020B0604020202020204" pitchFamily="34" charset="0"/>
              </a:rPr>
              <a:t>ELECTRIFICATION &amp; GRID SYSTEMS</a:t>
            </a:r>
          </a:p>
        </p:txBody>
      </p:sp>
      <p:graphicFrame>
        <p:nvGraphicFramePr>
          <p:cNvPr id="18" name="Table 15">
            <a:extLst>
              <a:ext uri="{FF2B5EF4-FFF2-40B4-BE49-F238E27FC236}">
                <a16:creationId xmlns:a16="http://schemas.microsoft.com/office/drawing/2014/main" id="{6592543C-605F-73A4-5635-17CF5726F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208990"/>
              </p:ext>
            </p:extLst>
          </p:nvPr>
        </p:nvGraphicFramePr>
        <p:xfrm>
          <a:off x="7803841" y="4118121"/>
          <a:ext cx="2560320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0320">
                  <a:extLst>
                    <a:ext uri="{9D8B030D-6E8A-4147-A177-3AD203B41FA5}">
                      <a16:colId xmlns:a16="http://schemas.microsoft.com/office/drawing/2014/main" val="30580189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Smart grid &amp; network management</a:t>
                      </a:r>
                    </a:p>
                  </a:txBody>
                  <a:tcPr marL="0" marR="0" marT="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58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Energy transport &amp; storage</a:t>
                      </a:r>
                    </a:p>
                  </a:txBody>
                  <a:tcPr marL="0" marR="0"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95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Workforce safety &amp; productivity</a:t>
                      </a:r>
                    </a:p>
                  </a:txBody>
                  <a:tcPr marL="0" marR="0"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203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Critical minerals value chains</a:t>
                      </a:r>
                    </a:p>
                  </a:txBody>
                  <a:tcPr marL="0" marR="0" marT="9144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06044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E5AF72BF-4555-408B-6F1F-7FF730600535}"/>
              </a:ext>
            </a:extLst>
          </p:cNvPr>
          <p:cNvSpPr txBox="1"/>
          <p:nvPr/>
        </p:nvSpPr>
        <p:spPr>
          <a:xfrm>
            <a:off x="11326594" y="3341659"/>
            <a:ext cx="256032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>
                <a:solidFill>
                  <a:srgbClr val="00573D"/>
                </a:solidFill>
                <a:latin typeface="Arial" panose="020B0604020202020204" pitchFamily="34" charset="0"/>
              </a:rPr>
              <a:t>CIRCULARITY &amp; WASTE REDUCTION</a:t>
            </a:r>
          </a:p>
        </p:txBody>
      </p:sp>
      <p:graphicFrame>
        <p:nvGraphicFramePr>
          <p:cNvPr id="20" name="Table 15">
            <a:extLst>
              <a:ext uri="{FF2B5EF4-FFF2-40B4-BE49-F238E27FC236}">
                <a16:creationId xmlns:a16="http://schemas.microsoft.com/office/drawing/2014/main" id="{A5BA2407-CD17-D68A-87B2-8B799E9FE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211628"/>
              </p:ext>
            </p:extLst>
          </p:nvPr>
        </p:nvGraphicFramePr>
        <p:xfrm>
          <a:off x="11326594" y="4118121"/>
          <a:ext cx="2575766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75766">
                  <a:extLst>
                    <a:ext uri="{9D8B030D-6E8A-4147-A177-3AD203B41FA5}">
                      <a16:colId xmlns:a16="http://schemas.microsoft.com/office/drawing/2014/main" val="30580189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New molecules production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(Bio-based materials</a:t>
                      </a:r>
                    </a:p>
                  </a:txBody>
                  <a:tcPr marL="0" marR="0" marT="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58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Materials &amp; minerals recycling &amp; circulation</a:t>
                      </a:r>
                    </a:p>
                  </a:txBody>
                  <a:tcPr marL="0" marR="0"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95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Water &amp; waste management</a:t>
                      </a:r>
                    </a:p>
                  </a:txBody>
                  <a:tcPr marL="0" marR="0" marT="9144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3203344"/>
                  </a:ext>
                </a:extLst>
              </a:tr>
            </a:tbl>
          </a:graphicData>
        </a:graphic>
      </p:graphicFrame>
      <p:pic>
        <p:nvPicPr>
          <p:cNvPr id="21" name="Picture 20" descr="A picture containing graphics, graphic design, font, design&#10;&#10;Description automatically generated">
            <a:extLst>
              <a:ext uri="{FF2B5EF4-FFF2-40B4-BE49-F238E27FC236}">
                <a16:creationId xmlns:a16="http://schemas.microsoft.com/office/drawing/2014/main" id="{99D150D1-2FB3-A04A-51BE-FEFEF4D9DB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9" y="1524000"/>
            <a:ext cx="2227508" cy="1688829"/>
          </a:xfrm>
          <a:prstGeom prst="rect">
            <a:avLst/>
          </a:prstGeom>
        </p:spPr>
      </p:pic>
      <p:pic>
        <p:nvPicPr>
          <p:cNvPr id="24" name="Picture 23" descr="A picture containing graphics, font, graphic design, logo&#10;&#10;Description automatically generated">
            <a:extLst>
              <a:ext uri="{FF2B5EF4-FFF2-40B4-BE49-F238E27FC236}">
                <a16:creationId xmlns:a16="http://schemas.microsoft.com/office/drawing/2014/main" id="{301F2133-C0CE-C6B1-237B-43966170CC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983" y="1529046"/>
            <a:ext cx="2227508" cy="1722609"/>
          </a:xfrm>
          <a:prstGeom prst="rect">
            <a:avLst/>
          </a:prstGeom>
        </p:spPr>
      </p:pic>
      <p:pic>
        <p:nvPicPr>
          <p:cNvPr id="25" name="Picture 24" descr="A picture containing graphics, circle, diagram, line&#10;&#10;Description automatically generated">
            <a:extLst>
              <a:ext uri="{FF2B5EF4-FFF2-40B4-BE49-F238E27FC236}">
                <a16:creationId xmlns:a16="http://schemas.microsoft.com/office/drawing/2014/main" id="{193ED4B6-CE6C-D4B9-C1D8-2B0FB6AF2A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194" y="1534298"/>
            <a:ext cx="2227508" cy="17577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4AE0EE-942F-43E0-515C-FFCAE84C58E8}"/>
              </a:ext>
            </a:extLst>
          </p:cNvPr>
          <p:cNvSpPr txBox="1"/>
          <p:nvPr/>
        </p:nvSpPr>
        <p:spPr>
          <a:xfrm>
            <a:off x="564343" y="7258821"/>
            <a:ext cx="301705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Emerson 2022 ESG Report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EEB5DC-EA17-2955-0B71-69E276A264BE}"/>
              </a:ext>
            </a:extLst>
          </p:cNvPr>
          <p:cNvSpPr txBox="1"/>
          <p:nvPr/>
        </p:nvSpPr>
        <p:spPr>
          <a:xfrm>
            <a:off x="4208320" y="3366372"/>
            <a:ext cx="28692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>
                <a:solidFill>
                  <a:srgbClr val="00573D"/>
                </a:solidFill>
                <a:latin typeface="Arial" panose="020B0604020202020204" pitchFamily="34" charset="0"/>
              </a:rPr>
              <a:t>ENERGY &amp; EMISSIONS MANAGEMENT</a:t>
            </a:r>
          </a:p>
        </p:txBody>
      </p:sp>
      <p:graphicFrame>
        <p:nvGraphicFramePr>
          <p:cNvPr id="5" name="Table 28">
            <a:extLst>
              <a:ext uri="{FF2B5EF4-FFF2-40B4-BE49-F238E27FC236}">
                <a16:creationId xmlns:a16="http://schemas.microsoft.com/office/drawing/2014/main" id="{07F0AA28-76C2-8A1F-7359-6AE2EDC8C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25712"/>
              </p:ext>
            </p:extLst>
          </p:nvPr>
        </p:nvGraphicFramePr>
        <p:xfrm>
          <a:off x="4208320" y="4119624"/>
          <a:ext cx="256032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320">
                  <a:extLst>
                    <a:ext uri="{9D8B030D-6E8A-4147-A177-3AD203B41FA5}">
                      <a16:colId xmlns:a16="http://schemas.microsoft.com/office/drawing/2014/main" val="3711404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Emissions monitoring &amp; control</a:t>
                      </a:r>
                    </a:p>
                  </a:txBody>
                  <a:tcPr marL="0" marR="0" marT="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52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>
                          <a:latin typeface="Arial" panose="020B0604020202020204" pitchFamily="34" charset="0"/>
                        </a:rPr>
                        <a:t>Carbon capture, utilization, storage &amp; removal</a:t>
                      </a:r>
                    </a:p>
                  </a:txBody>
                  <a:tcPr marL="0" marR="0"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716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>
                          <a:latin typeface="Arial" panose="020B0604020202020204" pitchFamily="34" charset="0"/>
                        </a:rPr>
                        <a:t>Advanced controls, analytics &amp; simulation</a:t>
                      </a:r>
                    </a:p>
                  </a:txBody>
                  <a:tcPr marL="0" marR="0" marT="9144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534903"/>
                  </a:ext>
                </a:extLst>
              </a:tr>
            </a:tbl>
          </a:graphicData>
        </a:graphic>
      </p:graphicFrame>
      <p:pic>
        <p:nvPicPr>
          <p:cNvPr id="9" name="Picture 8" descr="A logo with a hand and a cloud&#10;&#10;Description automatically generated with low confidence">
            <a:extLst>
              <a:ext uri="{FF2B5EF4-FFF2-40B4-BE49-F238E27FC236}">
                <a16:creationId xmlns:a16="http://schemas.microsoft.com/office/drawing/2014/main" id="{D85D5C1A-9ADE-D4F0-D070-3805C5118B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771" y="1527342"/>
            <a:ext cx="2227508" cy="171119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96422F0-BA96-FC05-7878-5941CC5C552B}"/>
              </a:ext>
            </a:extLst>
          </p:cNvPr>
          <p:cNvGrpSpPr/>
          <p:nvPr/>
        </p:nvGrpSpPr>
        <p:grpSpPr>
          <a:xfrm>
            <a:off x="3718719" y="7234238"/>
            <a:ext cx="421482" cy="421480"/>
            <a:chOff x="3864769" y="7234238"/>
            <a:chExt cx="421482" cy="42148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42F15DF-F5F7-4D63-40C9-A0B251C6FCB3}"/>
                </a:ext>
              </a:extLst>
            </p:cNvPr>
            <p:cNvSpPr/>
            <p:nvPr/>
          </p:nvSpPr>
          <p:spPr bwMode="auto">
            <a:xfrm>
              <a:off x="3864769" y="7234238"/>
              <a:ext cx="416718" cy="41671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13" name="Graphic 12" descr="Cursor with solid fill">
              <a:extLst>
                <a:ext uri="{FF2B5EF4-FFF2-40B4-BE49-F238E27FC236}">
                  <a16:creationId xmlns:a16="http://schemas.microsoft.com/office/drawing/2014/main" id="{32AABFA9-CAA7-A95A-69D2-4DE880433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867625" y="7237094"/>
              <a:ext cx="418626" cy="418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4935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B9A5B2F-6883-1F0E-DD8E-47F5A812D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1" t="1389" r="2353" b="2046"/>
          <a:stretch/>
        </p:blipFill>
        <p:spPr>
          <a:xfrm>
            <a:off x="-1" y="0"/>
            <a:ext cx="1463040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63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0" descr="A green field with trees and mountains in the background&#10;&#10;Description automatically generated with low confidence">
            <a:extLst>
              <a:ext uri="{FF2B5EF4-FFF2-40B4-BE49-F238E27FC236}">
                <a16:creationId xmlns:a16="http://schemas.microsoft.com/office/drawing/2014/main" id="{5CF32E81-611F-33A0-67A9-52778988F6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r="18798"/>
          <a:stretch/>
        </p:blipFill>
        <p:spPr/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3A108C0C-FE96-E2BC-9B73-71EA32E4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269" y="4999545"/>
            <a:ext cx="13034502" cy="1276437"/>
          </a:xfrm>
        </p:spPr>
        <p:txBody>
          <a:bodyPr/>
          <a:lstStyle/>
          <a:p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</a:rPr>
              <a:t>TODAY’S BRIEFING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 </a:t>
            </a:r>
            <a:br>
              <a:rPr lang="en-US"/>
            </a:br>
            <a:r>
              <a:rPr lang="en-US"/>
              <a:t>How Advanced Automation Ensures Integrity Across the Carbon Capture Value Chain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CC0716-2192-D68E-6FBC-42C14FA74B2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3687425" y="7859713"/>
            <a:ext cx="942975" cy="247650"/>
          </a:xfrm>
          <a:prstGeom prst="rect">
            <a:avLst/>
          </a:prstGeom>
        </p:spPr>
        <p:txBody>
          <a:bodyPr/>
          <a:lstStyle/>
          <a:p>
            <a:fld id="{B3618E82-2635-4133-8350-4252D6B2AEF7}" type="slidenum">
              <a:rPr lang="en-US" dirty="0" smtClean="0">
                <a:latin typeface="Arial" panose="020B0604020202020204" pitchFamily="34" charset="0"/>
              </a:rPr>
              <a:pPr/>
              <a:t>8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13F037BC-841C-7C51-9516-5E93667D5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8438" y="7018008"/>
            <a:ext cx="1839691" cy="10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91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2B7BEAEB-57B9-DDF8-585C-D5A22BB4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CCS/CCUS Offers Viable Role in Meeting Net Zero Targets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D04199B-0137-4997-A235-56C7A09479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201919"/>
              </p:ext>
            </p:extLst>
          </p:nvPr>
        </p:nvGraphicFramePr>
        <p:xfrm>
          <a:off x="498150" y="2446355"/>
          <a:ext cx="6444103" cy="4912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D1D958B1-C707-497F-826E-69DEF9108384}"/>
              </a:ext>
            </a:extLst>
          </p:cNvPr>
          <p:cNvSpPr txBox="1"/>
          <p:nvPr/>
        </p:nvSpPr>
        <p:spPr bwMode="auto">
          <a:xfrm>
            <a:off x="5917563" y="5369216"/>
            <a:ext cx="662361" cy="3139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defTabSz="1097280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600" b="1">
                <a:latin typeface="Arial Narrow" panose="020B0606020202030204" pitchFamily="34" charset="0"/>
                <a:cs typeface="Arial" panose="020B0604020202020204" pitchFamily="34" charset="0"/>
              </a:rPr>
              <a:t>CCUS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E05080-8707-40FD-83B9-BE9B9491873D}"/>
              </a:ext>
            </a:extLst>
          </p:cNvPr>
          <p:cNvSpPr txBox="1"/>
          <p:nvPr/>
        </p:nvSpPr>
        <p:spPr bwMode="auto">
          <a:xfrm>
            <a:off x="503237" y="7774538"/>
            <a:ext cx="936475" cy="24468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lIns="91440" tIns="45720" rIns="91440" bIns="45720" rtlCol="0" anchor="t">
            <a:spAutoFit/>
          </a:bodyPr>
          <a:lstStyle/>
          <a:p>
            <a:pPr defTabSz="1097280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tabLst>
                <a:tab pos="225425" algn="l"/>
              </a:tabLst>
              <a:defRPr/>
            </a:pPr>
            <a:r>
              <a:rPr lang="en-US" sz="1100">
                <a:latin typeface="Arial"/>
                <a:cs typeface="Arial"/>
              </a:rPr>
              <a:t>Source: </a:t>
            </a:r>
            <a:r>
              <a:rPr lang="en-US" sz="1100">
                <a:latin typeface="Arial"/>
                <a:cs typeface="Arial"/>
                <a:hlinkClick r:id="rId4"/>
              </a:rPr>
              <a:t>IEA</a:t>
            </a:r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6017E9D-4A03-A3D1-3AB3-41BC4093758E}"/>
              </a:ext>
            </a:extLst>
          </p:cNvPr>
          <p:cNvGrpSpPr/>
          <p:nvPr/>
        </p:nvGrpSpPr>
        <p:grpSpPr>
          <a:xfrm>
            <a:off x="8129593" y="2833817"/>
            <a:ext cx="5231892" cy="4299103"/>
            <a:chOff x="7770893" y="3935033"/>
            <a:chExt cx="4743838" cy="4105950"/>
          </a:xfrm>
          <a:solidFill>
            <a:schemeClr val="bg1"/>
          </a:solidFill>
        </p:grpSpPr>
        <p:pic>
          <p:nvPicPr>
            <p:cNvPr id="8" name="Picture 7" descr="A diagram of carbon dioxide removal options&#10;&#10;Description automatically generated with medium confidence">
              <a:extLst>
                <a:ext uri="{FF2B5EF4-FFF2-40B4-BE49-F238E27FC236}">
                  <a16:creationId xmlns:a16="http://schemas.microsoft.com/office/drawing/2014/main" id="{18E89E66-2750-F435-7E1F-EB253E7B5B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077" r="56519" b="10434"/>
            <a:stretch/>
          </p:blipFill>
          <p:spPr>
            <a:xfrm>
              <a:off x="7770893" y="3935033"/>
              <a:ext cx="4743838" cy="4105950"/>
            </a:xfrm>
            <a:prstGeom prst="rect">
              <a:avLst/>
            </a:prstGeom>
            <a:grpFill/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3F68BE-D8FA-F466-3056-4FC010E66610}"/>
                </a:ext>
              </a:extLst>
            </p:cNvPr>
            <p:cNvSpPr/>
            <p:nvPr/>
          </p:nvSpPr>
          <p:spPr bwMode="auto">
            <a:xfrm>
              <a:off x="10887290" y="3948818"/>
              <a:ext cx="845575" cy="27530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panose="020B0604020202020204" pitchFamily="34" charset="0"/>
              </a:endParaRP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6BE501-617B-23AE-15CE-04ADA94E49E6}"/>
              </a:ext>
            </a:extLst>
          </p:cNvPr>
          <p:cNvSpPr txBox="1">
            <a:spLocks/>
          </p:cNvSpPr>
          <p:nvPr/>
        </p:nvSpPr>
        <p:spPr>
          <a:xfrm>
            <a:off x="7572260" y="1608271"/>
            <a:ext cx="6155772" cy="918361"/>
          </a:xfrm>
          <a:prstGeom prst="rect">
            <a:avLst/>
          </a:prstGeom>
        </p:spPr>
        <p:txBody>
          <a:bodyPr vert="horz" lIns="91440" tIns="91440" rIns="91440" bIns="45720" rtlCol="0" anchor="t">
            <a:normAutofit fontScale="92500" lnSpcReduction="20000"/>
          </a:bodyPr>
          <a:lstStyle>
            <a:lvl1pPr marL="225416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tabLst>
                <a:tab pos="225416" algn="l"/>
              </a:tabLst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38" indent="-287327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95332" indent="-363841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50000"/>
              <a:buFont typeface="Wingdings" panose="05000000000000000000" pitchFamily="2" charset="2"/>
              <a:buChar char="q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61078" indent="-363841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  <a:defRPr sz="19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1401" indent="-227004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»"/>
              <a:defRPr sz="19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194472" indent="-363841" algn="l" defTabSz="1462981" rtl="0" eaLnBrk="1" latinLnBrk="0" hangingPunct="1">
              <a:spcBef>
                <a:spcPct val="20000"/>
              </a:spcBef>
              <a:buSzPct val="50000"/>
              <a:buFont typeface="Wingdings" panose="05000000000000000000" pitchFamily="2" charset="2"/>
              <a:buChar char="q"/>
              <a:defRPr sz="16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475469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18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672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/>
              </a:rPr>
              <a:t>Carbon capture at a point source has a dramatically higher concentration of CO</a:t>
            </a:r>
            <a:r>
              <a:rPr lang="en-US" baseline="-25000">
                <a:solidFill>
                  <a:schemeClr val="tx1"/>
                </a:solidFill>
                <a:latin typeface="Arial" panose="020B0604020202020204" pitchFamily="34" charset="0"/>
                <a:cs typeface="Arial"/>
              </a:rPr>
              <a:t>2; </a:t>
            </a: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/>
              </a:rPr>
              <a:t>However, direct air capture is a way to remove existing emissions</a:t>
            </a:r>
            <a:endParaRPr lang="en-US" baseline="-25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0817A9C-78C0-9DDB-C0AE-4771E1A56E60}"/>
              </a:ext>
            </a:extLst>
          </p:cNvPr>
          <p:cNvSpPr txBox="1">
            <a:spLocks/>
          </p:cNvSpPr>
          <p:nvPr/>
        </p:nvSpPr>
        <p:spPr>
          <a:xfrm>
            <a:off x="503237" y="1608271"/>
            <a:ext cx="5214400" cy="5920740"/>
          </a:xfrm>
          <a:prstGeom prst="rect">
            <a:avLst/>
          </a:prstGeom>
        </p:spPr>
        <p:txBody>
          <a:bodyPr vert="horz" lIns="91440" tIns="91440" rIns="91440" bIns="45720" rtlCol="0" anchor="t">
            <a:normAutofit/>
          </a:bodyPr>
          <a:lstStyle>
            <a:lvl1pPr marL="225416" indent="-225416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tabLst>
                <a:tab pos="225416" algn="l"/>
              </a:tabLst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38" indent="-287327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95332" indent="-363841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50000"/>
              <a:buFont typeface="Wingdings" panose="05000000000000000000" pitchFamily="2" charset="2"/>
              <a:buChar char="q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61078" indent="-363841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  <a:defRPr sz="19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1401" indent="-227004" algn="l" defTabSz="1462981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»"/>
              <a:defRPr sz="19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194472" indent="-363841" algn="l" defTabSz="1462981" rtl="0" eaLnBrk="1" latinLnBrk="0" hangingPunct="1">
              <a:spcBef>
                <a:spcPct val="20000"/>
              </a:spcBef>
              <a:buSzPct val="50000"/>
              <a:buFont typeface="Wingdings" panose="05000000000000000000" pitchFamily="2" charset="2"/>
              <a:buChar char="q"/>
              <a:defRPr sz="16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475469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86180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17672" indent="-365746" algn="l" defTabSz="146298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latin typeface="Arial"/>
                <a:cs typeface="Arial"/>
              </a:rPr>
              <a:t>Carbon capture represents an estimated 15% of total CO</a:t>
            </a:r>
            <a:r>
              <a:rPr lang="en-US" baseline="-2500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en-US">
                <a:solidFill>
                  <a:schemeClr val="tx1"/>
                </a:solidFill>
                <a:latin typeface="Arial"/>
                <a:cs typeface="Arial"/>
              </a:rPr>
              <a:t> reductions by 2070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3C6F504-0C71-46F3-1A47-39BCB65DA17C}"/>
              </a:ext>
            </a:extLst>
          </p:cNvPr>
          <p:cNvGrpSpPr/>
          <p:nvPr/>
        </p:nvGrpSpPr>
        <p:grpSpPr>
          <a:xfrm>
            <a:off x="7191625" y="2963839"/>
            <a:ext cx="1811500" cy="1320800"/>
            <a:chOff x="7191625" y="2933700"/>
            <a:chExt cx="1811500" cy="132080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4EC7E02-5590-FE27-FED0-8DC0D1ECBA1E}"/>
                </a:ext>
              </a:extLst>
            </p:cNvPr>
            <p:cNvSpPr/>
            <p:nvPr/>
          </p:nvSpPr>
          <p:spPr bwMode="auto">
            <a:xfrm>
              <a:off x="7436975" y="2933700"/>
              <a:ext cx="1320800" cy="1320800"/>
            </a:xfrm>
            <a:prstGeom prst="ellipse">
              <a:avLst/>
            </a:prstGeom>
            <a:solidFill>
              <a:srgbClr val="F5D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Content Placeholder 7">
              <a:extLst>
                <a:ext uri="{FF2B5EF4-FFF2-40B4-BE49-F238E27FC236}">
                  <a16:creationId xmlns:a16="http://schemas.microsoft.com/office/drawing/2014/main" id="{A31D1AB4-D970-F6FB-8365-12EC9498EC7C}"/>
                </a:ext>
              </a:extLst>
            </p:cNvPr>
            <p:cNvSpPr txBox="1">
              <a:spLocks/>
            </p:cNvSpPr>
            <p:nvPr/>
          </p:nvSpPr>
          <p:spPr>
            <a:xfrm>
              <a:off x="7191625" y="3190973"/>
              <a:ext cx="1811500" cy="806254"/>
            </a:xfrm>
            <a:prstGeom prst="rect">
              <a:avLst/>
            </a:prstGeom>
            <a:noFill/>
          </p:spPr>
          <p:txBody>
            <a:bodyPr anchor="ctr">
              <a:normAutofit fontScale="92500" lnSpcReduction="20000"/>
            </a:bodyPr>
            <a:lstStyle>
              <a:lvl1pPr marL="225416" indent="-225416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•"/>
                <a:tabLst>
                  <a:tab pos="225416" algn="l"/>
                </a:tabLst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7038" indent="-287327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64" indent="-225416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54074" indent="-277802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1401" indent="-227004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23199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54690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86180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17672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b="1">
                  <a:latin typeface="Arial Narrow" panose="020B0606020202030204" pitchFamily="34" charset="0"/>
                </a:rPr>
                <a:t>Direct </a:t>
              </a:r>
              <a:br>
                <a:rPr lang="en-US" b="1">
                  <a:latin typeface="Arial Narrow" panose="020B0606020202030204" pitchFamily="34" charset="0"/>
                </a:rPr>
              </a:br>
              <a:r>
                <a:rPr lang="en-US" b="1">
                  <a:latin typeface="Arial Narrow" panose="020B0606020202030204" pitchFamily="34" charset="0"/>
                </a:rPr>
                <a:t>Air </a:t>
              </a:r>
              <a:br>
                <a:rPr lang="en-US" b="1">
                  <a:latin typeface="Arial Narrow" panose="020B0606020202030204" pitchFamily="34" charset="0"/>
                </a:rPr>
              </a:br>
              <a:r>
                <a:rPr lang="en-US" b="1">
                  <a:latin typeface="Arial Narrow" panose="020B0606020202030204" pitchFamily="34" charset="0"/>
                </a:rPr>
                <a:t>Capture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43BFAC-3D9D-0D93-F636-4748F416237E}"/>
              </a:ext>
            </a:extLst>
          </p:cNvPr>
          <p:cNvGrpSpPr/>
          <p:nvPr/>
        </p:nvGrpSpPr>
        <p:grpSpPr>
          <a:xfrm>
            <a:off x="12522200" y="2963839"/>
            <a:ext cx="1811500" cy="1320800"/>
            <a:chOff x="7191625" y="2933700"/>
            <a:chExt cx="1811500" cy="13208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A655F09-0C79-4828-ABCA-1C8667C62F0A}"/>
                </a:ext>
              </a:extLst>
            </p:cNvPr>
            <p:cNvSpPr/>
            <p:nvPr/>
          </p:nvSpPr>
          <p:spPr bwMode="auto">
            <a:xfrm>
              <a:off x="7436975" y="2933700"/>
              <a:ext cx="1320800" cy="1320800"/>
            </a:xfrm>
            <a:prstGeom prst="ellipse">
              <a:avLst/>
            </a:prstGeom>
            <a:solidFill>
              <a:srgbClr val="F5D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6" name="Content Placeholder 7">
              <a:extLst>
                <a:ext uri="{FF2B5EF4-FFF2-40B4-BE49-F238E27FC236}">
                  <a16:creationId xmlns:a16="http://schemas.microsoft.com/office/drawing/2014/main" id="{5A43DB31-AE1E-7173-3272-E351C4441476}"/>
                </a:ext>
              </a:extLst>
            </p:cNvPr>
            <p:cNvSpPr txBox="1">
              <a:spLocks/>
            </p:cNvSpPr>
            <p:nvPr/>
          </p:nvSpPr>
          <p:spPr>
            <a:xfrm>
              <a:off x="7191625" y="3190973"/>
              <a:ext cx="1811500" cy="806254"/>
            </a:xfrm>
            <a:prstGeom prst="rect">
              <a:avLst/>
            </a:prstGeom>
            <a:noFill/>
          </p:spPr>
          <p:txBody>
            <a:bodyPr anchor="ctr">
              <a:normAutofit fontScale="92500" lnSpcReduction="20000"/>
            </a:bodyPr>
            <a:lstStyle>
              <a:lvl1pPr marL="225416" indent="-225416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•"/>
                <a:tabLst>
                  <a:tab pos="225416" algn="l"/>
                </a:tabLst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7038" indent="-287327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64" indent="-225416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54074" indent="-277802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1401" indent="-227004" algn="l" defTabSz="1462981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/>
                </a:buClr>
                <a:buFont typeface="Arial" panose="020B0604020202020204" pitchFamily="34" charset="0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23199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54690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86180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17672" indent="-365746" algn="l" defTabSz="1462981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b="1">
                  <a:latin typeface="Arial Narrow" panose="020B0606020202030204" pitchFamily="34" charset="0"/>
                </a:rPr>
                <a:t>Point</a:t>
              </a:r>
              <a:br>
                <a:rPr lang="en-US" b="1">
                  <a:latin typeface="Arial Narrow" panose="020B0606020202030204" pitchFamily="34" charset="0"/>
                </a:rPr>
              </a:br>
              <a:r>
                <a:rPr lang="en-US" b="1">
                  <a:latin typeface="Arial Narrow" panose="020B0606020202030204" pitchFamily="34" charset="0"/>
                </a:rPr>
                <a:t>Source</a:t>
              </a:r>
              <a:br>
                <a:rPr lang="en-US" b="1">
                  <a:latin typeface="Arial Narrow" panose="020B0606020202030204" pitchFamily="34" charset="0"/>
                </a:rPr>
              </a:br>
              <a:r>
                <a:rPr lang="en-US" b="1">
                  <a:latin typeface="Arial Narrow" panose="020B0606020202030204" pitchFamily="34" charset="0"/>
                </a:rPr>
                <a:t>Capture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397604"/>
      </p:ext>
    </p:extLst>
  </p:cSld>
  <p:clrMapOvr>
    <a:masterClrMapping/>
  </p:clrMapOvr>
</p:sld>
</file>

<file path=ppt/theme/theme1.xml><?xml version="1.0" encoding="utf-8"?>
<a:theme xmlns:a="http://schemas.openxmlformats.org/drawingml/2006/main" name="1_Emerson 2022">
  <a:themeElements>
    <a:clrScheme name="Emerson Go Boldly">
      <a:dk1>
        <a:srgbClr val="000000"/>
      </a:dk1>
      <a:lt1>
        <a:srgbClr val="FFFFFF"/>
      </a:lt1>
      <a:dk2>
        <a:srgbClr val="004B8D"/>
      </a:dk2>
      <a:lt2>
        <a:srgbClr val="9FA1A4"/>
      </a:lt2>
      <a:accent1>
        <a:srgbClr val="004B8D"/>
      </a:accent1>
      <a:accent2>
        <a:srgbClr val="00573D"/>
      </a:accent2>
      <a:accent3>
        <a:srgbClr val="1B2552"/>
      </a:accent3>
      <a:accent4>
        <a:srgbClr val="1DB1DE"/>
      </a:accent4>
      <a:accent5>
        <a:srgbClr val="7CCF8B"/>
      </a:accent5>
      <a:accent6>
        <a:srgbClr val="00AD7C"/>
      </a:accent6>
      <a:hlink>
        <a:srgbClr val="00AD7C"/>
      </a:hlink>
      <a:folHlink>
        <a:srgbClr val="BA1C46"/>
      </a:folHlink>
    </a:clrScheme>
    <a:fontScheme name="Emerson Noto Sans">
      <a:majorFont>
        <a:latin typeface="Noto Sans Black"/>
        <a:ea typeface=""/>
        <a:cs typeface=""/>
      </a:majorFont>
      <a:minorFont>
        <a:latin typeface="No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b="1" dirty="0">
            <a:solidFill>
              <a:srgbClr val="FFFFFF"/>
            </a:solidFill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x9_KeepItSimple_Template" id="{1CBB7601-8E6F-4007-868E-82EE56056F13}" vid="{71098C96-8AD8-4BE4-B1B2-E2B76768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600C030-B628-4C6F-B085-4F22D991206A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A3A5C23CDACC47B7E6902A9C7C80F5" ma:contentTypeVersion="17" ma:contentTypeDescription="Create a new document." ma:contentTypeScope="" ma:versionID="81a927e30df6ec946b8cc7b4128d4235">
  <xsd:schema xmlns:xsd="http://www.w3.org/2001/XMLSchema" xmlns:xs="http://www.w3.org/2001/XMLSchema" xmlns:p="http://schemas.microsoft.com/office/2006/metadata/properties" xmlns:ns2="a927bcf0-d000-4846-9c74-a5d50944c5c5" xmlns:ns3="6d4c5489-0c51-40b3-9d3d-832640ebfeb8" targetNamespace="http://schemas.microsoft.com/office/2006/metadata/properties" ma:root="true" ma:fieldsID="167a807d67fd5de06174acb8e7b30769" ns2:_="" ns3:_="">
    <xsd:import namespace="a927bcf0-d000-4846-9c74-a5d50944c5c5"/>
    <xsd:import namespace="6d4c5489-0c51-40b3-9d3d-832640ebfe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7bcf0-d000-4846-9c74-a5d50944c5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fc78bd8-db31-4712-a006-2d951f62dd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4c5489-0c51-40b3-9d3d-832640ebfeb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a320122-bb61-49a0-98c5-14ecebadf182}" ma:internalName="TaxCatchAll" ma:showField="CatchAllData" ma:web="6d4c5489-0c51-40b3-9d3d-832640ebfeb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927bcf0-d000-4846-9c74-a5d50944c5c5">
      <Terms xmlns="http://schemas.microsoft.com/office/infopath/2007/PartnerControls"/>
    </lcf76f155ced4ddcb4097134ff3c332f>
    <TaxCatchAll xmlns="6d4c5489-0c51-40b3-9d3d-832640ebfeb8" xsi:nil="true"/>
  </documentManagement>
</p:properties>
</file>

<file path=customXml/itemProps1.xml><?xml version="1.0" encoding="utf-8"?>
<ds:datastoreItem xmlns:ds="http://schemas.openxmlformats.org/officeDocument/2006/customXml" ds:itemID="{3D8DB796-F338-45F5-B5F2-AEC7390E4A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C09804-E808-4849-9C96-6FCEE1EB1EAD}">
  <ds:schemaRefs>
    <ds:schemaRef ds:uri="6d4c5489-0c51-40b3-9d3d-832640ebfeb8"/>
    <ds:schemaRef ds:uri="a927bcf0-d000-4846-9c74-a5d50944c5c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FB5A502-83FF-41C0-B911-3782043735DB}">
  <ds:schemaRefs>
    <ds:schemaRef ds:uri="http://purl.org/dc/dcmitype/"/>
    <ds:schemaRef ds:uri="http://purl.org/dc/terms/"/>
    <ds:schemaRef ds:uri="6d4c5489-0c51-40b3-9d3d-832640ebfeb8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a927bcf0-d000-4846-9c74-a5d50944c5c5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2678</Words>
  <Application>Microsoft Office PowerPoint</Application>
  <PresentationFormat>Custom</PresentationFormat>
  <Paragraphs>367</Paragraphs>
  <Slides>28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 Black</vt:lpstr>
      <vt:lpstr>Arial Narrow</vt:lpstr>
      <vt:lpstr>Calibri</vt:lpstr>
      <vt:lpstr>Noto Sans</vt:lpstr>
      <vt:lpstr>Symbol</vt:lpstr>
      <vt:lpstr>1_Emerson 2022</vt:lpstr>
      <vt:lpstr> Welcome</vt:lpstr>
      <vt:lpstr>TODAY’S BRIEFING    How Advanced Automation  Ensures Integrity Across the  Carbon Capture Value Chain</vt:lpstr>
      <vt:lpstr>Media Briefing Logistics</vt:lpstr>
      <vt:lpstr>PowerPoint Presentation</vt:lpstr>
      <vt:lpstr>Emerson’s Environmental Sustainability Framework</vt:lpstr>
      <vt:lpstr>Emerson’s Greening By Priorities</vt:lpstr>
      <vt:lpstr>PowerPoint Presentation</vt:lpstr>
      <vt:lpstr>TODAY’S BRIEFING   How Advanced Automation Ensures Integrity Across the Carbon Capture Value Chain</vt:lpstr>
      <vt:lpstr>CCS/CCUS Offers Viable Role in Meeting Net Zero Targets</vt:lpstr>
      <vt:lpstr>Advanced CCS: Nexus of Demand,  Investment and Adoption </vt:lpstr>
      <vt:lpstr>Simultaneous Progress Across Value Chain  Necessary to Accelerate CCS Adoption </vt:lpstr>
      <vt:lpstr>Capture &amp; Purification: Process Overview</vt:lpstr>
      <vt:lpstr>Capture &amp; Purification:   An Energy Intensive Set of Processes</vt:lpstr>
      <vt:lpstr>Streamline Process Design</vt:lpstr>
      <vt:lpstr>PowerPoint Presentation</vt:lpstr>
      <vt:lpstr>PowerPoint Presentation</vt:lpstr>
      <vt:lpstr>Compression &amp; Liquefaction: Process Overview</vt:lpstr>
      <vt:lpstr>Compression &amp; Liquefaction:  Preparing CO2 for Transportation</vt:lpstr>
      <vt:lpstr>Rotating Equipment and Corrosion Monitoring</vt:lpstr>
      <vt:lpstr>Transportation: Process Overview</vt:lpstr>
      <vt:lpstr>Transportation:  Product &amp; Measurement Integrity</vt:lpstr>
      <vt:lpstr>Custody Transfer Measurement</vt:lpstr>
      <vt:lpstr>Geological Storage: Process Overview</vt:lpstr>
      <vt:lpstr>Geological Storage: Performance Integrity</vt:lpstr>
      <vt:lpstr>Assess and Monitor Geological Characteristics</vt:lpstr>
      <vt:lpstr>Monitor and Control Injection Facility</vt:lpstr>
      <vt:lpstr>CCS is at the Nexus of Opportunity to Achieve  Our Decarbonization Goals</vt:lpstr>
      <vt:lpstr>How Advanced Automation Ensures Integrity Across the CCS Value Chain Virtual Media Briefing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Bishop, Denise [AUTOSOL/AUS]</dc:creator>
  <cp:lastModifiedBy>Moreno, Jacqueline [EMR/ENT/AUS]</cp:lastModifiedBy>
  <cp:revision>3</cp:revision>
  <cp:lastPrinted>2023-09-07T20:36:30Z</cp:lastPrinted>
  <dcterms:created xsi:type="dcterms:W3CDTF">2021-02-27T16:42:50Z</dcterms:created>
  <dcterms:modified xsi:type="dcterms:W3CDTF">2023-09-13T15:48:57Z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0x01010099A3A5C23CDACC47B7E6902A9C7C80F5</vt:lpwstr>
  </property>
  <property fmtid="{D5CDD505-2E9C-101B-9397-08002B2CF9AE}" pid="3" name="MSIP_Label_b74dbf3d-dd19-4e95-b2d0-8dffb6ec560c_SiteId">
    <vt:lpwstr>eb06985d-06ca-4a17-81da-629ab99f6505</vt:lpwstr>
  </property>
  <property fmtid="{D5CDD505-2E9C-101B-9397-08002B2CF9AE}" pid="4" name="MSIP_Label_b74dbf3d-dd19-4e95-b2d0-8dffb6ec560c_Method">
    <vt:lpwstr>Privileged</vt:lpwstr>
  </property>
  <property fmtid="{D5CDD505-2E9C-101B-9397-08002B2CF9AE}" pid="5" name="MSIP_Label_b74dbf3d-dd19-4e95-b2d0-8dffb6ec560c_ContentBits">
    <vt:lpwstr>0</vt:lpwstr>
  </property>
  <property fmtid="{D5CDD505-2E9C-101B-9397-08002B2CF9AE}" pid="6" name="MSIP_Label_b74dbf3d-dd19-4e95-b2d0-8dffb6ec560c_Name">
    <vt:lpwstr>Public</vt:lpwstr>
  </property>
  <property fmtid="{D5CDD505-2E9C-101B-9397-08002B2CF9AE}" pid="7" name="MSIP_Label_b74dbf3d-dd19-4e95-b2d0-8dffb6ec560c_Enabled">
    <vt:lpwstr>true</vt:lpwstr>
  </property>
  <property fmtid="{D5CDD505-2E9C-101B-9397-08002B2CF9AE}" pid="8" name="MSIP_Label_b74dbf3d-dd19-4e95-b2d0-8dffb6ec560c_SetDate">
    <vt:lpwstr>2021-03-12T15:00:29Z</vt:lpwstr>
  </property>
  <property fmtid="{D5CDD505-2E9C-101B-9397-08002B2CF9AE}" pid="9" name="MSIP_Label_b74dbf3d-dd19-4e95-b2d0-8dffb6ec560c_ActionId">
    <vt:lpwstr>98192694-7fec-4362-a431-fa4fe13a853f</vt:lpwstr>
  </property>
  <property fmtid="{D5CDD505-2E9C-101B-9397-08002B2CF9AE}" pid="10" name="MediaServiceImageTags">
    <vt:lpwstr/>
  </property>
</Properties>
</file>